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4"/>
    <p:sldMasterId id="2147483766" r:id="rId5"/>
    <p:sldMasterId id="2147483862" r:id="rId6"/>
    <p:sldMasterId id="2147483777" r:id="rId7"/>
    <p:sldMasterId id="2147483705" r:id="rId8"/>
    <p:sldMasterId id="2147483853" r:id="rId9"/>
    <p:sldMasterId id="2147483865" r:id="rId10"/>
    <p:sldMasterId id="2147483689" r:id="rId11"/>
    <p:sldMasterId id="2147483850" r:id="rId12"/>
    <p:sldMasterId id="2147483851" r:id="rId13"/>
    <p:sldMasterId id="2147483848" r:id="rId14"/>
    <p:sldMasterId id="2147483852" r:id="rId15"/>
    <p:sldMasterId id="2147483855" r:id="rId16"/>
    <p:sldMasterId id="2147483856" r:id="rId17"/>
    <p:sldMasterId id="2147483703" r:id="rId18"/>
  </p:sldMasterIdLst>
  <p:notesMasterIdLst>
    <p:notesMasterId r:id="rId37"/>
  </p:notesMasterIdLst>
  <p:handoutMasterIdLst>
    <p:handoutMasterId r:id="rId38"/>
  </p:handoutMasterIdLst>
  <p:sldIdLst>
    <p:sldId id="2413" r:id="rId19"/>
    <p:sldId id="2455" r:id="rId20"/>
    <p:sldId id="2456" r:id="rId21"/>
    <p:sldId id="2442" r:id="rId22"/>
    <p:sldId id="2443" r:id="rId23"/>
    <p:sldId id="2441" r:id="rId24"/>
    <p:sldId id="2457" r:id="rId25"/>
    <p:sldId id="2444" r:id="rId26"/>
    <p:sldId id="2445" r:id="rId27"/>
    <p:sldId id="2446" r:id="rId28"/>
    <p:sldId id="2447" r:id="rId29"/>
    <p:sldId id="2448" r:id="rId30"/>
    <p:sldId id="2449" r:id="rId31"/>
    <p:sldId id="2450" r:id="rId32"/>
    <p:sldId id="2451" r:id="rId33"/>
    <p:sldId id="2453" r:id="rId34"/>
    <p:sldId id="2452" r:id="rId35"/>
    <p:sldId id="2454" r:id="rId36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 16х9" id="{2DEBFDE6-A1AD-BA4D-90BF-1D391A2B5EFF}">
          <p14:sldIdLst>
            <p14:sldId id="2413"/>
            <p14:sldId id="2455"/>
            <p14:sldId id="2456"/>
            <p14:sldId id="2442"/>
            <p14:sldId id="2443"/>
            <p14:sldId id="2441"/>
            <p14:sldId id="2457"/>
            <p14:sldId id="2444"/>
            <p14:sldId id="2445"/>
            <p14:sldId id="2446"/>
            <p14:sldId id="2447"/>
            <p14:sldId id="2448"/>
            <p14:sldId id="2449"/>
            <p14:sldId id="2450"/>
            <p14:sldId id="2451"/>
            <p14:sldId id="2453"/>
            <p14:sldId id="2452"/>
            <p14:sldId id="2454"/>
          </p14:sldIdLst>
        </p14:section>
        <p14:section name="УДАЛИТЬ ПОСЛЕ СОЗДАНИЯ ПРЕЗЕНТАЦИИ:" id="{CCBF70A2-310A-4D40-9179-5985E40E6C8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Плотникова" initials="ЕП" lastIdx="148" clrIdx="0">
    <p:extLst>
      <p:ext uri="{19B8F6BF-5375-455C-9EA6-DF929625EA0E}">
        <p15:presenceInfo xmlns:p15="http://schemas.microsoft.com/office/powerpoint/2012/main" userId="Евгения Плотникова" providerId="None"/>
      </p:ext>
    </p:extLst>
  </p:cmAuthor>
  <p:cmAuthor id="2" name="Светлана Поспелова" initials="СП" lastIdx="25" clrIdx="1">
    <p:extLst>
      <p:ext uri="{19B8F6BF-5375-455C-9EA6-DF929625EA0E}">
        <p15:presenceInfo xmlns:p15="http://schemas.microsoft.com/office/powerpoint/2012/main" userId="20bcb18c332627f0" providerId="Windows Live"/>
      </p:ext>
    </p:extLst>
  </p:cmAuthor>
  <p:cmAuthor id="3" name="Admin" initials="A" lastIdx="110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Пользователь" initials="П" lastIdx="7" clrIdx="3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CE3"/>
    <a:srgbClr val="7F7F7F"/>
    <a:srgbClr val="E20079"/>
    <a:srgbClr val="FD6924"/>
    <a:srgbClr val="249789"/>
    <a:srgbClr val="003274"/>
    <a:srgbClr val="6CACE3"/>
    <a:srgbClr val="FCC30B"/>
    <a:srgbClr val="FF0000"/>
    <a:srgbClr val="56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0" autoAdjust="0"/>
    <p:restoredTop sz="95748" autoAdjust="0"/>
  </p:normalViewPr>
  <p:slideViewPr>
    <p:cSldViewPr snapToGrid="0" snapToObjects="1">
      <p:cViewPr varScale="1">
        <p:scale>
          <a:sx n="83" d="100"/>
          <a:sy n="83" d="100"/>
        </p:scale>
        <p:origin x="917" y="77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2547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ИНЛ!$D$2:$D$10</c:f>
              <c:numCache>
                <c:formatCode>General</c:formatCode>
                <c:ptCount val="9"/>
                <c:pt idx="0">
                  <c:v>307</c:v>
                </c:pt>
                <c:pt idx="1">
                  <c:v>628</c:v>
                </c:pt>
                <c:pt idx="2">
                  <c:v>1773</c:v>
                </c:pt>
                <c:pt idx="3">
                  <c:v>3408</c:v>
                </c:pt>
                <c:pt idx="4">
                  <c:v>4011</c:v>
                </c:pt>
                <c:pt idx="5">
                  <c:v>6041</c:v>
                </c:pt>
                <c:pt idx="6">
                  <c:v>6861</c:v>
                </c:pt>
                <c:pt idx="7">
                  <c:v>7250</c:v>
                </c:pt>
                <c:pt idx="8">
                  <c:v>13464</c:v>
                </c:pt>
              </c:numCache>
            </c:numRef>
          </c:xVal>
          <c:yVal>
            <c:numRef>
              <c:f>ИНЛ!$E$2:$E$10</c:f>
              <c:numCache>
                <c:formatCode>General</c:formatCode>
                <c:ptCount val="9"/>
                <c:pt idx="0">
                  <c:v>59.5</c:v>
                </c:pt>
                <c:pt idx="1">
                  <c:v>121.8</c:v>
                </c:pt>
                <c:pt idx="2">
                  <c:v>344.2</c:v>
                </c:pt>
                <c:pt idx="3">
                  <c:v>661.7</c:v>
                </c:pt>
                <c:pt idx="4">
                  <c:v>778.9</c:v>
                </c:pt>
                <c:pt idx="5">
                  <c:v>1173.2</c:v>
                </c:pt>
                <c:pt idx="6">
                  <c:v>1332.5</c:v>
                </c:pt>
                <c:pt idx="7">
                  <c:v>1408</c:v>
                </c:pt>
                <c:pt idx="8">
                  <c:v>2615.1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31A-4A36-90FD-191266503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089312"/>
        <c:axId val="316088528"/>
      </c:scatterChart>
      <c:valAx>
        <c:axId val="3160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b="1"/>
                  <a:t>Номер</a:t>
                </a:r>
                <a:r>
                  <a:rPr lang="ru-RU" b="1" baseline="0"/>
                  <a:t> канала</a:t>
                </a:r>
                <a:endParaRPr lang="ru-RU" b="1"/>
              </a:p>
            </c:rich>
          </c:tx>
          <c:layout>
            <c:manualLayout>
              <c:xMode val="edge"/>
              <c:yMode val="edge"/>
              <c:x val="0.43887862370756514"/>
              <c:y val="0.92048449694023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6088528"/>
        <c:crosses val="autoZero"/>
        <c:crossBetween val="midCat"/>
      </c:valAx>
      <c:valAx>
        <c:axId val="31608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b="1"/>
                  <a:t>Энергия, кэВ</a:t>
                </a:r>
              </a:p>
            </c:rich>
          </c:tx>
          <c:layout>
            <c:manualLayout>
              <c:xMode val="edge"/>
              <c:yMode val="edge"/>
              <c:x val="1.7600676865131889E-2"/>
              <c:y val="0.343187655605525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6089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96521052389661E-2"/>
          <c:y val="3.715886443166215E-2"/>
          <c:w val="0.85730214068726518"/>
          <c:h val="0.77053321354964854"/>
        </c:manualLayout>
      </c:layout>
      <c:scatterChart>
        <c:scatterStyle val="smoothMarker"/>
        <c:varyColors val="0"/>
        <c:ser>
          <c:idx val="0"/>
          <c:order val="0"/>
          <c:tx>
            <c:v>ПШПВ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Загрузка!$E$9:$E$12</c:f>
              <c:numCache>
                <c:formatCode>General</c:formatCode>
                <c:ptCount val="4"/>
                <c:pt idx="0">
                  <c:v>800</c:v>
                </c:pt>
                <c:pt idx="1">
                  <c:v>26000</c:v>
                </c:pt>
                <c:pt idx="2">
                  <c:v>64000</c:v>
                </c:pt>
                <c:pt idx="3">
                  <c:v>92000</c:v>
                </c:pt>
              </c:numCache>
            </c:numRef>
          </c:xVal>
          <c:yVal>
            <c:numRef>
              <c:f>Загрузка!$F$9:$F$12</c:f>
              <c:numCache>
                <c:formatCode>General</c:formatCode>
                <c:ptCount val="4"/>
                <c:pt idx="0">
                  <c:v>1</c:v>
                </c:pt>
                <c:pt idx="1">
                  <c:v>1.2</c:v>
                </c:pt>
                <c:pt idx="2">
                  <c:v>1.5</c:v>
                </c:pt>
                <c:pt idx="3">
                  <c:v>1.75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7FD-4E1B-90D0-644687BC6DDA}"/>
            </c:ext>
          </c:extLst>
        </c:ser>
        <c:ser>
          <c:idx val="1"/>
          <c:order val="1"/>
          <c:tx>
            <c:v>Положение пика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Загрузка!$E$9:$E$12</c:f>
              <c:numCache>
                <c:formatCode>General</c:formatCode>
                <c:ptCount val="4"/>
                <c:pt idx="0">
                  <c:v>800</c:v>
                </c:pt>
                <c:pt idx="1">
                  <c:v>26000</c:v>
                </c:pt>
                <c:pt idx="2">
                  <c:v>64000</c:v>
                </c:pt>
                <c:pt idx="3">
                  <c:v>92000</c:v>
                </c:pt>
              </c:numCache>
            </c:numRef>
          </c:xVal>
          <c:yVal>
            <c:numRef>
              <c:f>Загрузка!$G$9:$G$12</c:f>
              <c:numCache>
                <c:formatCode>General</c:formatCode>
                <c:ptCount val="4"/>
                <c:pt idx="0">
                  <c:v>1</c:v>
                </c:pt>
                <c:pt idx="1">
                  <c:v>0.9995626822157434</c:v>
                </c:pt>
                <c:pt idx="2">
                  <c:v>0.99752186588921288</c:v>
                </c:pt>
                <c:pt idx="3">
                  <c:v>0.99723032069970841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7FD-4E1B-90D0-644687BC6DDA}"/>
            </c:ext>
          </c:extLst>
        </c:ser>
        <c:ser>
          <c:idx val="2"/>
          <c:order val="2"/>
          <c:tx>
            <c:v>Скорость счета пика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Загрузка!$E$9:$E$12</c:f>
              <c:numCache>
                <c:formatCode>General</c:formatCode>
                <c:ptCount val="4"/>
                <c:pt idx="0">
                  <c:v>800</c:v>
                </c:pt>
                <c:pt idx="1">
                  <c:v>26000</c:v>
                </c:pt>
                <c:pt idx="2">
                  <c:v>64000</c:v>
                </c:pt>
                <c:pt idx="3">
                  <c:v>92000</c:v>
                </c:pt>
              </c:numCache>
            </c:numRef>
          </c:xVal>
          <c:yVal>
            <c:numRef>
              <c:f>Загрузка!$H$9:$H$12</c:f>
              <c:numCache>
                <c:formatCode>General</c:formatCode>
                <c:ptCount val="4"/>
                <c:pt idx="0">
                  <c:v>1</c:v>
                </c:pt>
                <c:pt idx="1">
                  <c:v>0.66294304233898771</c:v>
                </c:pt>
                <c:pt idx="2">
                  <c:v>0.46041925251689425</c:v>
                </c:pt>
                <c:pt idx="3">
                  <c:v>0.43690525444766243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7FD-4E1B-90D0-644687BC6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508384"/>
        <c:axId val="321507992"/>
      </c:scatterChart>
      <c:valAx>
        <c:axId val="321508384"/>
        <c:scaling>
          <c:orientation val="minMax"/>
          <c:max val="95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1507992"/>
        <c:crossesAt val="0.30000000000000004"/>
        <c:crossBetween val="midCat"/>
      </c:valAx>
      <c:valAx>
        <c:axId val="321507992"/>
        <c:scaling>
          <c:orientation val="minMax"/>
          <c:max val="1.8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1508384"/>
        <c:crossesAt val="0.4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69100986207264"/>
          <c:y val="0.90325189217119672"/>
          <c:w val="0.7954868476418947"/>
          <c:h val="9.5680154074700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sv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6" y="515125"/>
            <a:ext cx="1892812" cy="8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9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7DEAB78E-F3B4-9790-4D7F-69E73355E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719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="" xmlns:a16="http://schemas.microsoft.com/office/drawing/2014/main" id="{EF65E7FF-AD9E-BD82-3F7D-532686291A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89583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67D6967C-8165-A64C-8710-D36D9E5E8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69" y="5231333"/>
            <a:ext cx="3522619" cy="9068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4F67DFEC-0AC9-7F46-8D70-21B032990B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5647" y="3871513"/>
            <a:ext cx="3563529" cy="12926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DD4C74E-C014-80D1-4598-58B9768F5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340BB55-70A8-6BED-0E3B-5015D56C2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41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027D984E-2637-E441-AB77-7B30518FAE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3" y="1592263"/>
            <a:ext cx="5417643" cy="41217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C2B9C897-1A55-7943-AA2B-5D9A771730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2" y="1633408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5719CBF2-28D9-0D46-F1D8-29F187B7AC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="" xmlns:a16="http://schemas.microsoft.com/office/drawing/2014/main" id="{1CD5F6BC-A552-E98B-2815-3AB34D860F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5612" y="3150411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0" name="Текст 8">
            <a:extLst>
              <a:ext uri="{FF2B5EF4-FFF2-40B4-BE49-F238E27FC236}">
                <a16:creationId xmlns="" xmlns:a16="http://schemas.microsoft.com/office/drawing/2014/main" id="{ED6A0D3D-01A9-BA1D-895E-DA965FE4DA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2" y="4661077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1" name="Рисунок 37">
            <a:extLst>
              <a:ext uri="{FF2B5EF4-FFF2-40B4-BE49-F238E27FC236}">
                <a16:creationId xmlns="" xmlns:a16="http://schemas.microsoft.com/office/drawing/2014/main" id="{0718E54B-A135-16ED-9D83-2A3C0DEB308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140575" y="15982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2" name="Рисунок 37">
            <a:extLst>
              <a:ext uri="{FF2B5EF4-FFF2-40B4-BE49-F238E27FC236}">
                <a16:creationId xmlns="" xmlns:a16="http://schemas.microsoft.com/office/drawing/2014/main" id="{EAA53AFD-AD16-4E64-BE1E-9C09CF72914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0575" y="310970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3" name="Рисунок 37">
            <a:extLst>
              <a:ext uri="{FF2B5EF4-FFF2-40B4-BE49-F238E27FC236}">
                <a16:creationId xmlns="" xmlns:a16="http://schemas.microsoft.com/office/drawing/2014/main" id="{8E94AC38-AF79-A9F2-AD29-D5E49EF940C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140575" y="46211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052C15B-FAA2-DDB3-C191-8A452CE74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8698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Текст 8">
            <a:extLst>
              <a:ext uri="{FF2B5EF4-FFF2-40B4-BE49-F238E27FC236}">
                <a16:creationId xmlns="" xmlns:a16="http://schemas.microsoft.com/office/drawing/2014/main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59039" y="2475380"/>
            <a:ext cx="8208962" cy="19251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="" xmlns:a16="http://schemas.microsoft.com/office/drawing/2014/main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8622" y="4659852"/>
            <a:ext cx="8189379" cy="3899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="" xmlns:a16="http://schemas.microsoft.com/office/drawing/2014/main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2783" y="2124004"/>
            <a:ext cx="1251597" cy="1728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6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947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094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E586EB3A-0F97-02AD-8EEE-8455088F0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FAFAE29-D73E-94C5-0566-2F68046C0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43625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7484" y="2471"/>
            <a:ext cx="12192000" cy="461397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046EFA28-A4CA-68BC-7276-6507A1776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76082F43-7382-4D1E-E28C-9F4FA38A24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77266" y="1820382"/>
            <a:ext cx="5385654" cy="14854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33A5217E-84E4-6F97-04EA-C3D7774D81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2346" y="3585020"/>
            <a:ext cx="5385654" cy="383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="" xmlns:a16="http://schemas.microsoft.com/office/drawing/2014/main" id="{F0A5F67E-2EAB-3D15-DB08-92D909CC3A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1168" y="1503504"/>
            <a:ext cx="710362" cy="139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исунок 3">
            <a:extLst>
              <a:ext uri="{FF2B5EF4-FFF2-40B4-BE49-F238E27FC236}">
                <a16:creationId xmlns="" xmlns:a16="http://schemas.microsoft.com/office/drawing/2014/main" id="{D9FCAF65-26CC-6FA3-40A5-8180C35BA1A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7375" y="1609458"/>
            <a:ext cx="2372712" cy="2372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="" xmlns:a16="http://schemas.microsoft.com/office/drawing/2014/main" id="{08AA4DDF-F95D-BF3C-999C-F00CFE5B80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70959" y="5587945"/>
            <a:ext cx="2592388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="" xmlns:a16="http://schemas.microsoft.com/office/drawing/2014/main" id="{C1A01AB7-F1C6-8F0B-9E27-C4C0EA3DA2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0480" y="4968486"/>
            <a:ext cx="1392153" cy="117270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32" name="Текст 8">
            <a:extLst>
              <a:ext uri="{FF2B5EF4-FFF2-40B4-BE49-F238E27FC236}">
                <a16:creationId xmlns="" xmlns:a16="http://schemas.microsoft.com/office/drawing/2014/main" id="{E7B0A131-2B78-D9BB-7315-F9D73E4B7A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9909" y="5606954"/>
            <a:ext cx="3521611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3EED5328-CA07-4939-D089-7B6DF9184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3974" y="4688473"/>
            <a:ext cx="1555190" cy="1472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  <a:endParaRPr lang="ru-RU" dirty="0"/>
          </a:p>
        </p:txBody>
      </p:sp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290E2C77-687F-E859-8DFF-EB54A148FB86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18525501-3808-11DA-CE98-21DF4A14C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4922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7325" y="0"/>
            <a:ext cx="69237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DC43DAE7-EFB6-C158-BC01-4487DD1E0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60379"/>
            <a:ext cx="4464051" cy="23562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2D9A430C-6230-3BAB-40F4-5F32EF734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0875" y="4462522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="" xmlns:a16="http://schemas.microsoft.com/office/drawing/2014/main" id="{10BFE06A-F5C7-DC54-BCC1-8D73567895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1879" y="4288234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 smtClean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4D607537-097A-FBF4-AF6C-4AFDAB7DDA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0875" y="5553980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D010F8C3-3A32-060B-FCC8-6364BDEF4D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918" y="5383630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82A066A3-28F1-1A98-EE60-883FA91E20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3366983"/>
            <a:ext cx="4464050" cy="60176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2A6CDE6-32F8-0130-71BB-9DFE5B3CC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296863"/>
            <a:ext cx="4464050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2297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6728726-4BD0-7414-75D9-3104A1F778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AFB5A9F3-1DF3-1F6F-3A2C-BD20C1F09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BAE492BF-5C8B-2B8B-EE80-94D0075435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CD6B644B-C430-A296-C017-FDDBBC9E4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B5D7C7B-BEF0-47B2-8621-51158DB4F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14" y="301915"/>
            <a:ext cx="1402695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7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2F81515-570A-C721-38B4-01A84B086A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="" xmlns:a16="http://schemas.microsoft.com/office/drawing/2014/main" id="{C3913102-90E1-EEA7-A4AE-4470E9F25B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="" xmlns:a16="http://schemas.microsoft.com/office/drawing/2014/main" id="{C011F261-9269-8C05-BEC2-58CCB219E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1E83B56E-4EB9-B672-CA65-24FE157626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A5D1075-A154-2B88-A357-019087F39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14" y="301915"/>
            <a:ext cx="1402695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7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3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AE30FFB-031F-3833-AEF2-B641ED56D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="" xmlns:a16="http://schemas.microsoft.com/office/drawing/2014/main" id="{5D646791-049C-A1A9-2460-05E130DA1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="" xmlns:a16="http://schemas.microsoft.com/office/drawing/2014/main" id="{BF51BEBB-6D76-8A18-91AE-66DA59B057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F1B85D8B-9A26-915C-57D1-8A07BFB61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56AC4D6-5216-6FD7-B316-D6F0D16AB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14" y="301915"/>
            <a:ext cx="1402695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3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F1895F75-3B6A-7994-0D20-2BA2EA7D5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F82E2C2-4D0B-30D4-9FDA-83E3FDA8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D6F736F-7A49-076B-2211-2D5C562A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4A43B11A-F1D0-5552-3200-191C982CD3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727BE751-C500-D2E3-AC58-A7A45598B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4" y="506331"/>
            <a:ext cx="1901959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1EAC059-0016-091E-F881-0F43CC01B5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="" xmlns:a16="http://schemas.microsoft.com/office/drawing/2014/main" id="{08EDE3BC-2474-B460-7720-52AA6145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="" xmlns:a16="http://schemas.microsoft.com/office/drawing/2014/main" id="{56EDECB0-CE4B-BA0C-D3DE-BB8BDCBD8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ADB288C9-0BEC-E21B-ABF4-E5B3DEC935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7E8FFF1-4FB4-5CE9-F99E-1D95DC117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14" y="301915"/>
            <a:ext cx="1402695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499E909-89FF-FD4D-8F16-63201361A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="" xmlns:a16="http://schemas.microsoft.com/office/drawing/2014/main" id="{AA5BA454-F3AB-8254-158E-28736550D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="" xmlns:a16="http://schemas.microsoft.com/office/drawing/2014/main" id="{22FEDC10-56E9-6823-B986-D8DDE4F93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7BC28121-37FD-CA50-1C99-68F0FA3A6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20E9CDF-8044-7311-222D-A1C4E6243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14" y="301915"/>
            <a:ext cx="1402695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BC4D92F-B502-EA94-4A91-B2B1DF8504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="" xmlns:a16="http://schemas.microsoft.com/office/drawing/2014/main" id="{FDA24960-98A9-8620-EEC9-D36B07A769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="" xmlns:a16="http://schemas.microsoft.com/office/drawing/2014/main" id="{3C5A3500-9AB7-F31F-DB59-A287F10D1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5951B5F8-C0DD-D262-3791-6E9CB9311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ACFE543-57BE-2C53-ABB0-E4274E195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14" y="301915"/>
            <a:ext cx="1402695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2B47C10-D510-DFC4-F9F4-8485D305B7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="" xmlns:a16="http://schemas.microsoft.com/office/drawing/2014/main" id="{190633DF-B565-1FD9-33AF-DCDA837C2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="" xmlns:a16="http://schemas.microsoft.com/office/drawing/2014/main" id="{A25D6D9F-B1C3-1814-1BEA-2043B70724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930C256A-6E3F-2C1A-4A78-56A15378D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25E95BD-0B80-07D4-1C1D-1E2007B54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14" y="301915"/>
            <a:ext cx="1402695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173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69011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4436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=""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=""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=""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=""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0620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=""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=""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33237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=""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=""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=""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=""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=""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=""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=""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44DB20A7-36CB-40C1-CDD4-55FF888F1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8AFF86ED-ACCF-1BD7-C54B-491C604CA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6154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D198A1A7-7C5B-E2A1-7CA8-B033E25EA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6153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F2EAD080-F1ED-F41F-DA94-A04C359258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1B18AAB-8642-F822-4257-D11F8CF48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65B8FA58-A8F3-60F3-D3EB-D2EA8480D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2A409C9B-5A84-18DE-18BD-53E442D8A6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2BABBDE1-15CE-411F-472A-3EC48AF8D1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6" y="515125"/>
            <a:ext cx="1892812" cy="8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orient="horz" pos="777" userDrawn="1">
          <p15:clr>
            <a:srgbClr val="FBAE40"/>
          </p15:clr>
        </p15:guide>
        <p15:guide id="16" orient="horz" pos="4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7391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=""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=""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=""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=""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=""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=""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=""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5972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=""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=""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=""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=""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=""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=""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=""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=""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=""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=""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8465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=""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=""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=""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=""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=""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=""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61725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=""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=""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=""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=""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=""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310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494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11017250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78A2D75B-EE45-3047-8899-7B2CE09FB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000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D0878598-4F2D-7F44-B67A-32429BD6B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B2B7431-95AF-5B49-909D-36CEA6405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08577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1EEF6CF0-12A6-E243-B668-F83E7E36E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C9669D34-2DA2-C044-A937-297F1744E6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6DAE581E-F8E2-1F40-8180-617A8CFBD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CB70A475-167C-9F4F-88DF-FA62EFBE9B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42624E9C-4071-7E40-A25B-05778624C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09AB3D7F-F70E-F016-E598-43E60DF87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7051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A75E83-254F-3849-BD78-035E1CA1D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933" y="1401482"/>
            <a:ext cx="5400674" cy="4511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DD5286B-E0AF-5B4A-81CF-C28C8153A5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A05089AB-E279-8240-94F5-CA3A774C2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3894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6FC49C17-14DF-BC4E-A139-40A9F5FED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548038"/>
            <a:ext cx="5400675" cy="36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1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7A76E15-6CBA-FC25-7458-E7D6437D3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153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DEF9AF94-AF2C-5545-9124-03F37A8881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880" y="4850463"/>
            <a:ext cx="3528419" cy="106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C4157D73-0DF7-9A47-B5FF-594131097E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1121" y="1398692"/>
            <a:ext cx="3523504" cy="4514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AB88ECA1-56CB-E24C-97F9-EED587F738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4856743"/>
            <a:ext cx="3529013" cy="1056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A33AFE0B-2B6E-0249-82CA-99A42098B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37351567-5A75-AB41-A4F2-20722C0ED2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7273924" cy="281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="" xmlns:a16="http://schemas.microsoft.com/office/drawing/2014/main" id="{81EF912D-33AA-A94A-86AC-1B1DFC6871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4467370"/>
            <a:ext cx="7273925" cy="366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F57E3EB-400B-CAF3-3B7B-51207AFCB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98910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="" xmlns:a16="http://schemas.microsoft.com/office/drawing/2014/main" id="{9E9AB559-F3C8-0CAA-6627-E57E96CF0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478AE7E1-2E7A-B8FE-9D28-9F06CA63B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4853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FF341029-18C4-6119-E34F-31D39FD1F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4852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F1092BDB-945D-8FC6-6C43-16BB1C887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14FE9B6-C860-3F71-2F92-4E17BC966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91CBA661-1F7F-BA43-CFF2-098392231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2CAF505C-3183-9D04-4B77-A36C15D46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53E85B5F-A643-D18E-6998-E15C7F1D0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4" y="506331"/>
            <a:ext cx="1901959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414" userDrawn="1">
          <p15:clr>
            <a:srgbClr val="FBAE40"/>
          </p15:clr>
        </p15:guide>
        <p15:guide id="15" orient="horz" pos="77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="" xmlns:a16="http://schemas.microsoft.com/office/drawing/2014/main" id="{E6C5B4B7-2176-B642-9AE1-8E9B7A1C61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84CC0ACD-0019-714F-B129-00DA210EC1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1457" y="3772436"/>
            <a:ext cx="3522145" cy="2356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C71679BA-C274-474C-BCE9-F731232A11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3875" y="1393993"/>
            <a:ext cx="3527425" cy="21429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E1D2EC79-6CB8-C543-AF99-E761E59AA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8399" y="3776517"/>
            <a:ext cx="3526226" cy="2352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281B3C69-B5A0-E44C-A513-F55A9634AF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0FE66DA0-C756-394F-B4BA-229BD35D7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DA60748A-5C46-C14D-A871-8871C906CF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78399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="" xmlns:a16="http://schemas.microsoft.com/office/drawing/2014/main" id="{9542F78C-86CC-8146-83BF-D271C3E462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3550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/>
              <a:t>3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0A277BA2-108C-74E5-5942-1FCB41C0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3875" y="5772064"/>
            <a:ext cx="3529013" cy="35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1F9B5977-E614-895A-0E69-F69229C17A3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3876" y="3752850"/>
            <a:ext cx="3529012" cy="1735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781EA82-E0A0-B533-23CB-F1E86B2BD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0580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="" xmlns:a16="http://schemas.microsoft.com/office/drawing/2014/main" id="{C1A17514-0D18-5548-8C07-628BBF23DE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2" y="1394405"/>
            <a:ext cx="5400673" cy="1710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="" xmlns:a16="http://schemas.microsoft.com/office/drawing/2014/main" id="{D33F79F1-BC7F-CD43-9EC1-A49AC3AF5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026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="" xmlns:a16="http://schemas.microsoft.com/office/drawing/2014/main" id="{87007C1F-7EE3-A54F-9479-E2069F7FC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95662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94D387EE-D6D0-D54C-A856-00C10DE09C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1394405"/>
            <a:ext cx="5400675" cy="1710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7E18B308-E12E-BE47-8CE3-98599071D2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F516CC6A-4843-A64B-A5A9-A2DC21CF1D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FCD972C2-1DE2-358A-B5D7-3768F773AD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13544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7A20B9E6-885F-D8C7-F8E1-16669CF836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5257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7D0838AE-14ED-4029-2BA5-DE3803366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003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1F6276A-C0FD-3F1D-41A7-699E644FB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6583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3" y="1371601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1"/>
            <a:ext cx="7274519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DCD7E764-0771-5E4C-B420-39CB147C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5616849-10FC-BE00-C9C4-2493FE69F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8692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71600"/>
            <a:ext cx="3529012" cy="151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4" y="3105150"/>
            <a:ext cx="3529013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2288" y="1376362"/>
            <a:ext cx="7272338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487E73DC-4898-2545-8854-F6758CCCB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32289" y="4406092"/>
            <a:ext cx="7272338" cy="15073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9E29341E-CF51-3942-A4DF-F7308E85C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D140E88-C3C9-FCFE-47FA-6EEB08243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607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0"/>
            <a:ext cx="3529013" cy="216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5" y="3752851"/>
            <a:ext cx="3529013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47B14226-8190-9142-B940-25FA9CBFE7B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7561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54763725-7A4A-CA4C-B1B8-8FFF6C1BF8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19E97FC0-8C12-0B96-C461-5B347ED56B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606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A4EB33C-F04C-0106-4E66-88381CF9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56996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69245"/>
            <a:ext cx="5400675" cy="4105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3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CF3F13AD-91C5-A444-B6D5-A5F8107A1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32645118-C6AA-0886-8022-EB65E6B466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12467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FEC0FFF3-E68D-744A-03C9-4805F649D00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3953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0E0BD201-898D-9FFC-30D5-C08FD60DAA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12467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8BB40D4-17E0-2691-F002-0FABFBBF0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7905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аблица 3">
            <a:extLst>
              <a:ext uri="{FF2B5EF4-FFF2-40B4-BE49-F238E27FC236}">
                <a16:creationId xmlns=""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481F36FA-98B9-6B4F-A879-3E1A1F666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397189"/>
            <a:ext cx="5400675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4509A33-6927-FA4F-A6D0-C6253DF90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BDCF03B-DB5A-A7C0-EDB0-733BE2075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89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917854BC-0AE4-DD48-B7EB-BA0EF752D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392572"/>
            <a:ext cx="3529013" cy="4736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FD2BAC0-7C58-F74A-9ED3-6B4794EB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9" name="Таблица 3">
            <a:extLst>
              <a:ext uri="{FF2B5EF4-FFF2-40B4-BE49-F238E27FC236}">
                <a16:creationId xmlns="" xmlns:a16="http://schemas.microsoft.com/office/drawing/2014/main" id="{453479B9-1B06-1B99-EAC3-7C552D7208EC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330936" y="2024063"/>
            <a:ext cx="7273689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598E3F5B-0AA6-B7C9-5943-38A611F39C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936" y="1393371"/>
            <a:ext cx="7273689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9A32903D-3B4F-C4F3-E8A5-07BEC5AF6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9862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="" xmlns:a16="http://schemas.microsoft.com/office/drawing/2014/main" id="{D01ACE80-D8D1-1C4C-A172-51A8A38FD9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11493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B54BCE03-A6EF-8D49-A3CE-F7E410D15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5" name="Таблица 3">
            <a:extLst>
              <a:ext uri="{FF2B5EF4-FFF2-40B4-BE49-F238E27FC236}">
                <a16:creationId xmlns="" xmlns:a16="http://schemas.microsoft.com/office/drawing/2014/main" id="{6146CD43-73DF-1C82-1311-87092A3381F2}"/>
              </a:ext>
            </a:extLst>
          </p:cNvPr>
          <p:cNvSpPr>
            <a:spLocks noGrp="1"/>
          </p:cNvSpPr>
          <p:nvPr>
            <p:ph type="tbl" sz="quarter" idx="39" hasCustomPrompt="1"/>
          </p:nvPr>
        </p:nvSpPr>
        <p:spPr>
          <a:xfrm>
            <a:off x="6207670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80B62419-C999-611E-6751-5898680D34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7670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E72B45DE-F7D7-037E-8C44-2A6072D147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5925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аблица 3">
            <a:extLst>
              <a:ext uri="{FF2B5EF4-FFF2-40B4-BE49-F238E27FC236}">
                <a16:creationId xmlns="" xmlns:a16="http://schemas.microsoft.com/office/drawing/2014/main" id="{F4B09EBD-E731-B9CC-E6F2-494BE6B6BA30}"/>
              </a:ext>
            </a:extLst>
          </p:cNvPr>
          <p:cNvSpPr>
            <a:spLocks noGrp="1"/>
          </p:cNvSpPr>
          <p:nvPr>
            <p:ph type="tbl" sz="quarter" idx="42" hasCustomPrompt="1"/>
          </p:nvPr>
        </p:nvSpPr>
        <p:spPr>
          <a:xfrm>
            <a:off x="592102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="" xmlns:a16="http://schemas.microsoft.com/office/drawing/2014/main" id="{117290D4-820C-88F5-8D8E-3614056393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2102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DBADCCD-F711-1DD5-0F0E-F2E60AFAB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59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0AA00F18-ADFA-8043-ADEA-3AA9955427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аблица 3">
            <a:extLst>
              <a:ext uri="{FF2B5EF4-FFF2-40B4-BE49-F238E27FC236}">
                <a16:creationId xmlns="" xmlns:a16="http://schemas.microsoft.com/office/drawing/2014/main" id="{B8C25934-A0CD-CF64-9C81-D49E3E7D002D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241550"/>
            <a:ext cx="11017250" cy="38877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="" xmlns:a16="http://schemas.microsoft.com/office/drawing/2014/main" id="{1A36FC77-9C77-D66D-E345-F69F968DA5A1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958304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9839E6F1-60DC-8BF8-0C34-9CFECD02DDAA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4845836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78F890FB-AA19-7C9F-FB46-43B5C0915C59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710121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005484E4-6468-E22B-D622-4092114DC32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582155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BE356483-66DA-2D09-E20E-0199D8F6A6B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10461938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31DD1F-3613-77DB-8BE4-DE2BA8EAE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1973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="" xmlns:a16="http://schemas.microsoft.com/office/drawing/2014/main" id="{55A1C350-7CE9-1D7C-798B-1565760E0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EAD5103-D241-F2AC-667C-C1BE4D8AA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B29DB6-86EE-6A43-88C8-7FF979B239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7F8D73-7FB2-E1D4-8081-E7E4FF251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0CE94205-89EA-ED47-D9ED-4C9ECA4D2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2">
            <a:extLst>
              <a:ext uri="{FF2B5EF4-FFF2-40B4-BE49-F238E27FC236}">
                <a16:creationId xmlns="" xmlns:a16="http://schemas.microsoft.com/office/drawing/2014/main" id="{92A826DF-AE70-4D4A-89B8-071ABC9296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63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="" xmlns:a16="http://schemas.microsoft.com/office/drawing/2014/main" id="{8952BDFC-8B8D-BD4D-B92F-A459B1EFBE4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5" y="1808163"/>
            <a:ext cx="1655763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3B3493CD-133A-AD40-9BD9-52866808B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2" name="Текст 2">
            <a:extLst>
              <a:ext uri="{FF2B5EF4-FFF2-40B4-BE49-F238E27FC236}">
                <a16:creationId xmlns="" xmlns:a16="http://schemas.microsoft.com/office/drawing/2014/main" id="{6627B16D-E499-8826-6765-7801C5FCD39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35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="" xmlns:a16="http://schemas.microsoft.com/office/drawing/2014/main" id="{CE6EC38F-171E-35C9-1158-97BF690EE34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07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="" xmlns:a16="http://schemas.microsoft.com/office/drawing/2014/main" id="{660A2D41-2032-C2F0-8470-3C15F7B234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9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="" xmlns:a16="http://schemas.microsoft.com/office/drawing/2014/main" id="{235CBFA1-EBCD-4365-C27F-59C6D8611CD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51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="" xmlns:a16="http://schemas.microsoft.com/office/drawing/2014/main" id="{E9DB6DEB-10AF-058C-E613-41207C08014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63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="" xmlns:a16="http://schemas.microsoft.com/office/drawing/2014/main" id="{54823B5C-E380-9C7C-2BD2-1CDE4A73478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87375" y="2664810"/>
            <a:ext cx="1655763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="" xmlns:a16="http://schemas.microsoft.com/office/drawing/2014/main" id="{16B468E9-B3AF-65AC-E184-186A359AA39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35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="" xmlns:a16="http://schemas.microsoft.com/office/drawing/2014/main" id="{417BF0F2-4D05-10D9-36D6-55F91BE7757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07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="" xmlns:a16="http://schemas.microsoft.com/office/drawing/2014/main" id="{7210E3A9-1D94-3F66-CF4F-499A17E7A03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9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="" xmlns:a16="http://schemas.microsoft.com/office/drawing/2014/main" id="{D6185A1C-779D-C13F-415F-C17F23736BB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51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="" xmlns:a16="http://schemas.microsoft.com/office/drawing/2014/main" id="{CF54BE5A-B0B6-268A-9AD5-06AC3C987F6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63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="" xmlns:a16="http://schemas.microsoft.com/office/drawing/2014/main" id="{38A6666E-8DC7-5D1E-0619-ABFC6CD4B8F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87375" y="3535897"/>
            <a:ext cx="1655763" cy="6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="" xmlns:a16="http://schemas.microsoft.com/office/drawing/2014/main" id="{DF3975C9-AB8A-4D87-6AFB-E17C539C62D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335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="" xmlns:a16="http://schemas.microsoft.com/office/drawing/2014/main" id="{B3330345-B846-8D3E-0905-C7D225430D2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207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="" xmlns:a16="http://schemas.microsoft.com/office/drawing/2014/main" id="{DF51D282-DC37-BBD3-88CE-C7F0A89366C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9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="" xmlns:a16="http://schemas.microsoft.com/office/drawing/2014/main" id="{838748AB-25A6-B602-1444-C45548D75F0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951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="" xmlns:a16="http://schemas.microsoft.com/office/drawing/2014/main" id="{5F396E8B-9AE9-65E6-BE2F-5CD8F0B6A0C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463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="" xmlns:a16="http://schemas.microsoft.com/office/drawing/2014/main" id="{8C839A02-22CD-DE36-2AA8-89C58E525BC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87375" y="4392545"/>
            <a:ext cx="1655763" cy="6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="" xmlns:a16="http://schemas.microsoft.com/office/drawing/2014/main" id="{7C64B169-6E80-943F-34C3-A7AB41D377C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335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="" xmlns:a16="http://schemas.microsoft.com/office/drawing/2014/main" id="{B56A20B1-789B-CDDB-3ECB-7548991822D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7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="" xmlns:a16="http://schemas.microsoft.com/office/drawing/2014/main" id="{71E9F4B0-DE89-80E5-9543-8D0BC0B0692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079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="" xmlns:a16="http://schemas.microsoft.com/office/drawing/2014/main" id="{CE999482-E148-008F-CA1F-B07CCF0C654F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951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="" xmlns:a16="http://schemas.microsoft.com/office/drawing/2014/main" id="{F205D062-3A47-5845-D054-4EBCA8D342A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463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="" xmlns:a16="http://schemas.microsoft.com/office/drawing/2014/main" id="{AB89FF3B-E85A-3E05-4EB5-487AAE80EF3F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87375" y="5263633"/>
            <a:ext cx="1655763" cy="64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2">
            <a:extLst>
              <a:ext uri="{FF2B5EF4-FFF2-40B4-BE49-F238E27FC236}">
                <a16:creationId xmlns="" xmlns:a16="http://schemas.microsoft.com/office/drawing/2014/main" id="{A1A88CC5-486B-272D-4316-298C4552D49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5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7" name="Текст 2">
            <a:extLst>
              <a:ext uri="{FF2B5EF4-FFF2-40B4-BE49-F238E27FC236}">
                <a16:creationId xmlns="" xmlns:a16="http://schemas.microsoft.com/office/drawing/2014/main" id="{58609AE6-EDFA-37C4-9468-18D642C1432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07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Текст 2">
            <a:extLst>
              <a:ext uri="{FF2B5EF4-FFF2-40B4-BE49-F238E27FC236}">
                <a16:creationId xmlns="" xmlns:a16="http://schemas.microsoft.com/office/drawing/2014/main" id="{1965F356-4823-594F-C724-D65F7CE3229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079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9" name="Текст 2">
            <a:extLst>
              <a:ext uri="{FF2B5EF4-FFF2-40B4-BE49-F238E27FC236}">
                <a16:creationId xmlns="" xmlns:a16="http://schemas.microsoft.com/office/drawing/2014/main" id="{86D1007D-DE8A-6213-7ED9-FF8B4D1733C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951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57119E6A-A115-1058-7744-55B5156F0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5398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8CC0802F-A693-EA7E-4932-A94ED7B7B89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4819" y="1592262"/>
            <a:ext cx="3271569" cy="649288"/>
          </a:xfrm>
          <a:prstGeom prst="rect">
            <a:avLst/>
          </a:prstGeom>
          <a:solidFill>
            <a:schemeClr val="accent2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="" xmlns:a16="http://schemas.microsoft.com/office/drawing/2014/main" id="{C7CA6135-B67E-FC0A-E453-6C5701F516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87375" y="1556906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2C59479-BA62-18E8-B956-E91A3781176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948862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4EEA9A5B-B966-7B64-BB01-64F82BF2113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44819" y="2457636"/>
            <a:ext cx="3271569" cy="6492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C99DCF64-8484-7AF2-AB5B-998703610DC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48862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="" xmlns:a16="http://schemas.microsoft.com/office/drawing/2014/main" id="{28297D09-C7A9-888F-2FF4-267EE03D333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44819" y="3321604"/>
            <a:ext cx="3271569" cy="649288"/>
          </a:xfrm>
          <a:prstGeom prst="rect">
            <a:avLst/>
          </a:prstGeom>
          <a:solidFill>
            <a:schemeClr val="accent3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="" xmlns:a16="http://schemas.microsoft.com/office/drawing/2014/main" id="{F443B9E2-8B0C-3ED8-30EE-676E3528BC5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948862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="" xmlns:a16="http://schemas.microsoft.com/office/drawing/2014/main" id="{16D288A2-7682-6A13-80E9-BC31C59DB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6" name="Текст 2">
            <a:extLst>
              <a:ext uri="{FF2B5EF4-FFF2-40B4-BE49-F238E27FC236}">
                <a16:creationId xmlns="" xmlns:a16="http://schemas.microsoft.com/office/drawing/2014/main" id="{522076BC-0DAB-A709-808B-9F12E261D9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8816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7" name="Текст 2">
            <a:extLst>
              <a:ext uri="{FF2B5EF4-FFF2-40B4-BE49-F238E27FC236}">
                <a16:creationId xmlns="" xmlns:a16="http://schemas.microsoft.com/office/drawing/2014/main" id="{2FBC5784-B234-E4A8-534D-762F000142F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8816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8" name="Текст 2">
            <a:extLst>
              <a:ext uri="{FF2B5EF4-FFF2-40B4-BE49-F238E27FC236}">
                <a16:creationId xmlns="" xmlns:a16="http://schemas.microsoft.com/office/drawing/2014/main" id="{C4EBB39D-BF25-519B-1DF2-C0407C72F92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8816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9" name="Текст 2">
            <a:extLst>
              <a:ext uri="{FF2B5EF4-FFF2-40B4-BE49-F238E27FC236}">
                <a16:creationId xmlns="" xmlns:a16="http://schemas.microsoft.com/office/drawing/2014/main" id="{A660D909-E29C-AC02-7C3D-5B487097CE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06201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0" name="Текст 2">
            <a:extLst>
              <a:ext uri="{FF2B5EF4-FFF2-40B4-BE49-F238E27FC236}">
                <a16:creationId xmlns="" xmlns:a16="http://schemas.microsoft.com/office/drawing/2014/main" id="{006FE63B-00BB-A17F-94D9-3A8F6013FFC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6201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1" name="Текст 2">
            <a:extLst>
              <a:ext uri="{FF2B5EF4-FFF2-40B4-BE49-F238E27FC236}">
                <a16:creationId xmlns="" xmlns:a16="http://schemas.microsoft.com/office/drawing/2014/main" id="{5C037B08-E98B-9CBF-9641-5B3EE39C6A23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06201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="" xmlns:a16="http://schemas.microsoft.com/office/drawing/2014/main" id="{C0EFA73D-EB76-6376-2A6A-4A4852D88750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34550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3" name="Текст 2">
            <a:extLst>
              <a:ext uri="{FF2B5EF4-FFF2-40B4-BE49-F238E27FC236}">
                <a16:creationId xmlns="" xmlns:a16="http://schemas.microsoft.com/office/drawing/2014/main" id="{1EE84634-1129-2A7F-1EA4-A2B4759D7EE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34550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4" name="Текст 2">
            <a:extLst>
              <a:ext uri="{FF2B5EF4-FFF2-40B4-BE49-F238E27FC236}">
                <a16:creationId xmlns="" xmlns:a16="http://schemas.microsoft.com/office/drawing/2014/main" id="{A5F76797-8D70-7699-7E7D-D396A6435E6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4550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="" xmlns:a16="http://schemas.microsoft.com/office/drawing/2014/main" id="{EB1A7F6A-337F-8D64-0D10-4CF27FC81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50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2" name="Text Placeholder 7">
            <a:extLst>
              <a:ext uri="{FF2B5EF4-FFF2-40B4-BE49-F238E27FC236}">
                <a16:creationId xmlns="" xmlns:a16="http://schemas.microsoft.com/office/drawing/2014/main" id="{377BFA82-CCA9-D7BE-8C81-C75F16D8D3B8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97550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3" name="Text Placeholder 7">
            <a:extLst>
              <a:ext uri="{FF2B5EF4-FFF2-40B4-BE49-F238E27FC236}">
                <a16:creationId xmlns="" xmlns:a16="http://schemas.microsoft.com/office/drawing/2014/main" id="{FD2C3A82-2FF0-15DC-011F-9B83967CEE23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212287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4" name="Text Placeholder 7">
            <a:extLst>
              <a:ext uri="{FF2B5EF4-FFF2-40B4-BE49-F238E27FC236}">
                <a16:creationId xmlns="" xmlns:a16="http://schemas.microsoft.com/office/drawing/2014/main" id="{41711CBB-A071-828A-D610-422DC5EA3B88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212287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61487AA4-C482-133E-239D-46C953E05D85}"/>
              </a:ext>
            </a:extLst>
          </p:cNvPr>
          <p:cNvSpPr>
            <a:spLocks noGrp="1" noChangeAspect="1"/>
          </p:cNvSpPr>
          <p:nvPr>
            <p:ph type="pic" sz="quarter" idx="105"/>
          </p:nvPr>
        </p:nvSpPr>
        <p:spPr>
          <a:xfrm>
            <a:off x="587375" y="2430965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9AB0AA4B-2727-F157-03E2-DA109237C076}"/>
              </a:ext>
            </a:extLst>
          </p:cNvPr>
          <p:cNvSpPr>
            <a:spLocks noGrp="1" noChangeAspect="1"/>
          </p:cNvSpPr>
          <p:nvPr>
            <p:ph type="pic" sz="quarter" idx="106"/>
          </p:nvPr>
        </p:nvSpPr>
        <p:spPr>
          <a:xfrm>
            <a:off x="587375" y="3291577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07768BC-1D28-CD47-0D93-06BB345B6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24812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6FF68EE2-6704-5345-9A3B-E83BE5C80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889" y="1400996"/>
            <a:ext cx="5414414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0953CD32-3F4C-C430-A832-F29FE5AE0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08FFD71-FBF1-24DD-40DC-2A92BAFBC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42727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8F043A65-E06E-CF4E-ADF6-48C8A1BE54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423414"/>
            <a:ext cx="3529013" cy="47059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Диаграмма 2">
            <a:extLst>
              <a:ext uri="{FF2B5EF4-FFF2-40B4-BE49-F238E27FC236}">
                <a16:creationId xmlns="" xmlns:a16="http://schemas.microsoft.com/office/drawing/2014/main" id="{DF18C037-F222-356C-6915-C1BCF9FFA06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346026" y="2024063"/>
            <a:ext cx="7258599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95D5C5CA-E356-A83A-D04F-5D754E8C4A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0858" y="1398768"/>
            <a:ext cx="7272337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8D75477E-5E9C-A152-A41A-843CF6C82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FF015C41-BC62-73F9-39B9-61B55E5F9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00668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Диаграмма 2">
            <a:extLst>
              <a:ext uri="{FF2B5EF4-FFF2-40B4-BE49-F238E27FC236}">
                <a16:creationId xmlns="" xmlns:a16="http://schemas.microsoft.com/office/drawing/2014/main" id="{2CC7908E-72CA-325D-DFB0-C1B4C3A87387}"/>
              </a:ext>
            </a:extLst>
          </p:cNvPr>
          <p:cNvSpPr>
            <a:spLocks noGrp="1"/>
          </p:cNvSpPr>
          <p:nvPr>
            <p:ph type="chart" sz="quarter" idx="64" hasCustomPrompt="1"/>
          </p:nvPr>
        </p:nvSpPr>
        <p:spPr>
          <a:xfrm>
            <a:off x="1529397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="" xmlns:a16="http://schemas.microsoft.com/office/drawing/2014/main" id="{90DEEFFD-F12C-8B21-F3F1-9186523CC5E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87375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="" xmlns:a16="http://schemas.microsoft.com/office/drawing/2014/main" id="{CAADB8FC-7894-0975-E0BD-0FAE2BBB38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172439"/>
            <a:ext cx="5400675" cy="410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="" xmlns:a16="http://schemas.microsoft.com/office/drawing/2014/main" id="{46D2D75E-C286-5588-FAC3-C5167782E26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523999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="" xmlns:a16="http://schemas.microsoft.com/office/drawing/2014/main" id="{7492F500-18C3-48AE-9FCC-FE4BE2DF83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524000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Диаграмма 2">
            <a:extLst>
              <a:ext uri="{FF2B5EF4-FFF2-40B4-BE49-F238E27FC236}">
                <a16:creationId xmlns="" xmlns:a16="http://schemas.microsoft.com/office/drawing/2014/main" id="{28A22825-02DA-F55E-6F36-DFCCC345872B}"/>
              </a:ext>
            </a:extLst>
          </p:cNvPr>
          <p:cNvSpPr>
            <a:spLocks noGrp="1"/>
          </p:cNvSpPr>
          <p:nvPr>
            <p:ph type="chart" sz="quarter" idx="76" hasCustomPrompt="1"/>
          </p:nvPr>
        </p:nvSpPr>
        <p:spPr>
          <a:xfrm>
            <a:off x="7146426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6" name="Рисунок 2">
            <a:extLst>
              <a:ext uri="{FF2B5EF4-FFF2-40B4-BE49-F238E27FC236}">
                <a16:creationId xmlns="" xmlns:a16="http://schemas.microsoft.com/office/drawing/2014/main" id="{EE37B49B-A65F-A9DF-E70F-C35B2CB92F6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04404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7" name="Текст 8">
            <a:extLst>
              <a:ext uri="{FF2B5EF4-FFF2-40B4-BE49-F238E27FC236}">
                <a16:creationId xmlns="" xmlns:a16="http://schemas.microsoft.com/office/drawing/2014/main" id="{9E37E241-FACF-28C6-BB03-EF475D29A88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141028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="" xmlns:a16="http://schemas.microsoft.com/office/drawing/2014/main" id="{D8D5472A-C5E4-9AE2-9852-891C2822E26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141029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="" xmlns:a16="http://schemas.microsoft.com/office/drawing/2014/main" id="{4A43EEB6-AED7-F9FB-84E0-647218567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F90E8E6F-C5C5-5EBF-8844-8BA00F1E6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3560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иаграмма 2">
            <a:extLst>
              <a:ext uri="{FF2B5EF4-FFF2-40B4-BE49-F238E27FC236}">
                <a16:creationId xmlns="" xmlns:a16="http://schemas.microsoft.com/office/drawing/2014/main" id="{9A58534E-C314-1FA7-4015-EA8E9679ECB2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203949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="" xmlns:a16="http://schemas.microsoft.com/office/drawing/2014/main" id="{58378611-9CD2-91CB-E9CE-1EF69896F1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751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="" xmlns:a16="http://schemas.microsoft.com/office/drawing/2014/main" id="{2B45FBFB-E7A6-7924-D8ED-6CD6C6EFDDF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195562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Диаграмма 2">
            <a:extLst>
              <a:ext uri="{FF2B5EF4-FFF2-40B4-BE49-F238E27FC236}">
                <a16:creationId xmlns="" xmlns:a16="http://schemas.microsoft.com/office/drawing/2014/main" id="{52C87DFB-EB14-0FA1-C31E-2020DA80C135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3ED00A07-616F-7650-FA31-5ED57881CE0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5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74AEC244-9CAB-A55A-A650-B8499F6D21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AD33F044-47CC-0ACE-1FFB-E13D15476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00F9994-8E94-8CFD-89D7-049354D4A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647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иаграмма 2">
            <a:extLst>
              <a:ext uri="{FF2B5EF4-FFF2-40B4-BE49-F238E27FC236}">
                <a16:creationId xmlns="" xmlns:a16="http://schemas.microsoft.com/office/drawing/2014/main" id="{9332A1FC-438B-5CCB-DEEC-12D324ADFD20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34B5ABD6-CCA8-4F5F-B564-4FDC109D495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6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6285FE3F-FE7A-DC59-ECD9-1B8F691D3B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Диаграмма 2">
            <a:extLst>
              <a:ext uri="{FF2B5EF4-FFF2-40B4-BE49-F238E27FC236}">
                <a16:creationId xmlns="" xmlns:a16="http://schemas.microsoft.com/office/drawing/2014/main" id="{A56546FC-3F83-BB32-5EEA-218E63B99A4D}"/>
              </a:ext>
            </a:extLst>
          </p:cNvPr>
          <p:cNvSpPr>
            <a:spLocks noGrp="1"/>
          </p:cNvSpPr>
          <p:nvPr>
            <p:ph type="chart" sz="quarter" idx="77" hasCustomPrompt="1"/>
          </p:nvPr>
        </p:nvSpPr>
        <p:spPr>
          <a:xfrm>
            <a:off x="4340789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382FD87C-871F-9876-3854-F0EFB5AD469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339592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="" xmlns:a16="http://schemas.microsoft.com/office/drawing/2014/main" id="{73AD3830-B48C-CA0E-1E8C-EE4AE610286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32402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Диаграмма 2">
            <a:extLst>
              <a:ext uri="{FF2B5EF4-FFF2-40B4-BE49-F238E27FC236}">
                <a16:creationId xmlns="" xmlns:a16="http://schemas.microsoft.com/office/drawing/2014/main" id="{6EFDFC72-5780-F368-E590-660A0EE23846}"/>
              </a:ext>
            </a:extLst>
          </p:cNvPr>
          <p:cNvSpPr>
            <a:spLocks noGrp="1"/>
          </p:cNvSpPr>
          <p:nvPr>
            <p:ph type="chart" sz="quarter" idx="80" hasCustomPrompt="1"/>
          </p:nvPr>
        </p:nvSpPr>
        <p:spPr>
          <a:xfrm>
            <a:off x="8081516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="" xmlns:a16="http://schemas.microsoft.com/office/drawing/2014/main" id="{E8664960-5641-BEED-4F9F-BC6ED60E882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80319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A4B19F3D-F3D1-598F-C7EF-A4E53A5D9F3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73129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="" xmlns:a16="http://schemas.microsoft.com/office/drawing/2014/main" id="{61CF785E-7369-6A9F-8EF2-9D40D6CE9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4BCD9A1-DCDF-5577-B801-0931D5939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0305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361E8B1C-5F24-22C2-0755-E87E7BAB8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3" y="312828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735A998D-7BEE-2DB2-6DD7-BE6C514B3D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5613" y="3390157"/>
            <a:ext cx="3522288" cy="7944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Диаграмма 2">
            <a:extLst>
              <a:ext uri="{FF2B5EF4-FFF2-40B4-BE49-F238E27FC236}">
                <a16:creationId xmlns="" xmlns:a16="http://schemas.microsoft.com/office/drawing/2014/main" id="{010826C6-418F-5486-1558-EB4D73A9E6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4099" y="1371600"/>
            <a:ext cx="6325439" cy="432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CD2DE2FF-FA9E-3FF8-4DEC-FE9BC43077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0575" y="2968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="" xmlns:a16="http://schemas.microsoft.com/office/drawing/2014/main" id="{5DA37A12-25D4-89DF-B8FE-E2723A734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5613" y="4649029"/>
            <a:ext cx="352228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="" xmlns:a16="http://schemas.microsoft.com/office/drawing/2014/main" id="{D2F10D28-B921-5D12-A4F3-8B447A8BC6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2337" y="4904479"/>
            <a:ext cx="3522288" cy="7930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899AAA23-8B6A-AE98-AFA8-8657B73513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40575" y="4477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="" xmlns:a16="http://schemas.microsoft.com/office/drawing/2014/main" id="{D971748B-143D-FC11-746C-8D2B7700F1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68889" y="161837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="" xmlns:a16="http://schemas.microsoft.com/office/drawing/2014/main" id="{51C23F95-6DAA-CEFF-1BFE-68BA2F34E8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75613" y="1878477"/>
            <a:ext cx="3522288" cy="8053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="" xmlns:a16="http://schemas.microsoft.com/office/drawing/2014/main" id="{14153949-A940-F401-42E1-5E17FBEF17B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40575" y="145394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FEE0F6EF-481C-3DF1-E7AB-3CB5167F6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017DF6F2-2ACB-C9DB-F74E-FADE69DDA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7143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иаграмма 2">
            <a:extLst>
              <a:ext uri="{FF2B5EF4-FFF2-40B4-BE49-F238E27FC236}">
                <a16:creationId xmlns="" xmlns:a16="http://schemas.microsoft.com/office/drawing/2014/main" id="{57B68743-E6AE-9D3B-C7AA-179C221A2F9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2575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="" xmlns:a16="http://schemas.microsoft.com/office/drawing/2014/main" id="{341D78EC-B87B-4E69-5E12-F599E1BBBE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576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="" xmlns:a16="http://schemas.microsoft.com/office/drawing/2014/main" id="{9DD28759-927A-43E9-22D4-40BAD7E2F8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369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="" xmlns:a16="http://schemas.microsoft.com/office/drawing/2014/main" id="{5A0CD014-AA12-816E-B9E7-302DF8C1C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8100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3" name="Диаграмма 2">
            <a:extLst>
              <a:ext uri="{FF2B5EF4-FFF2-40B4-BE49-F238E27FC236}">
                <a16:creationId xmlns="" xmlns:a16="http://schemas.microsoft.com/office/drawing/2014/main" id="{95D96B23-963C-A94A-E4CF-4BD9AEA79191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388529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="" xmlns:a16="http://schemas.microsoft.com/office/drawing/2014/main" id="{A81B57DC-8DF2-88E4-6F3E-D22360D246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8530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22D4CF54-DE0A-1343-BEE3-64830699EF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7323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="" xmlns:a16="http://schemas.microsoft.com/office/drawing/2014/main" id="{F0360C00-C096-5FEB-57BB-C6B074580D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04054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7" name="Диаграмма 2">
            <a:extLst>
              <a:ext uri="{FF2B5EF4-FFF2-40B4-BE49-F238E27FC236}">
                <a16:creationId xmlns="" xmlns:a16="http://schemas.microsoft.com/office/drawing/2014/main" id="{0E2FDAD5-7E26-6D32-C090-1042B2104958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202067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="" xmlns:a16="http://schemas.microsoft.com/office/drawing/2014/main" id="{542C9E5C-3CAF-0246-E9ED-AF6DEC95E4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2068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6926E50E-059F-0CBA-C4A2-76FB00302F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861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="" xmlns:a16="http://schemas.microsoft.com/office/drawing/2014/main" id="{880D56F8-61E9-D298-0A0F-5FF2B53EB4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17592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1" name="Диаграмма 2">
            <a:extLst>
              <a:ext uri="{FF2B5EF4-FFF2-40B4-BE49-F238E27FC236}">
                <a16:creationId xmlns="" xmlns:a16="http://schemas.microsoft.com/office/drawing/2014/main" id="{844FA2ED-0CAA-DCD2-F4BE-89906341EF85}"/>
              </a:ext>
            </a:extLst>
          </p:cNvPr>
          <p:cNvSpPr>
            <a:spLocks noGrp="1"/>
          </p:cNvSpPr>
          <p:nvPr>
            <p:ph type="chart" sz="quarter" idx="37" hasCustomPrompt="1"/>
          </p:nvPr>
        </p:nvSpPr>
        <p:spPr>
          <a:xfrm>
            <a:off x="9006814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="" xmlns:a16="http://schemas.microsoft.com/office/drawing/2014/main" id="{D977FD7C-D62F-6E2C-487B-80FB79CC2B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06815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="" xmlns:a16="http://schemas.microsoft.com/office/drawing/2014/main" id="{BFC4A27A-DFD3-F34F-44F7-F3C9A7825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5608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="" xmlns:a16="http://schemas.microsoft.com/office/drawing/2014/main" id="{3322B2BC-4150-57A7-7B78-9ABDBAE8DF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22339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="" xmlns:a16="http://schemas.microsoft.com/office/drawing/2014/main" id="{30F58DDF-DA98-3B76-2D8F-492DFA0B5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E8113AA-8B9F-B0A2-8391-0499AADE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1962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C1A74DE7-66D3-9D13-23F1-3F95AE3E0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Текст 8">
            <a:extLst>
              <a:ext uri="{FF2B5EF4-FFF2-40B4-BE49-F238E27FC236}">
                <a16:creationId xmlns="" xmlns:a16="http://schemas.microsoft.com/office/drawing/2014/main" id="{A751483A-CBFC-1471-6059-C28B12C519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346978"/>
            <a:ext cx="2593909" cy="4119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="" xmlns:a16="http://schemas.microsoft.com/office/drawing/2014/main" id="{12BE87CD-09EA-71E4-F27C-27497C4AE0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04493"/>
            <a:ext cx="2596517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="" xmlns:a16="http://schemas.microsoft.com/office/drawing/2014/main" id="{2B13301D-7980-BB73-62C7-A75032CEB9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1783" y="210096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A60CB49F-68DF-651A-25A9-6CFE3BF5A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1425" y="1185399"/>
            <a:ext cx="2089151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25F96440-C181-5B97-19A3-DE53AD27E5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1424" y="1526533"/>
            <a:ext cx="2089151" cy="600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5993560F-B791-4778-CE9B-635EB17D8D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8940" y="3340273"/>
            <a:ext cx="2599060" cy="4186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91AA2DDE-BB4C-FC2C-80A6-2B510B047E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4092" y="3696873"/>
            <a:ext cx="2593908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="" xmlns:a16="http://schemas.microsoft.com/office/drawing/2014/main" id="{198D474A-0297-E804-8B31-3B0311D245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41783" y="447921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0A1927F5-AFA7-C68D-8C9C-1D0FEC68A69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32218" y="328496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BCE77F93-468A-9B8F-231A-ADEC58C2BB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39058" y="327919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07BF09E1-7D2A-791B-A093-01777398A1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51424" y="5399515"/>
            <a:ext cx="2089152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="" xmlns:a16="http://schemas.microsoft.com/office/drawing/2014/main" id="{09CB00EE-03C8-FCA6-4846-ADE12464DA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1425" y="5769914"/>
            <a:ext cx="2089150" cy="5802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Graphic 29">
            <a:extLst>
              <a:ext uri="{FF2B5EF4-FFF2-40B4-BE49-F238E27FC236}">
                <a16:creationId xmlns="" xmlns:a16="http://schemas.microsoft.com/office/drawing/2014/main" id="{87BF587D-B304-6ED2-E9D3-489E1D636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3128029"/>
            <a:ext cx="1042743" cy="104273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04081FF-BC33-C068-A0C4-7CBBD8000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6754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1CE9D2A1-3C41-1C41-BF02-2873D75F05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B67603F7-0E4E-22B8-437C-6EBCAB8CB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06210D6-D392-C7B6-5EFA-5281A43F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D5E1B6F0-A8BF-0291-1218-2887FC8228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047E7633-EBA6-7F43-FA10-612F29A94D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74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6D4C9CAC-0BE2-48FF-0C30-CA5BC2499CB2}"/>
              </a:ext>
            </a:extLst>
          </p:cNvPr>
          <p:cNvGrpSpPr/>
          <p:nvPr userDrawn="1"/>
        </p:nvGrpSpPr>
        <p:grpSpPr>
          <a:xfrm>
            <a:off x="4811040" y="2216848"/>
            <a:ext cx="2569920" cy="2424304"/>
            <a:chOff x="4704759" y="2373874"/>
            <a:chExt cx="2569920" cy="2424304"/>
          </a:xfrm>
        </p:grpSpPr>
        <p:sp>
          <p:nvSpPr>
            <p:cNvPr id="28" name="Овал 85">
              <a:extLst>
                <a:ext uri="{FF2B5EF4-FFF2-40B4-BE49-F238E27FC236}">
                  <a16:creationId xmlns="" xmlns:a16="http://schemas.microsoft.com/office/drawing/2014/main" id="{8057332D-4CDF-69AE-BA17-BEFAE4AFAE41}"/>
                </a:ext>
              </a:extLst>
            </p:cNvPr>
            <p:cNvSpPr/>
            <p:nvPr userDrawn="1"/>
          </p:nvSpPr>
          <p:spPr>
            <a:xfrm rot="2700000">
              <a:off x="5205552" y="2803533"/>
              <a:ext cx="1564995" cy="1564993"/>
            </a:xfrm>
            <a:prstGeom prst="ellipse">
              <a:avLst/>
            </a:prstGeom>
            <a:noFill/>
            <a:ln w="12700"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2D354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="" xmlns:a16="http://schemas.microsoft.com/office/drawing/2014/main" id="{F5C559F7-6BA8-8B0E-9169-5EA02438468A}"/>
                </a:ext>
              </a:extLst>
            </p:cNvPr>
            <p:cNvGrpSpPr/>
            <p:nvPr userDrawn="1"/>
          </p:nvGrpSpPr>
          <p:grpSpPr>
            <a:xfrm>
              <a:off x="4775900" y="2373874"/>
              <a:ext cx="2424304" cy="2424304"/>
              <a:chOff x="3359850" y="2578112"/>
              <a:chExt cx="2424304" cy="2424304"/>
            </a:xfrm>
          </p:grpSpPr>
          <p:sp>
            <p:nvSpPr>
              <p:cNvPr id="31" name="Овал 66">
                <a:extLst>
                  <a:ext uri="{FF2B5EF4-FFF2-40B4-BE49-F238E27FC236}">
                    <a16:creationId xmlns="" xmlns:a16="http://schemas.microsoft.com/office/drawing/2014/main" id="{0496C0BB-E96C-FA9F-DA09-DB7D7BE2661F}"/>
                  </a:ext>
                </a:extLst>
              </p:cNvPr>
              <p:cNvSpPr/>
              <p:nvPr/>
            </p:nvSpPr>
            <p:spPr>
              <a:xfrm rot="2700000">
                <a:off x="3359850" y="2578112"/>
                <a:ext cx="2424304" cy="2424304"/>
              </a:xfrm>
              <a:prstGeom prst="ellipse">
                <a:avLst/>
              </a:prstGeom>
              <a:noFill/>
              <a:ln w="19050">
                <a:solidFill>
                  <a:srgbClr val="7F7F7F"/>
                </a:solidFill>
                <a:prstDash val="solid"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766">
                  <a:buClr>
                    <a:srgbClr val="000000"/>
                  </a:buClr>
                </a:pPr>
                <a:endParaRPr lang="ru-RU" sz="1050" kern="0">
                  <a:solidFill>
                    <a:srgbClr val="2D3540"/>
                  </a:solidFill>
                  <a:cs typeface="Arial"/>
                  <a:sym typeface="Arial"/>
                </a:endParaRPr>
              </a:p>
            </p:txBody>
          </p:sp>
          <p:pic>
            <p:nvPicPr>
              <p:cNvPr id="32" name="Graphic 29">
                <a:extLst>
                  <a:ext uri="{FF2B5EF4-FFF2-40B4-BE49-F238E27FC236}">
                    <a16:creationId xmlns="" xmlns:a16="http://schemas.microsoft.com/office/drawing/2014/main" id="{970BA807-EFAA-36D9-4A91-D04018DFC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8983" y="2927249"/>
                <a:ext cx="1726038" cy="1726030"/>
              </a:xfrm>
              <a:prstGeom prst="rect">
                <a:avLst/>
              </a:prstGeom>
            </p:spPr>
          </p:pic>
        </p:grpSp>
        <p:sp>
          <p:nvSpPr>
            <p:cNvPr id="33" name="Овал 59">
              <a:extLst>
                <a:ext uri="{FF2B5EF4-FFF2-40B4-BE49-F238E27FC236}">
                  <a16:creationId xmlns="" xmlns:a16="http://schemas.microsoft.com/office/drawing/2014/main" id="{C1931F1C-53F1-5349-1A9F-FCF4DFA821D4}"/>
                </a:ext>
              </a:extLst>
            </p:cNvPr>
            <p:cNvSpPr/>
            <p:nvPr userDrawn="1"/>
          </p:nvSpPr>
          <p:spPr>
            <a:xfrm flipH="1">
              <a:off x="518227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Овал 59">
              <a:extLst>
                <a:ext uri="{FF2B5EF4-FFF2-40B4-BE49-F238E27FC236}">
                  <a16:creationId xmlns="" xmlns:a16="http://schemas.microsoft.com/office/drawing/2014/main" id="{3ED90245-1A44-B07D-B3B9-1445DC39228A}"/>
                </a:ext>
              </a:extLst>
            </p:cNvPr>
            <p:cNvSpPr/>
            <p:nvPr userDrawn="1"/>
          </p:nvSpPr>
          <p:spPr>
            <a:xfrm flipH="1">
              <a:off x="659451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="" xmlns:a16="http://schemas.microsoft.com/office/drawing/2014/main" id="{EF057496-85CD-F79D-8A8C-55C43D9C1EE2}"/>
                </a:ext>
              </a:extLst>
            </p:cNvPr>
            <p:cNvSpPr/>
            <p:nvPr userDrawn="1"/>
          </p:nvSpPr>
          <p:spPr>
            <a:xfrm flipH="1">
              <a:off x="518227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Овал 59">
              <a:extLst>
                <a:ext uri="{FF2B5EF4-FFF2-40B4-BE49-F238E27FC236}">
                  <a16:creationId xmlns="" xmlns:a16="http://schemas.microsoft.com/office/drawing/2014/main" id="{04414D03-FB02-8164-F5FD-BC1683FB4D24}"/>
                </a:ext>
              </a:extLst>
            </p:cNvPr>
            <p:cNvSpPr/>
            <p:nvPr userDrawn="1"/>
          </p:nvSpPr>
          <p:spPr>
            <a:xfrm flipH="1">
              <a:off x="659451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Овал 59">
              <a:extLst>
                <a:ext uri="{FF2B5EF4-FFF2-40B4-BE49-F238E27FC236}">
                  <a16:creationId xmlns="" xmlns:a16="http://schemas.microsoft.com/office/drawing/2014/main" id="{4F9D7161-4430-B884-4468-EFBA1A4D297E}"/>
                </a:ext>
              </a:extLst>
            </p:cNvPr>
            <p:cNvSpPr/>
            <p:nvPr userDrawn="1"/>
          </p:nvSpPr>
          <p:spPr>
            <a:xfrm flipH="1">
              <a:off x="470475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Овал 59">
              <a:extLst>
                <a:ext uri="{FF2B5EF4-FFF2-40B4-BE49-F238E27FC236}">
                  <a16:creationId xmlns="" xmlns:a16="http://schemas.microsoft.com/office/drawing/2014/main" id="{15FFEBA1-E1E7-E2DB-9F54-DF075BE9D247}"/>
                </a:ext>
              </a:extLst>
            </p:cNvPr>
            <p:cNvSpPr/>
            <p:nvPr userDrawn="1"/>
          </p:nvSpPr>
          <p:spPr>
            <a:xfrm flipH="1">
              <a:off x="711267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Текст 8">
            <a:extLst>
              <a:ext uri="{FF2B5EF4-FFF2-40B4-BE49-F238E27FC236}">
                <a16:creationId xmlns="" xmlns:a16="http://schemas.microsoft.com/office/drawing/2014/main" id="{BD103A94-A9F0-B655-0436-D584910B9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032" y="1125486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8AA69B0B-6A79-80B8-C975-2425D98891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8224" y="1527643"/>
            <a:ext cx="2292694" cy="6716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="" xmlns:a16="http://schemas.microsoft.com/office/drawing/2014/main" id="{8DE7EE20-0FEF-068A-3634-24BEA2F1A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1129" y="3072215"/>
            <a:ext cx="230756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12A7CF9D-2552-AEE5-5DEE-B896C5766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2074" y="3472879"/>
            <a:ext cx="2296623" cy="674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="" xmlns:a16="http://schemas.microsoft.com/office/drawing/2014/main" id="{95304F8C-C228-B029-79CF-414FE90D55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682" y="5016257"/>
            <a:ext cx="229662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0B1144EA-4D35-C56F-499E-2BF8AB0675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46376" y="5415859"/>
            <a:ext cx="230504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="" xmlns:a16="http://schemas.microsoft.com/office/drawing/2014/main" id="{E58C31DF-9F91-D5B7-1955-79E50100B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95" y="5015532"/>
            <a:ext cx="2296621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4046606B-CA54-9C1D-7AA6-966ECDD6E8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34295" y="5414110"/>
            <a:ext cx="229242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="" xmlns:a16="http://schemas.microsoft.com/office/drawing/2014/main" id="{258A101E-C6C7-14EC-3853-EC677E9B73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9120" y="3074451"/>
            <a:ext cx="229547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478D0317-9522-2B99-647C-913DF336ED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1070" y="3475567"/>
            <a:ext cx="2298409" cy="691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="" xmlns:a16="http://schemas.microsoft.com/office/drawing/2014/main" id="{D0AB1FB0-B759-2313-E362-B168F7726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4030" y="1127174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="" xmlns:a16="http://schemas.microsoft.com/office/drawing/2014/main" id="{7527FC65-8CBC-AEE4-F1FA-45D40FA9C0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2680" y="1525540"/>
            <a:ext cx="2292694" cy="688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="" xmlns:a16="http://schemas.microsoft.com/office/drawing/2014/main" id="{241EB7B2-8D51-7EE8-F3F2-22D791673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01BFE0C7-4BFD-3510-6A26-4C8F57B5C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094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0CA69A21-A88E-CB53-5A52-4CF008D81885}"/>
              </a:ext>
            </a:extLst>
          </p:cNvPr>
          <p:cNvGrpSpPr/>
          <p:nvPr userDrawn="1"/>
        </p:nvGrpSpPr>
        <p:grpSpPr>
          <a:xfrm>
            <a:off x="0" y="1159329"/>
            <a:ext cx="3737183" cy="4990304"/>
            <a:chOff x="0" y="1006133"/>
            <a:chExt cx="3851910" cy="5143500"/>
          </a:xfrm>
        </p:grpSpPr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006F928B-AC70-F2AB-60E9-77E0FE6CC5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177" r="-619"/>
            <a:stretch/>
          </p:blipFill>
          <p:spPr>
            <a:xfrm>
              <a:off x="0" y="1006133"/>
              <a:ext cx="3851910" cy="5143500"/>
            </a:xfrm>
            <a:prstGeom prst="rect">
              <a:avLst/>
            </a:prstGeom>
          </p:spPr>
        </p:pic>
        <p:sp>
          <p:nvSpPr>
            <p:cNvPr id="37" name="Овал 59">
              <a:extLst>
                <a:ext uri="{FF2B5EF4-FFF2-40B4-BE49-F238E27FC236}">
                  <a16:creationId xmlns="" xmlns:a16="http://schemas.microsoft.com/office/drawing/2014/main" id="{872344E5-8D9E-1CC7-B9DC-F22A34FB5210}"/>
                </a:ext>
              </a:extLst>
            </p:cNvPr>
            <p:cNvSpPr/>
            <p:nvPr userDrawn="1"/>
          </p:nvSpPr>
          <p:spPr>
            <a:xfrm flipH="1">
              <a:off x="2824371" y="276308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Овал 59">
              <a:extLst>
                <a:ext uri="{FF2B5EF4-FFF2-40B4-BE49-F238E27FC236}">
                  <a16:creationId xmlns="" xmlns:a16="http://schemas.microsoft.com/office/drawing/2014/main" id="{4A357350-B690-5F31-4716-63C1B49B6EC8}"/>
                </a:ext>
              </a:extLst>
            </p:cNvPr>
            <p:cNvSpPr/>
            <p:nvPr userDrawn="1"/>
          </p:nvSpPr>
          <p:spPr>
            <a:xfrm flipH="1">
              <a:off x="2424505" y="4171851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Овал 59">
              <a:extLst>
                <a:ext uri="{FF2B5EF4-FFF2-40B4-BE49-F238E27FC236}">
                  <a16:creationId xmlns="" xmlns:a16="http://schemas.microsoft.com/office/drawing/2014/main" id="{081BEBE3-1611-B03A-8A78-140C5162CFB0}"/>
                </a:ext>
              </a:extLst>
            </p:cNvPr>
            <p:cNvSpPr/>
            <p:nvPr userDrawn="1"/>
          </p:nvSpPr>
          <p:spPr>
            <a:xfrm flipH="1">
              <a:off x="2097477" y="1514771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="" xmlns:a16="http://schemas.microsoft.com/office/drawing/2014/main" id="{2691A3E8-3CFC-32F6-DCCE-6E3C3651F942}"/>
                </a:ext>
              </a:extLst>
            </p:cNvPr>
            <p:cNvSpPr/>
            <p:nvPr userDrawn="1"/>
          </p:nvSpPr>
          <p:spPr>
            <a:xfrm flipH="1">
              <a:off x="2503495" y="5689867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Текст 8">
            <a:extLst>
              <a:ext uri="{FF2B5EF4-FFF2-40B4-BE49-F238E27FC236}">
                <a16:creationId xmlns="" xmlns:a16="http://schemas.microsoft.com/office/drawing/2014/main" id="{D68D2554-3BB5-D0F1-471D-1C30AC2503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5782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="" xmlns:a16="http://schemas.microsoft.com/office/drawing/2014/main" id="{E7BF8D78-2B72-1ABC-9075-1FE9DB34A0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0650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="" xmlns:a16="http://schemas.microsoft.com/office/drawing/2014/main" id="{D26DBA03-DA6E-5430-7CAC-8BDD79FFA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5782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="" xmlns:a16="http://schemas.microsoft.com/office/drawing/2014/main" id="{FEC29BEB-F754-4B20-E69C-A713ABDA1C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0650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="" xmlns:a16="http://schemas.microsoft.com/office/drawing/2014/main" id="{F7000E34-BA20-7D63-3E76-4A7D3C57D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2798" y="2610182"/>
            <a:ext cx="2025538" cy="2025529"/>
          </a:xfrm>
          <a:prstGeom prst="rect">
            <a:avLst/>
          </a:prstGeom>
        </p:spPr>
      </p:pic>
      <p:sp>
        <p:nvSpPr>
          <p:cNvPr id="47" name="Text Placeholder 7">
            <a:extLst>
              <a:ext uri="{FF2B5EF4-FFF2-40B4-BE49-F238E27FC236}">
                <a16:creationId xmlns="" xmlns:a16="http://schemas.microsoft.com/office/drawing/2014/main" id="{3FF7D14D-1699-3384-FC18-6847CFC49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4" name="Текст 8">
            <a:extLst>
              <a:ext uri="{FF2B5EF4-FFF2-40B4-BE49-F238E27FC236}">
                <a16:creationId xmlns="" xmlns:a16="http://schemas.microsoft.com/office/drawing/2014/main" id="{023D0BDC-9D5C-B08C-DEC6-896370DE9A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1917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934B33EB-DEEE-2480-10F9-49707CBDB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6785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="" xmlns:a16="http://schemas.microsoft.com/office/drawing/2014/main" id="{58FF7C63-C04F-0B02-54C5-C35963D04F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1917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D10C6968-4E67-7016-615A-79F6C150F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785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F0C5B27-4E3A-3070-CC74-4FABCA41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22052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="" xmlns:a16="http://schemas.microsoft.com/office/drawing/2014/main" id="{2A3CECA6-3B9F-151E-DC79-38A80FCBE3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="" xmlns:a16="http://schemas.microsoft.com/office/drawing/2014/main" id="{6965B227-41FD-95C8-6734-8117F6EB8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="" xmlns:a16="http://schemas.microsoft.com/office/drawing/2014/main" id="{F6F641C4-DA32-2678-5E82-D060CD964B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1881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="" xmlns:a16="http://schemas.microsoft.com/office/drawing/2014/main" id="{C6E3AD58-4A1C-A555-7EEF-E3AE735CED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16971" y="4081661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="" xmlns:a16="http://schemas.microsoft.com/office/drawing/2014/main" id="{8634B998-CDA8-C7CE-6127-881F7639561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966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2" name="Text Placeholder 7">
            <a:extLst>
              <a:ext uri="{FF2B5EF4-FFF2-40B4-BE49-F238E27FC236}">
                <a16:creationId xmlns="" xmlns:a16="http://schemas.microsoft.com/office/drawing/2014/main" id="{45F30010-498C-4534-DC93-D6FD70448C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966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5" name="Text Placeholder 7">
            <a:extLst>
              <a:ext uri="{FF2B5EF4-FFF2-40B4-BE49-F238E27FC236}">
                <a16:creationId xmlns="" xmlns:a16="http://schemas.microsoft.com/office/drawing/2014/main" id="{587692BF-3A3F-AE49-FFBF-C2A8647BF7D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4000" y="1504334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6" name="Text Placeholder 7">
            <a:extLst>
              <a:ext uri="{FF2B5EF4-FFF2-40B4-BE49-F238E27FC236}">
                <a16:creationId xmlns="" xmlns:a16="http://schemas.microsoft.com/office/drawing/2014/main" id="{1C274825-AEC5-A998-1E3E-D1B2854FF4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35512" y="4100050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7" name="Рисунок 3">
            <a:extLst>
              <a:ext uri="{FF2B5EF4-FFF2-40B4-BE49-F238E27FC236}">
                <a16:creationId xmlns="" xmlns:a16="http://schemas.microsoft.com/office/drawing/2014/main" id="{E638723B-89F8-F16B-88D4-0DEBD5EE857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9327" y="1994567"/>
            <a:ext cx="3529013" cy="35290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7ADEA13-DF78-6A37-0C68-BD0B8FD59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1447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9">
            <a:extLst>
              <a:ext uri="{FF2B5EF4-FFF2-40B4-BE49-F238E27FC236}">
                <a16:creationId xmlns="" xmlns:a16="http://schemas.microsoft.com/office/drawing/2014/main" id="{0CDEBE34-FEFB-3FB2-7973-039CDD0ED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29" name="Рисунок 2">
            <a:extLst>
              <a:ext uri="{FF2B5EF4-FFF2-40B4-BE49-F238E27FC236}">
                <a16:creationId xmlns="" xmlns:a16="http://schemas.microsoft.com/office/drawing/2014/main" id="{0693B664-56D8-12CF-E7C6-4F7C342B9E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="" xmlns:a16="http://schemas.microsoft.com/office/drawing/2014/main" id="{A79F1246-6C4D-5471-7A76-9B969B667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="" xmlns:a16="http://schemas.microsoft.com/office/drawing/2014/main" id="{56BB81BA-FCAF-3F87-A852-9D598144C8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="" xmlns:a16="http://schemas.microsoft.com/office/drawing/2014/main" id="{E5A09830-6DD4-3B3B-DC8E-A8C904DA21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Текст 8">
            <a:extLst>
              <a:ext uri="{FF2B5EF4-FFF2-40B4-BE49-F238E27FC236}">
                <a16:creationId xmlns="" xmlns:a16="http://schemas.microsoft.com/office/drawing/2014/main" id="{4A7141BD-2D3D-2115-4EDA-52D85958D4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782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="" xmlns:a16="http://schemas.microsoft.com/office/drawing/2014/main" id="{20E56C8A-DB86-F37B-1F2D-2CE52929C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="" xmlns:a16="http://schemas.microsoft.com/office/drawing/2014/main" id="{0F73C1A8-7DAF-7FA2-BDC6-968CEA777E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Рисунок 2">
            <a:extLst>
              <a:ext uri="{FF2B5EF4-FFF2-40B4-BE49-F238E27FC236}">
                <a16:creationId xmlns="" xmlns:a16="http://schemas.microsoft.com/office/drawing/2014/main" id="{07B3D0C6-18DE-BCCC-1AC4-FE6912881C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Текст 8">
            <a:extLst>
              <a:ext uri="{FF2B5EF4-FFF2-40B4-BE49-F238E27FC236}">
                <a16:creationId xmlns="" xmlns:a16="http://schemas.microsoft.com/office/drawing/2014/main" id="{7DB21F9F-A02F-A67C-7355-0E3618A8A9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="" xmlns:a16="http://schemas.microsoft.com/office/drawing/2014/main" id="{6480E82C-5D34-5186-31F9-EA0EE4517E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="" xmlns:a16="http://schemas.microsoft.com/office/drawing/2014/main" id="{75E07052-872F-ACFD-7B53-D9B19C549D7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="" xmlns:a16="http://schemas.microsoft.com/office/drawing/2014/main" id="{8305987F-4F41-805B-728C-63F1DEC64E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5376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C882DEA-21AA-16C9-EC80-49486AF2C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57491" y="1969249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D603493-BD63-19B0-EF1F-162E9E3D0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3148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7">
            <a:extLst>
              <a:ext uri="{FF2B5EF4-FFF2-40B4-BE49-F238E27FC236}">
                <a16:creationId xmlns="" xmlns:a16="http://schemas.microsoft.com/office/drawing/2014/main" id="{2487ED05-47DD-3E0A-AB9F-D7632FD56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42" name="Graphic 29">
            <a:extLst>
              <a:ext uri="{FF2B5EF4-FFF2-40B4-BE49-F238E27FC236}">
                <a16:creationId xmlns="" xmlns:a16="http://schemas.microsoft.com/office/drawing/2014/main" id="{F82700E6-C2D6-9D28-1EC7-15223C8C4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43" name="Рисунок 2">
            <a:extLst>
              <a:ext uri="{FF2B5EF4-FFF2-40B4-BE49-F238E27FC236}">
                <a16:creationId xmlns="" xmlns:a16="http://schemas.microsoft.com/office/drawing/2014/main" id="{93716FE9-2591-021B-7F64-55C02C4997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40577" y="134217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="" xmlns:a16="http://schemas.microsoft.com/office/drawing/2014/main" id="{FA8EC6AB-ABAE-E030-FDA1-706C3E421E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3617" y="1394572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="" xmlns:a16="http://schemas.microsoft.com/office/drawing/2014/main" id="{3EA381D1-6BAA-E98E-828F-9D8A18CD2F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3" y="174355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="" xmlns:a16="http://schemas.microsoft.com/office/drawing/2014/main" id="{6EC25266-EDAA-8717-B57D-EFD516F4B54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7099" y="37166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8" name="Текст 8">
            <a:extLst>
              <a:ext uri="{FF2B5EF4-FFF2-40B4-BE49-F238E27FC236}">
                <a16:creationId xmlns="" xmlns:a16="http://schemas.microsoft.com/office/drawing/2014/main" id="{E0314438-DDA9-3EF0-C3F7-2D7121325B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0139" y="376906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6C569E38-7BAC-C6A0-3D89-B6023E4C74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2135" y="411803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Рисунок 2">
            <a:extLst>
              <a:ext uri="{FF2B5EF4-FFF2-40B4-BE49-F238E27FC236}">
                <a16:creationId xmlns="" xmlns:a16="http://schemas.microsoft.com/office/drawing/2014/main" id="{AD791025-496F-FD70-F72A-B50ECA15F39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0698" y="134584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488011F0-4633-7408-EE10-D5BC456CC7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7374" y="1747224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="" xmlns:a16="http://schemas.microsoft.com/office/drawing/2014/main" id="{A317FE59-3BF4-9A6C-7C79-1A8DFF97A0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24408" y="1398246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Рисунок 2">
            <a:extLst>
              <a:ext uri="{FF2B5EF4-FFF2-40B4-BE49-F238E27FC236}">
                <a16:creationId xmlns="" xmlns:a16="http://schemas.microsoft.com/office/drawing/2014/main" id="{6CEE678D-B97D-EF1B-CCFC-5FD267271FC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98196" y="37172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Текст 8">
            <a:extLst>
              <a:ext uri="{FF2B5EF4-FFF2-40B4-BE49-F238E27FC236}">
                <a16:creationId xmlns="" xmlns:a16="http://schemas.microsoft.com/office/drawing/2014/main" id="{49AE145A-0499-25CA-59E3-8246E0EF4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4872" y="411867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="" xmlns:a16="http://schemas.microsoft.com/office/drawing/2014/main" id="{6F059654-5FEC-21B3-7AF4-F4110AA7E4E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906" y="3769692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="" xmlns:a16="http://schemas.microsoft.com/office/drawing/2014/main" id="{74B95AE2-50E4-14C3-16A5-30127FF968C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737225" y="52345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="" xmlns:a16="http://schemas.microsoft.com/office/drawing/2014/main" id="{1CE1CA18-A7E5-99A0-A994-7AA54ABDA2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23901" y="5635896"/>
            <a:ext cx="2593975" cy="49344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="" xmlns:a16="http://schemas.microsoft.com/office/drawing/2014/main" id="{659E69AA-EF95-0ABA-AC1D-F15E43982A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30935" y="5286918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713D88D-C09F-5D29-6D81-B60413F32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68269" y="198900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9911C448-9F73-7720-64BD-7B7C2EBEB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104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7">
            <a:extLst>
              <a:ext uri="{FF2B5EF4-FFF2-40B4-BE49-F238E27FC236}">
                <a16:creationId xmlns="" xmlns:a16="http://schemas.microsoft.com/office/drawing/2014/main" id="{71511605-0E5B-6F4D-B6B8-AF5EBC78E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66" name="Graphic 29">
            <a:extLst>
              <a:ext uri="{FF2B5EF4-FFF2-40B4-BE49-F238E27FC236}">
                <a16:creationId xmlns="" xmlns:a16="http://schemas.microsoft.com/office/drawing/2014/main" id="{3922022D-624C-3538-4E38-CDFF59D1B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67" name="Рисунок 2">
            <a:extLst>
              <a:ext uri="{FF2B5EF4-FFF2-40B4-BE49-F238E27FC236}">
                <a16:creationId xmlns="" xmlns:a16="http://schemas.microsoft.com/office/drawing/2014/main" id="{C9958108-6729-399F-5602-F4226E5991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Текст 8">
            <a:extLst>
              <a:ext uri="{FF2B5EF4-FFF2-40B4-BE49-F238E27FC236}">
                <a16:creationId xmlns="" xmlns:a16="http://schemas.microsoft.com/office/drawing/2014/main" id="{61D80A9F-D5CC-747A-FAAE-D02BCE63C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="" xmlns:a16="http://schemas.microsoft.com/office/drawing/2014/main" id="{0D766FCD-C412-01A0-A607-1C8E450732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1" name="Рисунок 2">
            <a:extLst>
              <a:ext uri="{FF2B5EF4-FFF2-40B4-BE49-F238E27FC236}">
                <a16:creationId xmlns="" xmlns:a16="http://schemas.microsoft.com/office/drawing/2014/main" id="{637BFE5F-CC98-0E98-C909-FA6A0272CB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99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="" xmlns:a16="http://schemas.microsoft.com/office/drawing/2014/main" id="{8EE60BC7-553C-1E13-FC26-EB294FC4F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8389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="" xmlns:a16="http://schemas.microsoft.com/office/drawing/2014/main" id="{8D70D691-A117-6E8E-C39E-1D3F6318E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7367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4" name="Рисунок 2">
            <a:extLst>
              <a:ext uri="{FF2B5EF4-FFF2-40B4-BE49-F238E27FC236}">
                <a16:creationId xmlns="" xmlns:a16="http://schemas.microsoft.com/office/drawing/2014/main" id="{7D9F4EF8-28D9-4CD8-2DFB-746BBEF882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5" name="Рисунок 2">
            <a:extLst>
              <a:ext uri="{FF2B5EF4-FFF2-40B4-BE49-F238E27FC236}">
                <a16:creationId xmlns="" xmlns:a16="http://schemas.microsoft.com/office/drawing/2014/main" id="{89868A0D-3F41-ACD1-4766-C25F711B78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9608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Текст 8">
            <a:extLst>
              <a:ext uri="{FF2B5EF4-FFF2-40B4-BE49-F238E27FC236}">
                <a16:creationId xmlns="" xmlns:a16="http://schemas.microsoft.com/office/drawing/2014/main" id="{58C69E6D-9053-8120-CB8E-43CA050A8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Текст 8">
            <a:extLst>
              <a:ext uri="{FF2B5EF4-FFF2-40B4-BE49-F238E27FC236}">
                <a16:creationId xmlns="" xmlns:a16="http://schemas.microsoft.com/office/drawing/2014/main" id="{6EEFD3CF-AC6A-8CE4-52A1-F32AA8190F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7126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="" xmlns:a16="http://schemas.microsoft.com/office/drawing/2014/main" id="{A17E892B-D1C1-3B94-0720-E14F71B4E5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9" name="Текст 8">
            <a:extLst>
              <a:ext uri="{FF2B5EF4-FFF2-40B4-BE49-F238E27FC236}">
                <a16:creationId xmlns="" xmlns:a16="http://schemas.microsoft.com/office/drawing/2014/main" id="{D8C684B4-DA1C-20D2-F42D-F84E4B3A12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9772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="" xmlns:a16="http://schemas.microsoft.com/office/drawing/2014/main" id="{5BE5B73C-41EF-6829-74B4-D03C73088AC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075613" y="307218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Текст 8">
            <a:extLst>
              <a:ext uri="{FF2B5EF4-FFF2-40B4-BE49-F238E27FC236}">
                <a16:creationId xmlns="" xmlns:a16="http://schemas.microsoft.com/office/drawing/2014/main" id="{4A7693B8-C016-BFD3-4F3C-542C875474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8653" y="3124583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="" xmlns:a16="http://schemas.microsoft.com/office/drawing/2014/main" id="{C0659320-15AA-7446-A164-CD4A6C1F6B8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0649" y="3473561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Рисунок 2">
            <a:extLst>
              <a:ext uri="{FF2B5EF4-FFF2-40B4-BE49-F238E27FC236}">
                <a16:creationId xmlns="" xmlns:a16="http://schemas.microsoft.com/office/drawing/2014/main" id="{13327E05-CC61-BEED-472E-161A0DC75FD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99111" y="286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="" xmlns:a16="http://schemas.microsoft.com/office/drawing/2014/main" id="{FCF7C7F6-F883-D86B-B76C-FBF64AA4B03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5787" y="325917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="" xmlns:a16="http://schemas.microsoft.com/office/drawing/2014/main" id="{5017FAA3-0D14-2F44-AE36-53755E128F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2821" y="2911825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13625E7-4E08-E385-1092-6A0ED16576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47631" y="199197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495ED8F-FE29-5DD0-524C-EF23FE97F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350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7">
            <a:extLst>
              <a:ext uri="{FF2B5EF4-FFF2-40B4-BE49-F238E27FC236}">
                <a16:creationId xmlns="" xmlns:a16="http://schemas.microsoft.com/office/drawing/2014/main" id="{CED3827E-68A7-7FC8-99CF-14FFE14FA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1070ABC-9D4E-2591-9197-E32677939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8">
            <a:extLst>
              <a:ext uri="{FF2B5EF4-FFF2-40B4-BE49-F238E27FC236}">
                <a16:creationId xmlns="" xmlns:a16="http://schemas.microsoft.com/office/drawing/2014/main" id="{14F92532-C386-09FC-5806-891FB4EBD39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5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="" xmlns:a16="http://schemas.microsoft.com/office/drawing/2014/main" id="{0B7497FC-F6A8-D552-0049-B81A8DDEDB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95663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="" xmlns:a16="http://schemas.microsoft.com/office/drawing/2014/main" id="{2EDB06D2-4612-7DC9-112C-6289D0B550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3950" y="4227639"/>
            <a:ext cx="2592387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DA1B87E0-8C64-EF25-8D5B-E66EFED7C86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12235" y="4227639"/>
            <a:ext cx="2592389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="" xmlns:a16="http://schemas.microsoft.com/office/drawing/2014/main" id="{899636BC-2FF6-C29D-B43F-C6582F723AE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12083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="" xmlns:a16="http://schemas.microsoft.com/office/drawing/2014/main" id="{AB0555B1-DC78-14D9-8756-ED85C955CD0E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371427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C0E9F73E-B6CB-711D-1C4C-0EE6AAA7C0E0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651843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Рисунок 3">
            <a:extLst>
              <a:ext uri="{FF2B5EF4-FFF2-40B4-BE49-F238E27FC236}">
                <a16:creationId xmlns="" xmlns:a16="http://schemas.microsoft.com/office/drawing/2014/main" id="{D6EB9130-2283-5D10-F4C2-D13E5503F50D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932259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AE28B643-8571-596F-FFF6-8D020152CA3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737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658B8271-DE2E-5210-9582-6B42B108B44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396250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98C7AB63-6D15-5737-8B39-7139E1EB4A6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0512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="" xmlns:a16="http://schemas.microsoft.com/office/drawing/2014/main" id="{62D93DD2-5156-A996-9081-DACE80FE0DA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14001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1249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>
            <a:extLst>
              <a:ext uri="{FF2B5EF4-FFF2-40B4-BE49-F238E27FC236}">
                <a16:creationId xmlns="" xmlns:a16="http://schemas.microsoft.com/office/drawing/2014/main" id="{9DE13987-364C-76AA-EB2A-A51B0CCC16FD}"/>
              </a:ext>
            </a:extLst>
          </p:cNvPr>
          <p:cNvSpPr/>
          <p:nvPr userDrawn="1"/>
        </p:nvSpPr>
        <p:spPr>
          <a:xfrm>
            <a:off x="801143" y="2032897"/>
            <a:ext cx="2159999" cy="367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23" name="Текст 8">
            <a:extLst>
              <a:ext uri="{FF2B5EF4-FFF2-40B4-BE49-F238E27FC236}">
                <a16:creationId xmlns="" xmlns:a16="http://schemas.microsoft.com/office/drawing/2014/main" id="{85D68F00-F094-6589-AE91-CC88571F29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4823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="" xmlns:a16="http://schemas.microsoft.com/office/drawing/2014/main" id="{014101D5-B562-42F1-6446-8C5CC89DC2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4823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456F2A94-34C9-88A8-153F-5441360022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6" name="Rectangle 3">
            <a:extLst>
              <a:ext uri="{FF2B5EF4-FFF2-40B4-BE49-F238E27FC236}">
                <a16:creationId xmlns="" xmlns:a16="http://schemas.microsoft.com/office/drawing/2014/main" id="{3EFD5EDE-F7F3-1196-DF20-FC28ECC25506}"/>
              </a:ext>
            </a:extLst>
          </p:cNvPr>
          <p:cNvSpPr/>
          <p:nvPr userDrawn="1"/>
        </p:nvSpPr>
        <p:spPr>
          <a:xfrm>
            <a:off x="3619741" y="2032897"/>
            <a:ext cx="2159999" cy="367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48" name="Текст 8">
            <a:extLst>
              <a:ext uri="{FF2B5EF4-FFF2-40B4-BE49-F238E27FC236}">
                <a16:creationId xmlns="" xmlns:a16="http://schemas.microsoft.com/office/drawing/2014/main" id="{71B37C69-4A58-D617-FE76-9265C887C1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3421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71577A34-BE4C-3CBD-3942-2884208DF4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73421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="" xmlns:a16="http://schemas.microsoft.com/office/drawing/2014/main" id="{744B18D7-9F2C-F624-07AE-8F794B8B58BA}"/>
              </a:ext>
            </a:extLst>
          </p:cNvPr>
          <p:cNvSpPr/>
          <p:nvPr userDrawn="1"/>
        </p:nvSpPr>
        <p:spPr>
          <a:xfrm>
            <a:off x="6419088" y="2032897"/>
            <a:ext cx="2159999" cy="3673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A18C10EA-5D83-4175-73E3-7CF9A17286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72768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="" xmlns:a16="http://schemas.microsoft.com/office/drawing/2014/main" id="{172325A0-1469-F721-7C3B-8699A42A1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2768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Рисунок 2">
            <a:extLst>
              <a:ext uri="{FF2B5EF4-FFF2-40B4-BE49-F238E27FC236}">
                <a16:creationId xmlns="" xmlns:a16="http://schemas.microsoft.com/office/drawing/2014/main" id="{63EBD2FD-5882-B5AD-160D-0BBA191906E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71221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C7D8B404-EFFE-38C1-E085-45E006908030}"/>
              </a:ext>
            </a:extLst>
          </p:cNvPr>
          <p:cNvSpPr/>
          <p:nvPr userDrawn="1"/>
        </p:nvSpPr>
        <p:spPr>
          <a:xfrm>
            <a:off x="9226457" y="2032897"/>
            <a:ext cx="2159999" cy="367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05059EC0-79AC-07B1-854F-6515C709C2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80137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="" xmlns:a16="http://schemas.microsoft.com/office/drawing/2014/main" id="{F1A99F55-D717-31BC-FEDF-DB33401CB2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80137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="" xmlns:a16="http://schemas.microsoft.com/office/drawing/2014/main" id="{5C29FB5C-3EEC-EDE0-31E1-D06F1640187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9874933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Рисунок 2">
            <a:extLst>
              <a:ext uri="{FF2B5EF4-FFF2-40B4-BE49-F238E27FC236}">
                <a16:creationId xmlns="" xmlns:a16="http://schemas.microsoft.com/office/drawing/2014/main" id="{95CC5E9D-3ED6-584F-06D1-50556AC51D91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26078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Рисунок 2">
            <a:extLst>
              <a:ext uri="{FF2B5EF4-FFF2-40B4-BE49-F238E27FC236}">
                <a16:creationId xmlns="" xmlns:a16="http://schemas.microsoft.com/office/drawing/2014/main" id="{015E80E5-EB3E-FD99-8BD8-0A65531A99B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45707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246134D-C2BF-7299-2416-21A02CAB8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150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8">
            <a:extLst>
              <a:ext uri="{FF2B5EF4-FFF2-40B4-BE49-F238E27FC236}">
                <a16:creationId xmlns="" xmlns:a16="http://schemas.microsoft.com/office/drawing/2014/main" id="{9FE852D9-E030-61EB-50AC-D445DAC243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3104623"/>
            <a:ext cx="2908494" cy="641139"/>
          </a:xfrm>
          <a:prstGeom prst="homePlat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="" xmlns:a16="http://schemas.microsoft.com/office/drawing/2014/main" id="{2153118B-75EB-10D1-9C23-CA385ED97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6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="" xmlns:a16="http://schemas.microsoft.com/office/drawing/2014/main" id="{3092EDC6-3D2E-8504-91E9-401DDAFD67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4164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="" xmlns:a16="http://schemas.microsoft.com/office/drawing/2014/main" id="{38483C77-8AA3-C3C7-FFAA-350B8EC170C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9894977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="" xmlns:a16="http://schemas.microsoft.com/office/drawing/2014/main" id="{81DAFB42-93B8-DAED-4CAC-13F37F3B2C0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8436" y="3104623"/>
            <a:ext cx="2907647" cy="641138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E35C138D-EEF1-F79D-62F7-861875CF336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3950" y="3104283"/>
            <a:ext cx="2907646" cy="64148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="" xmlns:a16="http://schemas.microsoft.com/office/drawing/2014/main" id="{7624F5A1-2610-024F-121F-428FB361E88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4164" y="3104283"/>
            <a:ext cx="2590461" cy="64148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163A79C1-056D-E424-4C14-D8DDA6A5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="" xmlns:a16="http://schemas.microsoft.com/office/drawing/2014/main" id="{42238CC0-652B-5225-0B6D-4C4AEDE888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01459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="" xmlns:a16="http://schemas.microsoft.com/office/drawing/2014/main" id="{A1E2D607-8F05-CD1A-B836-8485C472C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08455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="" xmlns:a16="http://schemas.microsoft.com/office/drawing/2014/main" id="{6E728BE2-9B72-A9E7-378E-4B5AB8133B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15450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="" xmlns:a16="http://schemas.microsoft.com/office/drawing/2014/main" id="{DD9EFC67-4A60-1697-4307-A0B47F5AAC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00625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="" xmlns:a16="http://schemas.microsoft.com/office/drawing/2014/main" id="{A0362FB7-36C5-B94D-9E73-BF8F86477C39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7081438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="" xmlns:a16="http://schemas.microsoft.com/office/drawing/2014/main" id="{C656333B-70D6-93F1-1080-DC45B739182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98810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="" xmlns:a16="http://schemas.microsoft.com/office/drawing/2014/main" id="{B83D1DA7-4E9D-EFCC-1169-633F7221AE5D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4279623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2" name="Текст 8">
            <a:extLst>
              <a:ext uri="{FF2B5EF4-FFF2-40B4-BE49-F238E27FC236}">
                <a16:creationId xmlns="" xmlns:a16="http://schemas.microsoft.com/office/drawing/2014/main" id="{3E2F7EBC-4C2D-D64D-5F9C-787181EC084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5272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Рисунок 2">
            <a:extLst>
              <a:ext uri="{FF2B5EF4-FFF2-40B4-BE49-F238E27FC236}">
                <a16:creationId xmlns="" xmlns:a16="http://schemas.microsoft.com/office/drawing/2014/main" id="{730D663F-16DD-E3E5-46F5-9C7CD09E5706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1466085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716AFD5-89C5-584C-1377-3077FED6F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98288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F395A374-A868-6B32-D755-C5D9919938D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1533" y="1808163"/>
            <a:ext cx="4089892" cy="433387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="" xmlns:a16="http://schemas.microsoft.com/office/drawing/2014/main" id="{497D6BEE-01A9-A144-060A-28B360E346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97670" y="16615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="" xmlns:a16="http://schemas.microsoft.com/office/drawing/2014/main" id="{3F654C97-DDCA-E785-F389-3F180A12E7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4" y="180816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="" xmlns:a16="http://schemas.microsoft.com/office/drawing/2014/main" id="{5B60A130-8DFA-18A2-C6C0-28EC3FAA494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7325" y="180816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="" xmlns:a16="http://schemas.microsoft.com/office/drawing/2014/main" id="{A2636C7A-F703-F23A-A025-3F4D9F894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="" xmlns:a16="http://schemas.microsoft.com/office/drawing/2014/main" id="{2D301294-D214-166C-79B3-12FF4D7F9D7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1533" y="2676264"/>
            <a:ext cx="4089892" cy="433387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Рисунок 2">
            <a:extLst>
              <a:ext uri="{FF2B5EF4-FFF2-40B4-BE49-F238E27FC236}">
                <a16:creationId xmlns="" xmlns:a16="http://schemas.microsoft.com/office/drawing/2014/main" id="{A79ED0D0-9277-ECB8-FF9E-11057AA781A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97670" y="252960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1ECDF0F1-52F3-808B-8304-9D96F3C5DC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40574" y="2676264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="" xmlns:a16="http://schemas.microsoft.com/office/drawing/2014/main" id="{043B45A4-2F2B-185B-B6B6-D8BF514240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67325" y="2676264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="" xmlns:a16="http://schemas.microsoft.com/office/drawing/2014/main" id="{01EF81FA-7B35-3E56-683C-EB996E02280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33" y="3538578"/>
            <a:ext cx="4089892" cy="433387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Рисунок 2">
            <a:extLst>
              <a:ext uri="{FF2B5EF4-FFF2-40B4-BE49-F238E27FC236}">
                <a16:creationId xmlns="" xmlns:a16="http://schemas.microsoft.com/office/drawing/2014/main" id="{6BE70D0A-19E6-BA04-2D8D-3CD111399D1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97670" y="339191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="" xmlns:a16="http://schemas.microsoft.com/office/drawing/2014/main" id="{3E27D98F-AA50-062D-1117-788D934AC4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40574" y="3538578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="" xmlns:a16="http://schemas.microsoft.com/office/drawing/2014/main" id="{F6EF98B1-6E9C-E54E-7902-A97AF0F244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67325" y="3538578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6" name="Текст 8">
            <a:extLst>
              <a:ext uri="{FF2B5EF4-FFF2-40B4-BE49-F238E27FC236}">
                <a16:creationId xmlns="" xmlns:a16="http://schemas.microsoft.com/office/drawing/2014/main" id="{ACFD6245-4DCF-65A8-11A5-BC834B7603F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1533" y="4400892"/>
            <a:ext cx="4089892" cy="433387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="" xmlns:a16="http://schemas.microsoft.com/office/drawing/2014/main" id="{8ABB4B86-9ECE-B6B5-8FC7-0702A42838B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97670" y="425422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="" xmlns:a16="http://schemas.microsoft.com/office/drawing/2014/main" id="{C59B4278-486C-6FB8-8B1F-E72F89C573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40574" y="4400892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="" xmlns:a16="http://schemas.microsoft.com/office/drawing/2014/main" id="{3E1540A4-FD21-ED58-6900-87F485A6F28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67325" y="4400892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="" xmlns:a16="http://schemas.microsoft.com/office/drawing/2014/main" id="{7DE454E6-B544-96E4-CF73-7DF2C89801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1533" y="5268993"/>
            <a:ext cx="4089892" cy="433387"/>
          </a:xfrm>
          <a:prstGeom prst="homePlate">
            <a:avLst/>
          </a:prstGeom>
          <a:solidFill>
            <a:schemeClr val="accent4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1" name="Рисунок 2">
            <a:extLst>
              <a:ext uri="{FF2B5EF4-FFF2-40B4-BE49-F238E27FC236}">
                <a16:creationId xmlns="" xmlns:a16="http://schemas.microsoft.com/office/drawing/2014/main" id="{36DB6306-4211-1878-EB18-BE020D4ED532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597670" y="512233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Текст 8">
            <a:extLst>
              <a:ext uri="{FF2B5EF4-FFF2-40B4-BE49-F238E27FC236}">
                <a16:creationId xmlns="" xmlns:a16="http://schemas.microsoft.com/office/drawing/2014/main" id="{1BC12BA5-1B2E-5DC9-B579-AB645D7B6F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140574" y="526899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8">
            <a:extLst>
              <a:ext uri="{FF2B5EF4-FFF2-40B4-BE49-F238E27FC236}">
                <a16:creationId xmlns="" xmlns:a16="http://schemas.microsoft.com/office/drawing/2014/main" id="{3E309DB7-FC7C-70F7-E073-698AC165975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67325" y="526899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029B662-237D-3EFA-C516-6007F4622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2624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C127E805-F4DE-2DE2-697B-55D081B90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2276" y="2473082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="" xmlns:a16="http://schemas.microsoft.com/office/drawing/2014/main" id="{06671D5A-7459-6C62-C5E9-4EF8DB7E43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6871" y="1782414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="" xmlns:a16="http://schemas.microsoft.com/office/drawing/2014/main" id="{4715C112-5EF5-7D26-8F13-4CEC717C7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9480" y="178241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7B21E2E3-C9C3-4907-7CF7-FE57D66BB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3387" y="2474999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3B87E8AB-1B99-9D81-1EB0-D2C0D30431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8619" y="3774098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5" name="Текст 13">
            <a:extLst>
              <a:ext uri="{FF2B5EF4-FFF2-40B4-BE49-F238E27FC236}">
                <a16:creationId xmlns="" xmlns:a16="http://schemas.microsoft.com/office/drawing/2014/main" id="{A4E64355-CF03-8CC2-E311-46D3899371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6871" y="3077032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46" name="Текст 13">
            <a:extLst>
              <a:ext uri="{FF2B5EF4-FFF2-40B4-BE49-F238E27FC236}">
                <a16:creationId xmlns="" xmlns:a16="http://schemas.microsoft.com/office/drawing/2014/main" id="{E3A72F70-5F79-D42B-4A44-33D2661EFE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9480" y="307312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="" xmlns:a16="http://schemas.microsoft.com/office/drawing/2014/main" id="{7B45AA84-2D84-AC99-4DEA-4FAFF60FD1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7528" y="3772390"/>
            <a:ext cx="651562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="" xmlns:a16="http://schemas.microsoft.com/office/drawing/2014/main" id="{9BD24823-1B47-A140-D282-AD6612746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8619" y="5067543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9" name="Текст 13">
            <a:extLst>
              <a:ext uri="{FF2B5EF4-FFF2-40B4-BE49-F238E27FC236}">
                <a16:creationId xmlns="" xmlns:a16="http://schemas.microsoft.com/office/drawing/2014/main" id="{085BB00C-2CC6-1908-607C-7298AC960F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6871" y="4370477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50" name="Текст 13">
            <a:extLst>
              <a:ext uri="{FF2B5EF4-FFF2-40B4-BE49-F238E27FC236}">
                <a16:creationId xmlns="" xmlns:a16="http://schemas.microsoft.com/office/drawing/2014/main" id="{B22D2A73-C8A8-5E0C-EFEA-40DC6828FA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17528" y="4368167"/>
            <a:ext cx="655469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="" xmlns:a16="http://schemas.microsoft.com/office/drawing/2014/main" id="{92376322-2E6C-FC66-9485-77B5566879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19480" y="5067543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98A48CAB-F74B-A9CE-80F5-791CA161831D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10E143-F90B-7795-5E37-57F3CFBD4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6111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7D99776B-61AB-484C-BF72-5AFE38A0D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6" name="Текст 8">
            <a:extLst>
              <a:ext uri="{FF2B5EF4-FFF2-40B4-BE49-F238E27FC236}">
                <a16:creationId xmlns="" xmlns:a16="http://schemas.microsoft.com/office/drawing/2014/main" id="{5226556D-0BB7-E35E-882F-40C78C0BB36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439" y="1599925"/>
            <a:ext cx="5958236" cy="641626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="" xmlns:a16="http://schemas.microsoft.com/office/drawing/2014/main" id="{3B9ED78C-052D-74E9-5762-6C57AAED05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99607" y="15529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="" xmlns:a16="http://schemas.microsoft.com/office/drawing/2014/main" id="{0D9F332A-B46B-33FA-3B35-838E4047C9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5" y="1592264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="" xmlns:a16="http://schemas.microsoft.com/office/drawing/2014/main" id="{0D4BC883-A5E3-849B-02EA-8306B924F7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66439" y="2686072"/>
            <a:ext cx="5958236" cy="641626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Рисунок 2">
            <a:extLst>
              <a:ext uri="{FF2B5EF4-FFF2-40B4-BE49-F238E27FC236}">
                <a16:creationId xmlns="" xmlns:a16="http://schemas.microsoft.com/office/drawing/2014/main" id="{84304502-457B-9580-CEAB-59D146F39832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599607" y="262768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Текст 8">
            <a:extLst>
              <a:ext uri="{FF2B5EF4-FFF2-40B4-BE49-F238E27FC236}">
                <a16:creationId xmlns="" xmlns:a16="http://schemas.microsoft.com/office/drawing/2014/main" id="{453C852E-08D0-0790-8972-A6A295B37B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40575" y="266698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="" xmlns:a16="http://schemas.microsoft.com/office/drawing/2014/main" id="{0A9E8602-E114-8E20-677C-50FAD71E920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6439" y="3755297"/>
            <a:ext cx="5958236" cy="641626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8" name="Рисунок 2">
            <a:extLst>
              <a:ext uri="{FF2B5EF4-FFF2-40B4-BE49-F238E27FC236}">
                <a16:creationId xmlns="" xmlns:a16="http://schemas.microsoft.com/office/drawing/2014/main" id="{AC12C8B8-FCAC-46E9-F938-524C1427A1B6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599607" y="370833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CAEFF7D7-4EA8-A8E3-6EA1-4900027A81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40575" y="3747636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="" xmlns:a16="http://schemas.microsoft.com/office/drawing/2014/main" id="{5AC0A69D-1EAA-7DDC-CD31-5A875240D9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6439" y="4847382"/>
            <a:ext cx="5958236" cy="641626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="" xmlns:a16="http://schemas.microsoft.com/office/drawing/2014/main" id="{77F30643-6553-02AE-3ADE-E06229F63480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599607" y="47889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65A862EB-2BB3-5449-0BD4-2A8B1D6266D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40575" y="482829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B98F8A5-5507-FE19-A9EA-D9BA32450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5460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9FD60C7F-15DE-6EAE-528D-A2EFC9BF97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4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="" xmlns:a16="http://schemas.microsoft.com/office/drawing/2014/main" id="{4E945B2B-B17A-0359-4679-2993ECFCD4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4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="" xmlns:a16="http://schemas.microsoft.com/office/drawing/2014/main" id="{26625E2A-80F9-950F-4453-D96762754FD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7375" y="1376507"/>
            <a:ext cx="3527425" cy="431656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1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A91F678E-FAE0-B682-E445-FF7C835249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5DDEEB43-1BFD-157F-06A3-9BDAF2B849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8100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="" xmlns:a16="http://schemas.microsoft.com/office/drawing/2014/main" id="{1596ECBF-D82B-FEB8-63EE-AD34DB2622C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1642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0B8CC09C-0C37-301F-F2A2-74840B5879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4DE7FBEA-8D80-F32D-BA92-2F9AA60911D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08100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="" xmlns:a16="http://schemas.microsoft.com/office/drawing/2014/main" id="{6027E9B2-A3E1-F855-AACF-109F1F4E472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308100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="" xmlns:a16="http://schemas.microsoft.com/office/drawing/2014/main" id="{D3755126-54F2-5683-2AF8-99118C594FA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33986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="" xmlns:a16="http://schemas.microsoft.com/office/drawing/2014/main" id="{21382672-B7DE-BD6D-2997-C137CE73DCA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33986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="" xmlns:a16="http://schemas.microsoft.com/office/drawing/2014/main" id="{F428C8AA-5DC0-D62D-1E95-F5D8403BFC8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33987" y="1376507"/>
            <a:ext cx="3527425" cy="431656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2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="" xmlns:a16="http://schemas.microsoft.com/office/drawing/2014/main" id="{3C69B269-BD4B-CCD2-69CE-25D752FED4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33987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91" name="Текст 8">
            <a:extLst>
              <a:ext uri="{FF2B5EF4-FFF2-40B4-BE49-F238E27FC236}">
                <a16:creationId xmlns="" xmlns:a16="http://schemas.microsoft.com/office/drawing/2014/main" id="{A9793217-10C9-06D1-7877-B807D5A11E6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4712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="" xmlns:a16="http://schemas.microsoft.com/office/drawing/2014/main" id="{63104018-42D0-519E-41D1-6201AE63D8D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38254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05" name="Text Placeholder 7">
            <a:extLst>
              <a:ext uri="{FF2B5EF4-FFF2-40B4-BE49-F238E27FC236}">
                <a16:creationId xmlns="" xmlns:a16="http://schemas.microsoft.com/office/drawing/2014/main" id="{8D8F5039-2E5D-0445-CB1C-ABDF56F6DA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33987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06" name="Текст 8">
            <a:extLst>
              <a:ext uri="{FF2B5EF4-FFF2-40B4-BE49-F238E27FC236}">
                <a16:creationId xmlns="" xmlns:a16="http://schemas.microsoft.com/office/drawing/2014/main" id="{F9400BBB-1D9C-40B5-A493-095B062BCA8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054712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7" name="Текст 8">
            <a:extLst>
              <a:ext uri="{FF2B5EF4-FFF2-40B4-BE49-F238E27FC236}">
                <a16:creationId xmlns="" xmlns:a16="http://schemas.microsoft.com/office/drawing/2014/main" id="{B9360B1A-33CF-C1EC-6ABF-6C27EFFA281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054712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8" name="Текст 8">
            <a:extLst>
              <a:ext uri="{FF2B5EF4-FFF2-40B4-BE49-F238E27FC236}">
                <a16:creationId xmlns="" xmlns:a16="http://schemas.microsoft.com/office/drawing/2014/main" id="{2FB47FA8-15C0-F3A0-8483-15099B98773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2507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9" name="Текст 8">
            <a:extLst>
              <a:ext uri="{FF2B5EF4-FFF2-40B4-BE49-F238E27FC236}">
                <a16:creationId xmlns="" xmlns:a16="http://schemas.microsoft.com/office/drawing/2014/main" id="{D20BCE6E-8EE6-CA4F-BE62-FEB6DB8EAC2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72507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10" name="Текст 8">
            <a:extLst>
              <a:ext uri="{FF2B5EF4-FFF2-40B4-BE49-F238E27FC236}">
                <a16:creationId xmlns="" xmlns:a16="http://schemas.microsoft.com/office/drawing/2014/main" id="{314DB21E-7B51-C430-3703-BB904366C90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72508" y="1376507"/>
            <a:ext cx="3527425" cy="431656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3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="" xmlns:a16="http://schemas.microsoft.com/office/drawing/2014/main" id="{18BC113B-14FD-BD92-90E0-8F6F7892727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2508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112" name="Текст 8">
            <a:extLst>
              <a:ext uri="{FF2B5EF4-FFF2-40B4-BE49-F238E27FC236}">
                <a16:creationId xmlns="" xmlns:a16="http://schemas.microsoft.com/office/drawing/2014/main" id="{B3942E2C-78EF-FC41-B705-7471C97DDDA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793233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="" xmlns:a16="http://schemas.microsoft.com/office/drawing/2014/main" id="{0FC2C7D2-5C55-1D7C-0826-DC6E6C94C8B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6775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14" name="Text Placeholder 7">
            <a:extLst>
              <a:ext uri="{FF2B5EF4-FFF2-40B4-BE49-F238E27FC236}">
                <a16:creationId xmlns="" xmlns:a16="http://schemas.microsoft.com/office/drawing/2014/main" id="{D2DE09C2-698E-6E05-9AC2-6A6FB1D87BA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2508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15" name="Текст 8">
            <a:extLst>
              <a:ext uri="{FF2B5EF4-FFF2-40B4-BE49-F238E27FC236}">
                <a16:creationId xmlns="" xmlns:a16="http://schemas.microsoft.com/office/drawing/2014/main" id="{BBC419B1-87E7-0253-0DB3-F64577D60A0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93233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6" name="Текст 8">
            <a:extLst>
              <a:ext uri="{FF2B5EF4-FFF2-40B4-BE49-F238E27FC236}">
                <a16:creationId xmlns="" xmlns:a16="http://schemas.microsoft.com/office/drawing/2014/main" id="{CFDDA777-564F-FDAE-061E-B4D4731589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3233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="" xmlns:a16="http://schemas.microsoft.com/office/drawing/2014/main" id="{5946A278-AF36-1D10-C919-50E291419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CBBAB4B-1547-AB1A-CC7F-FCF720C13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8323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Рисунок 2">
            <a:extLst>
              <a:ext uri="{FF2B5EF4-FFF2-40B4-BE49-F238E27FC236}">
                <a16:creationId xmlns="" xmlns:a16="http://schemas.microsoft.com/office/drawing/2014/main" id="{C632458B-5F4A-2989-9FDB-14384F01BC4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948448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3C664976-741E-A7E9-3E69-FEB8A5E17A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91663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="" xmlns:a16="http://schemas.microsoft.com/office/drawing/2014/main" id="{279C7151-14A2-B1C6-B3BF-1DD05D509CA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1876792"/>
            <a:ext cx="2592389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="" xmlns:a16="http://schemas.microsoft.com/office/drawing/2014/main" id="{BA6FEE47-1FFE-B1CF-90FE-5ECAA42A1CC6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081940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="" xmlns:a16="http://schemas.microsoft.com/office/drawing/2014/main" id="{0F6E70F0-C3FC-E0DC-B26D-BC52325AF3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625155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="" xmlns:a16="http://schemas.microsoft.com/office/drawing/2014/main" id="{4B4F19F0-3A91-EF5B-BA2C-A98350732D8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15433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Текст 8">
            <a:extLst>
              <a:ext uri="{FF2B5EF4-FFF2-40B4-BE49-F238E27FC236}">
                <a16:creationId xmlns="" xmlns:a16="http://schemas.microsoft.com/office/drawing/2014/main" id="{43FBAB54-53A4-3C37-EEEA-D6AB89A480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58648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Рисунок 2">
            <a:extLst>
              <a:ext uri="{FF2B5EF4-FFF2-40B4-BE49-F238E27FC236}">
                <a16:creationId xmlns="" xmlns:a16="http://schemas.microsoft.com/office/drawing/2014/main" id="{885BDC86-1D5B-7ABB-9A45-133906242667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4348926" y="2168525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5" name="Текст 8">
            <a:extLst>
              <a:ext uri="{FF2B5EF4-FFF2-40B4-BE49-F238E27FC236}">
                <a16:creationId xmlns="" xmlns:a16="http://schemas.microsoft.com/office/drawing/2014/main" id="{D3AE0F79-9DF1-FA39-52C4-6F041C8FB27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92141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6" name="Рисунок 2">
            <a:extLst>
              <a:ext uri="{FF2B5EF4-FFF2-40B4-BE49-F238E27FC236}">
                <a16:creationId xmlns="" xmlns:a16="http://schemas.microsoft.com/office/drawing/2014/main" id="{6424E942-31AB-494E-33E7-9DC12E6B46EA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9948448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="" xmlns:a16="http://schemas.microsoft.com/office/drawing/2014/main" id="{3B345BCD-AC04-33E4-4BCC-E7359F53237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491663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="" xmlns:a16="http://schemas.microsoft.com/office/drawing/2014/main" id="{2D07DD1F-D70A-6DDC-A2DB-2F8AD7240A5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081940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="" xmlns:a16="http://schemas.microsoft.com/office/drawing/2014/main" id="{38DAD231-5AF9-E032-10BB-88D0A3AD72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25155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Рисунок 2">
            <a:extLst>
              <a:ext uri="{FF2B5EF4-FFF2-40B4-BE49-F238E27FC236}">
                <a16:creationId xmlns="" xmlns:a16="http://schemas.microsoft.com/office/drawing/2014/main" id="{B8415F46-BC07-09CC-6433-49E743AA224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215433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1" name="Текст 8">
            <a:extLst>
              <a:ext uri="{FF2B5EF4-FFF2-40B4-BE49-F238E27FC236}">
                <a16:creationId xmlns="" xmlns:a16="http://schemas.microsoft.com/office/drawing/2014/main" id="{D9B3E19A-FB3D-BBFF-534D-E318EB1F901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758648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2" name="Рисунок 2">
            <a:extLst>
              <a:ext uri="{FF2B5EF4-FFF2-40B4-BE49-F238E27FC236}">
                <a16:creationId xmlns="" xmlns:a16="http://schemas.microsoft.com/office/drawing/2014/main" id="{F15F8829-5222-02D9-3839-90679009617D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348926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Текст 8">
            <a:extLst>
              <a:ext uri="{FF2B5EF4-FFF2-40B4-BE49-F238E27FC236}">
                <a16:creationId xmlns="" xmlns:a16="http://schemas.microsoft.com/office/drawing/2014/main" id="{1C6843E3-226E-4A68-716C-AF2142A7DD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92141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5" name="Текст 8">
            <a:extLst>
              <a:ext uri="{FF2B5EF4-FFF2-40B4-BE49-F238E27FC236}">
                <a16:creationId xmlns="" xmlns:a16="http://schemas.microsoft.com/office/drawing/2014/main" id="{FDBEDE7B-DA7B-26DF-F132-4AF2228CD13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87376" y="3825340"/>
            <a:ext cx="2592388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="" xmlns:a16="http://schemas.microsoft.com/office/drawing/2014/main" id="{C338C697-5322-D445-8FB6-D51BC02289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F707947-CAF4-1C4C-6CB3-22DCA0346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0382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D1895F8F-06A1-451A-378B-B3B0183E9D1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475" y="4908649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1" name="Рисунок 2">
            <a:extLst>
              <a:ext uri="{FF2B5EF4-FFF2-40B4-BE49-F238E27FC236}">
                <a16:creationId xmlns="" xmlns:a16="http://schemas.microsoft.com/office/drawing/2014/main" id="{7FA6A695-E824-A53F-EC2F-C5566A98B6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64042" y="41127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3D518E75-7440-AAF5-3B83-D913B038BF90}"/>
              </a:ext>
            </a:extLst>
          </p:cNvPr>
          <p:cNvSpPr/>
          <p:nvPr userDrawn="1"/>
        </p:nvSpPr>
        <p:spPr>
          <a:xfrm>
            <a:off x="5051425" y="44042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BB2BE6D6-0CF4-A19A-2991-496B28CDC765}"/>
              </a:ext>
            </a:extLst>
          </p:cNvPr>
          <p:cNvSpPr/>
          <p:nvPr userDrawn="1"/>
        </p:nvSpPr>
        <p:spPr>
          <a:xfrm>
            <a:off x="7134225" y="37565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6560C2B0-BE31-913F-D0BB-CDA78C559A22}"/>
              </a:ext>
            </a:extLst>
          </p:cNvPr>
          <p:cNvSpPr/>
          <p:nvPr userDrawn="1"/>
        </p:nvSpPr>
        <p:spPr>
          <a:xfrm>
            <a:off x="9227311" y="31088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3CBBB9FE-B253-7921-7922-FD21BBA11EA1}"/>
              </a:ext>
            </a:extLst>
          </p:cNvPr>
          <p:cNvSpPr/>
          <p:nvPr userDrawn="1"/>
        </p:nvSpPr>
        <p:spPr>
          <a:xfrm>
            <a:off x="2968625" y="50519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CE99274B-1C54-7FF4-38AA-CE0E04DAAD5F}"/>
              </a:ext>
            </a:extLst>
          </p:cNvPr>
          <p:cNvSpPr/>
          <p:nvPr userDrawn="1"/>
        </p:nvSpPr>
        <p:spPr>
          <a:xfrm>
            <a:off x="879593" y="56996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Shape 19460">
            <a:extLst>
              <a:ext uri="{FF2B5EF4-FFF2-40B4-BE49-F238E27FC236}">
                <a16:creationId xmlns="" xmlns:a16="http://schemas.microsoft.com/office/drawing/2014/main" id="{9F266D32-51AF-947B-8AA3-F4E305AE6A3C}"/>
              </a:ext>
            </a:extLst>
          </p:cNvPr>
          <p:cNvSpPr/>
          <p:nvPr userDrawn="1"/>
        </p:nvSpPr>
        <p:spPr>
          <a:xfrm flipH="1" flipV="1">
            <a:off x="5054600" y="4403023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1" name="Shape 19460">
            <a:extLst>
              <a:ext uri="{FF2B5EF4-FFF2-40B4-BE49-F238E27FC236}">
                <a16:creationId xmlns="" xmlns:a16="http://schemas.microsoft.com/office/drawing/2014/main" id="{12C6F345-2F97-6EB2-D8AE-9D1B7744C6EE}"/>
              </a:ext>
            </a:extLst>
          </p:cNvPr>
          <p:cNvSpPr/>
          <p:nvPr userDrawn="1"/>
        </p:nvSpPr>
        <p:spPr>
          <a:xfrm flipH="1" flipV="1">
            <a:off x="7140338" y="3760676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2" name="Shape 19460">
            <a:extLst>
              <a:ext uri="{FF2B5EF4-FFF2-40B4-BE49-F238E27FC236}">
                <a16:creationId xmlns="" xmlns:a16="http://schemas.microsoft.com/office/drawing/2014/main" id="{82382BFD-4D06-8CA7-70EF-52FB6682B0F1}"/>
              </a:ext>
            </a:extLst>
          </p:cNvPr>
          <p:cNvSpPr/>
          <p:nvPr userDrawn="1"/>
        </p:nvSpPr>
        <p:spPr>
          <a:xfrm flipH="1" flipV="1">
            <a:off x="9226077" y="3110772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3" name="Shape 19460">
            <a:extLst>
              <a:ext uri="{FF2B5EF4-FFF2-40B4-BE49-F238E27FC236}">
                <a16:creationId xmlns="" xmlns:a16="http://schemas.microsoft.com/office/drawing/2014/main" id="{96398B55-1B8B-1CF9-01F7-8BC306E3AF6B}"/>
              </a:ext>
            </a:extLst>
          </p:cNvPr>
          <p:cNvSpPr/>
          <p:nvPr userDrawn="1"/>
        </p:nvSpPr>
        <p:spPr>
          <a:xfrm flipH="1" flipV="1">
            <a:off x="2968861" y="5045370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4" name="Text Placeholder 7">
            <a:extLst>
              <a:ext uri="{FF2B5EF4-FFF2-40B4-BE49-F238E27FC236}">
                <a16:creationId xmlns="" xmlns:a16="http://schemas.microsoft.com/office/drawing/2014/main" id="{FE9C3323-EAF6-FD08-FB77-62ABBB2A27E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970329" y="4261878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5" name="Рисунок 2">
            <a:extLst>
              <a:ext uri="{FF2B5EF4-FFF2-40B4-BE49-F238E27FC236}">
                <a16:creationId xmlns="" xmlns:a16="http://schemas.microsoft.com/office/drawing/2014/main" id="{5B1E1A80-3462-9691-BA5A-80FF30FBE79C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654896" y="346599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Text Placeholder 7">
            <a:extLst>
              <a:ext uri="{FF2B5EF4-FFF2-40B4-BE49-F238E27FC236}">
                <a16:creationId xmlns="" xmlns:a16="http://schemas.microsoft.com/office/drawing/2014/main" id="{38F8BFCB-7163-5771-FA9F-1203BCE9DAB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055607" y="360953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7" name="Рисунок 2">
            <a:extLst>
              <a:ext uri="{FF2B5EF4-FFF2-40B4-BE49-F238E27FC236}">
                <a16:creationId xmlns="" xmlns:a16="http://schemas.microsoft.com/office/drawing/2014/main" id="{88957857-4546-3CC7-4B81-1F01A076DB45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5740174" y="281364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8" name="Text Placeholder 7">
            <a:extLst>
              <a:ext uri="{FF2B5EF4-FFF2-40B4-BE49-F238E27FC236}">
                <a16:creationId xmlns="" xmlns:a16="http://schemas.microsoft.com/office/drawing/2014/main" id="{B5B7014A-D020-D910-C9E7-A8AB7C846CA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140885" y="296276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Рисунок 2">
            <a:extLst>
              <a:ext uri="{FF2B5EF4-FFF2-40B4-BE49-F238E27FC236}">
                <a16:creationId xmlns="" xmlns:a16="http://schemas.microsoft.com/office/drawing/2014/main" id="{07D775AF-15FF-8BB2-BF00-07EDBBEA25D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7825452" y="216687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0" name="Text Placeholder 7">
            <a:extLst>
              <a:ext uri="{FF2B5EF4-FFF2-40B4-BE49-F238E27FC236}">
                <a16:creationId xmlns="" xmlns:a16="http://schemas.microsoft.com/office/drawing/2014/main" id="{8F74924C-F222-14EA-2ADA-B59CAC1122E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215011" y="2310416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Рисунок 2">
            <a:extLst>
              <a:ext uri="{FF2B5EF4-FFF2-40B4-BE49-F238E27FC236}">
                <a16:creationId xmlns="" xmlns:a16="http://schemas.microsoft.com/office/drawing/2014/main" id="{E66C2DFB-FB14-22C6-1560-8EF27EE62287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9899578" y="151453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Text Placeholder 7">
            <a:extLst>
              <a:ext uri="{FF2B5EF4-FFF2-40B4-BE49-F238E27FC236}">
                <a16:creationId xmlns="" xmlns:a16="http://schemas.microsoft.com/office/drawing/2014/main" id="{70A6267A-AA4D-B4D6-BB65-9F6D592C8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FA4946B4-CC2E-B392-2A22-D5D8C9499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546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="" xmlns:a16="http://schemas.microsoft.com/office/drawing/2014/main" id="{48E564D1-60CE-6D76-D022-138ED4467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32" name="Straight Connector 19">
            <a:extLst>
              <a:ext uri="{FF2B5EF4-FFF2-40B4-BE49-F238E27FC236}">
                <a16:creationId xmlns="" xmlns:a16="http://schemas.microsoft.com/office/drawing/2014/main" id="{73E6FC17-7411-D66C-6E0D-63249F49CF63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93BD675F-C162-9AB1-0C0C-C9E47401CB3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58560" y="1420021"/>
            <a:ext cx="1636288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05DC36D1-3B14-7995-AB00-017A6A0D6DF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958560" y="3941689"/>
            <a:ext cx="1636288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F4C6CC51-44B6-13F1-3782-2DF1A313ED2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7200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FBA91F65-893D-B84E-29A5-36EBB8079B2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7200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="" xmlns:a16="http://schemas.microsoft.com/office/drawing/2014/main" id="{8A8BCC32-62D2-95FC-A1EA-BD8C505A5B4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9361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="" xmlns:a16="http://schemas.microsoft.com/office/drawing/2014/main" id="{95BA8748-5FFE-54F4-0B56-FA726253FBA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03950" y="3941689"/>
            <a:ext cx="1658792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="" xmlns:a16="http://schemas.microsoft.com/office/drawing/2014/main" id="{0AD18D75-9805-7CAC-0957-8D3F71DE2B8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345094" y="4871426"/>
            <a:ext cx="1642956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="" xmlns:a16="http://schemas.microsoft.com/office/drawing/2014/main" id="{8D1D7DC7-A688-2499-97DB-40FBBAD9E07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45094" y="2851939"/>
            <a:ext cx="1642956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="" xmlns:a16="http://schemas.microsoft.com/office/drawing/2014/main" id="{A761127C-351E-8FD8-1C4F-DACC1585DE4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67254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="" xmlns:a16="http://schemas.microsoft.com/office/drawing/2014/main" id="{75243B99-7563-6B32-8047-1004203733F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460481" y="3941689"/>
            <a:ext cx="1670153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="" xmlns:a16="http://schemas.microsoft.com/office/drawing/2014/main" id="{58D185D5-7240-4194-15E3-3B2DCA2C746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85895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="" xmlns:a16="http://schemas.microsoft.com/office/drawing/2014/main" id="{656BC3D5-18CD-FF52-C452-11CFD072C14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5895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12CF7DE-E0FF-CE1C-C782-2E30D7CFA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6809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="" xmlns:a16="http://schemas.microsoft.com/office/drawing/2014/main" id="{A075AC54-A106-A5E0-B4D6-B91D22F5F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cxnSp>
        <p:nvCxnSpPr>
          <p:cNvPr id="29" name="Straight Connector 19">
            <a:extLst>
              <a:ext uri="{FF2B5EF4-FFF2-40B4-BE49-F238E27FC236}">
                <a16:creationId xmlns="" xmlns:a16="http://schemas.microsoft.com/office/drawing/2014/main" id="{0CF6C201-F286-862A-BEB9-A021A43B1D3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7">
            <a:extLst>
              <a:ext uri="{FF2B5EF4-FFF2-40B4-BE49-F238E27FC236}">
                <a16:creationId xmlns="" xmlns:a16="http://schemas.microsoft.com/office/drawing/2014/main" id="{6D4ABBB3-67D7-3BBD-6B59-73C9A89E629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47276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="" xmlns:a16="http://schemas.microsoft.com/office/drawing/2014/main" id="{DC2A6B7A-B651-FEA1-101D-54884FEAB30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7276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="" xmlns:a16="http://schemas.microsoft.com/office/drawing/2014/main" id="{BF6E53EC-8BAC-EBCC-4C62-AC03FFCB7F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5613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="" xmlns:a16="http://schemas.microsoft.com/office/drawing/2014/main" id="{63BEBB17-EAB7-7E45-35FB-F6A270F7622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75613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58" name="Рисунок 2">
            <a:extLst>
              <a:ext uri="{FF2B5EF4-FFF2-40B4-BE49-F238E27FC236}">
                <a16:creationId xmlns="" xmlns:a16="http://schemas.microsoft.com/office/drawing/2014/main" id="{43135DF2-10A7-CA1F-9A44-95C5567355B8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10412761" y="317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Рисунок 2">
            <a:extLst>
              <a:ext uri="{FF2B5EF4-FFF2-40B4-BE49-F238E27FC236}">
                <a16:creationId xmlns="" xmlns:a16="http://schemas.microsoft.com/office/drawing/2014/main" id="{D7300E5F-771F-4666-F133-3F64D84D52F3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542759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="" xmlns:a16="http://schemas.microsoft.com/office/drawing/2014/main" id="{F1311EDC-C7DF-8FA6-BF91-AF835DAC685D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20778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="" xmlns:a16="http://schemas.microsoft.com/office/drawing/2014/main" id="{F9E69DEE-B98E-6395-ACAC-5944E4B24BB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20778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76" name="Text Placeholder 7">
            <a:extLst>
              <a:ext uri="{FF2B5EF4-FFF2-40B4-BE49-F238E27FC236}">
                <a16:creationId xmlns="" xmlns:a16="http://schemas.microsoft.com/office/drawing/2014/main" id="{5DE3A50F-A923-C4D5-3984-80BB9D187BF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3612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7" name="Text Placeholder 7">
            <a:extLst>
              <a:ext uri="{FF2B5EF4-FFF2-40B4-BE49-F238E27FC236}">
                <a16:creationId xmlns="" xmlns:a16="http://schemas.microsoft.com/office/drawing/2014/main" id="{70831185-D838-9A7E-B33C-8E00A2594CA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612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="" xmlns:a16="http://schemas.microsoft.com/office/drawing/2014/main" id="{C802BA59-BF38-A5CB-0E24-579025E0283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46147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="" xmlns:a16="http://schemas.microsoft.com/office/drawing/2014/main" id="{1B4540DE-59B3-5873-020F-FB7137E8606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246147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="" xmlns:a16="http://schemas.microsoft.com/office/drawing/2014/main" id="{857638ED-0652-AA66-9101-A82DA6B8906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8981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Text Placeholder 7">
            <a:extLst>
              <a:ext uri="{FF2B5EF4-FFF2-40B4-BE49-F238E27FC236}">
                <a16:creationId xmlns="" xmlns:a16="http://schemas.microsoft.com/office/drawing/2014/main" id="{B60520A2-B84E-925E-2C4B-6780C6DF9DB5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8981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2016</a:t>
            </a:r>
            <a:endParaRPr lang="en-US" dirty="0"/>
          </a:p>
        </p:txBody>
      </p:sp>
      <p:sp>
        <p:nvSpPr>
          <p:cNvPr id="82" name="Рисунок 2">
            <a:extLst>
              <a:ext uri="{FF2B5EF4-FFF2-40B4-BE49-F238E27FC236}">
                <a16:creationId xmlns="" xmlns:a16="http://schemas.microsoft.com/office/drawing/2014/main" id="{40E82657-4136-C5A8-B078-3581FC7E367A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667301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3" name="Рисунок 2">
            <a:extLst>
              <a:ext uri="{FF2B5EF4-FFF2-40B4-BE49-F238E27FC236}">
                <a16:creationId xmlns="" xmlns:a16="http://schemas.microsoft.com/office/drawing/2014/main" id="{ADAD0F5C-9B14-7C7E-2951-FEB4CBB073D4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4803273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Рисунок 2">
            <a:extLst>
              <a:ext uri="{FF2B5EF4-FFF2-40B4-BE49-F238E27FC236}">
                <a16:creationId xmlns="" xmlns:a16="http://schemas.microsoft.com/office/drawing/2014/main" id="{A1DAB7CC-65E4-EB98-2B14-0A62C8AD6F10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292670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5" name="Рисунок 2">
            <a:extLst>
              <a:ext uri="{FF2B5EF4-FFF2-40B4-BE49-F238E27FC236}">
                <a16:creationId xmlns="" xmlns:a16="http://schemas.microsoft.com/office/drawing/2014/main" id="{AED75EBB-9C1F-4F19-0600-4D6F9FF0B243}"/>
              </a:ext>
            </a:extLst>
          </p:cNvPr>
          <p:cNvSpPr>
            <a:spLocks noGrp="1" noChangeAspect="1"/>
          </p:cNvSpPr>
          <p:nvPr>
            <p:ph type="pic" sz="quarter" idx="108"/>
          </p:nvPr>
        </p:nvSpPr>
        <p:spPr>
          <a:xfrm>
            <a:off x="1050138" y="317658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2717927-0F31-28B4-46A1-13D698477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1947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7">
            <a:extLst>
              <a:ext uri="{FF2B5EF4-FFF2-40B4-BE49-F238E27FC236}">
                <a16:creationId xmlns="" xmlns:a16="http://schemas.microsoft.com/office/drawing/2014/main" id="{5C5BE68A-FA25-94AC-5080-98D456A98A6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800000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42" name="Straight Connector 19">
            <a:extLst>
              <a:ext uri="{FF2B5EF4-FFF2-40B4-BE49-F238E27FC236}">
                <a16:creationId xmlns="" xmlns:a16="http://schemas.microsoft.com/office/drawing/2014/main" id="{91334481-BDE3-ABF9-8AAC-C49D43657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1815861"/>
            <a:ext cx="1101725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16323C00-81D4-D3D2-AA10-A1D2862CC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Рисунок 3">
            <a:extLst>
              <a:ext uri="{FF2B5EF4-FFF2-40B4-BE49-F238E27FC236}">
                <a16:creationId xmlns="" xmlns:a16="http://schemas.microsoft.com/office/drawing/2014/main" id="{8184989B-B374-11F9-C153-91ABA57307E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639080" y="162202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7" name="Рисунок 3">
            <a:extLst>
              <a:ext uri="{FF2B5EF4-FFF2-40B4-BE49-F238E27FC236}">
                <a16:creationId xmlns="" xmlns:a16="http://schemas.microsoft.com/office/drawing/2014/main" id="{60DDE04D-6D00-C5C2-07CB-5AE0676D0FBE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5916940" y="163269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="" xmlns:a16="http://schemas.microsoft.com/office/drawing/2014/main" id="{83E23BFC-CA7E-6582-CC46-C486143997F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194800" y="162798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="" xmlns:a16="http://schemas.microsoft.com/office/drawing/2014/main" id="{AC88495F-9B19-7E44-1068-F3CCE331C17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800000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39" name="Текст 2">
            <a:extLst>
              <a:ext uri="{FF2B5EF4-FFF2-40B4-BE49-F238E27FC236}">
                <a16:creationId xmlns="" xmlns:a16="http://schemas.microsoft.com/office/drawing/2014/main" id="{E5DD188E-2BE1-F943-4338-0266B1A67FF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00000" y="2672444"/>
            <a:ext cx="2592000" cy="4337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96A22247-7056-2C7A-5F4B-81726E586DE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074142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7AD1C0B4-B863-51CD-4E56-2A20A0C754E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074142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5" name="Текст 2">
            <a:extLst>
              <a:ext uri="{FF2B5EF4-FFF2-40B4-BE49-F238E27FC236}">
                <a16:creationId xmlns="" xmlns:a16="http://schemas.microsoft.com/office/drawing/2014/main" id="{AB6FD43A-A6D1-1D64-A6E8-EE342E8520C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074142" y="2672444"/>
            <a:ext cx="2592000" cy="43376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="" xmlns:a16="http://schemas.microsoft.com/office/drawing/2014/main" id="{702E2BBD-8A9C-3A55-7089-A03C2488870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525794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="" xmlns:a16="http://schemas.microsoft.com/office/drawing/2014/main" id="{CD81A16C-032B-D943-4F8E-022C5F52BB5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525794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8" name="Текст 2">
            <a:extLst>
              <a:ext uri="{FF2B5EF4-FFF2-40B4-BE49-F238E27FC236}">
                <a16:creationId xmlns="" xmlns:a16="http://schemas.microsoft.com/office/drawing/2014/main" id="{283DF138-3854-0EEC-A52E-648E836C60F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525794" y="2672444"/>
            <a:ext cx="2592000" cy="43376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60BDE59-543B-2853-9A90-F6435935C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02206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C4990D6C-9311-DD88-18CD-2D8B05A985C5}"/>
              </a:ext>
            </a:extLst>
          </p:cNvPr>
          <p:cNvGrpSpPr/>
          <p:nvPr userDrawn="1"/>
        </p:nvGrpSpPr>
        <p:grpSpPr>
          <a:xfrm>
            <a:off x="9970111" y="2521331"/>
            <a:ext cx="1620000" cy="1620000"/>
            <a:chOff x="8718966" y="2964494"/>
            <a:chExt cx="1620000" cy="1620000"/>
          </a:xfrm>
        </p:grpSpPr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095C58FE-3A05-D3A4-17A5-2D9D0471E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8730" y="3504494"/>
              <a:ext cx="540472" cy="54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B807F485-E20A-31D2-1B80-C56735285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9551" y="3234494"/>
              <a:ext cx="1078831" cy="108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3CC6D533-3A55-6142-BD04-DFC1937CE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8966" y="2964494"/>
              <a:ext cx="1620000" cy="162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B60DD052-400A-2279-0C1E-8EDA56E45C30}"/>
              </a:ext>
            </a:extLst>
          </p:cNvPr>
          <p:cNvCxnSpPr>
            <a:cxnSpLocks/>
          </p:cNvCxnSpPr>
          <p:nvPr userDrawn="1"/>
        </p:nvCxnSpPr>
        <p:spPr>
          <a:xfrm>
            <a:off x="587375" y="3309954"/>
            <a:ext cx="10192736" cy="24316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2CDE0BEA-D434-F863-B900-FC8E2E5C40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="" xmlns:a16="http://schemas.microsoft.com/office/drawing/2014/main" id="{75AFFEF9-433C-32F2-CF43-555D83A9CD5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524000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Рисунок 2">
            <a:extLst>
              <a:ext uri="{FF2B5EF4-FFF2-40B4-BE49-F238E27FC236}">
                <a16:creationId xmlns="" xmlns:a16="http://schemas.microsoft.com/office/drawing/2014/main" id="{5E662767-AEEC-D2FF-32E9-27B46C5D43E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68532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="" xmlns:a16="http://schemas.microsoft.com/office/drawing/2014/main" id="{51E5C934-AFF7-50E2-B2FA-0AD1D1ECFA49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1979338" y="295645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Рисунок 2">
            <a:extLst>
              <a:ext uri="{FF2B5EF4-FFF2-40B4-BE49-F238E27FC236}">
                <a16:creationId xmlns="" xmlns:a16="http://schemas.microsoft.com/office/drawing/2014/main" id="{9F97F07C-CE94-438E-5BB3-8FFE6932B2B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7608153" y="2959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Рисунок 2">
            <a:extLst>
              <a:ext uri="{FF2B5EF4-FFF2-40B4-BE49-F238E27FC236}">
                <a16:creationId xmlns="" xmlns:a16="http://schemas.microsoft.com/office/drawing/2014/main" id="{EAF8D7D8-9D7F-7977-9262-FC4750F1FB84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735637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="" xmlns:a16="http://schemas.microsoft.com/office/drawing/2014/main" id="{EC37AD24-8260-657A-83BF-A46456205B2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140575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Text Placeholder 7">
            <a:extLst>
              <a:ext uri="{FF2B5EF4-FFF2-40B4-BE49-F238E27FC236}">
                <a16:creationId xmlns="" xmlns:a16="http://schemas.microsoft.com/office/drawing/2014/main" id="{EE071E89-F3C6-95EE-6078-FD8A40E2373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402110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="" xmlns:a16="http://schemas.microsoft.com/office/drawing/2014/main" id="{29410E7C-CB07-8AB6-F0CD-84A08590A76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268686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DFA0D66-5D1B-FA79-43D4-0787168A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53810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акцентными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="" xmlns:a16="http://schemas.microsoft.com/office/drawing/2014/main" id="{A9E22FB7-DFAC-CB69-DAE4-30733324919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1030" y="1422146"/>
            <a:ext cx="2595357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126C0AF6-55CB-C3E4-6DCC-3754B9B9B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88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52" name="Текст 8">
            <a:extLst>
              <a:ext uri="{FF2B5EF4-FFF2-40B4-BE49-F238E27FC236}">
                <a16:creationId xmlns="" xmlns:a16="http://schemas.microsoft.com/office/drawing/2014/main" id="{4F32A9E4-17A1-4139-2326-7E03A0AD49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276308" y="1422146"/>
            <a:ext cx="2584992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="" xmlns:a16="http://schemas.microsoft.com/office/drawing/2014/main" id="{297AAE43-5592-3BEB-6EB4-273B41955B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09513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54" name="Текст 8">
            <a:extLst>
              <a:ext uri="{FF2B5EF4-FFF2-40B4-BE49-F238E27FC236}">
                <a16:creationId xmlns="" xmlns:a16="http://schemas.microsoft.com/office/drawing/2014/main" id="{CCA4A078-D74E-FF15-7BA9-58FEA88D84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17578" y="1422146"/>
            <a:ext cx="2608233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="" xmlns:a16="http://schemas.microsoft.com/office/drawing/2014/main" id="{0B47BC70-19D7-98B3-A5F0-7A32813533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50784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Текст 8">
            <a:extLst>
              <a:ext uri="{FF2B5EF4-FFF2-40B4-BE49-F238E27FC236}">
                <a16:creationId xmlns="" xmlns:a16="http://schemas.microsoft.com/office/drawing/2014/main" id="{42CD71CD-5F8C-DBB5-FF98-800078E5B1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9160" y="252235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97DD3B0F-01AD-8211-0657-598D2F8584D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160" y="3390996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="" xmlns:a16="http://schemas.microsoft.com/office/drawing/2014/main" id="{0FCC5F91-EFDC-260E-8C43-6CCF0D7C533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9160" y="425563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967C2DBB-9BC1-6211-89CF-ECF3DE3228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9160" y="5124031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CB7F40A-A31D-B8CC-2842-E5442030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738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обознач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="" xmlns:a16="http://schemas.microsoft.com/office/drawing/2014/main" id="{39ED8448-0DEE-3A00-B0BB-A5875C8DF9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58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="" xmlns:a16="http://schemas.microsoft.com/office/drawing/2014/main" id="{4ED15647-14A7-D3C7-CBEA-6A9F8A9D3D2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210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="" xmlns:a16="http://schemas.microsoft.com/office/drawing/2014/main" id="{1200CD3B-9CD8-72EA-6813-01D29128AD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966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="" xmlns:a16="http://schemas.microsoft.com/office/drawing/2014/main" id="{7E338DDE-3958-B2D8-EA26-5C008CB75E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635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399084C8-D153-DC09-874A-13C00A7F00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3804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28C3BAB9-0EB1-F6FB-14EE-F52A39E031F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41256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D45ADA9-B34B-4960-4B15-6BA3488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94347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3BB9D711-F588-58FA-3338-78BE22D8C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3" name="Текст 13">
            <a:extLst>
              <a:ext uri="{FF2B5EF4-FFF2-40B4-BE49-F238E27FC236}">
                <a16:creationId xmlns="" xmlns:a16="http://schemas.microsoft.com/office/drawing/2014/main" id="{87DB9A1F-32F6-5942-136B-999E9FB96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44" name="Текст 13">
            <a:extLst>
              <a:ext uri="{FF2B5EF4-FFF2-40B4-BE49-F238E27FC236}">
                <a16:creationId xmlns="" xmlns:a16="http://schemas.microsoft.com/office/drawing/2014/main" id="{027F65FD-C97D-90C5-7F1D-FF7B52A83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2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="" xmlns:a16="http://schemas.microsoft.com/office/drawing/2014/main" id="{A9DEE83A-6AB5-1C91-2C31-932DEA050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="" xmlns:a16="http://schemas.microsoft.com/office/drawing/2014/main" id="{9DA6498F-40D9-AF14-DEF4-0D0E5498E4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6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67" name="Текст 13">
            <a:extLst>
              <a:ext uri="{FF2B5EF4-FFF2-40B4-BE49-F238E27FC236}">
                <a16:creationId xmlns="" xmlns:a16="http://schemas.microsoft.com/office/drawing/2014/main" id="{42E60FEC-1E8A-3410-5D7A-684DC3A759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68" name="Текст 13">
            <a:extLst>
              <a:ext uri="{FF2B5EF4-FFF2-40B4-BE49-F238E27FC236}">
                <a16:creationId xmlns="" xmlns:a16="http://schemas.microsoft.com/office/drawing/2014/main" id="{394A0C9A-E982-3AE4-F727-523F24D9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22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="" xmlns:a16="http://schemas.microsoft.com/office/drawing/2014/main" id="{E94569B4-E751-2546-57E9-17FAF8ED7D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22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="" xmlns:a16="http://schemas.microsoft.com/office/drawing/2014/main" id="{5413D839-27CC-77C9-DDB9-12FE47FED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8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1" name="Текст 13">
            <a:extLst>
              <a:ext uri="{FF2B5EF4-FFF2-40B4-BE49-F238E27FC236}">
                <a16:creationId xmlns="" xmlns:a16="http://schemas.microsoft.com/office/drawing/2014/main" id="{4A0497FB-AD0A-85F2-6CA7-A8F335941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72" name="Текст 13">
            <a:extLst>
              <a:ext uri="{FF2B5EF4-FFF2-40B4-BE49-F238E27FC236}">
                <a16:creationId xmlns="" xmlns:a16="http://schemas.microsoft.com/office/drawing/2014/main" id="{1F9F461D-902D-A004-E6D4-CF8AB5A95D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22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="" xmlns:a16="http://schemas.microsoft.com/office/drawing/2014/main" id="{DD4418CF-D9FE-DEA8-4B09-3300528CED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322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93A02201-29DE-E3F4-B357-ABAC7BBF08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34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" name="Текст 13">
            <a:extLst>
              <a:ext uri="{FF2B5EF4-FFF2-40B4-BE49-F238E27FC236}">
                <a16:creationId xmlns="" xmlns:a16="http://schemas.microsoft.com/office/drawing/2014/main" id="{05F813D8-3940-4F5E-E17F-372FEE5693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34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5" name="Текст 13">
            <a:extLst>
              <a:ext uri="{FF2B5EF4-FFF2-40B4-BE49-F238E27FC236}">
                <a16:creationId xmlns="" xmlns:a16="http://schemas.microsoft.com/office/drawing/2014/main" id="{728E5462-1012-E1A7-6927-C8F0D732AD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583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9F4A71EF-7014-074E-3C8C-23AA818C6C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583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18FACC30-4B4C-A57D-30FD-BA7534DDF2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87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8" name="Текст 13">
            <a:extLst>
              <a:ext uri="{FF2B5EF4-FFF2-40B4-BE49-F238E27FC236}">
                <a16:creationId xmlns="" xmlns:a16="http://schemas.microsoft.com/office/drawing/2014/main" id="{5D673D69-3A6C-C8CF-0EC5-A06A5A1407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34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="" xmlns:a16="http://schemas.microsoft.com/office/drawing/2014/main" id="{40ADA1B7-220B-E1B2-0ADB-FD45287F78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83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6A880BB2-C7C7-2FD0-3F13-7EDBA35135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583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526F7835-EA61-5D79-3805-5583CE14D7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09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2" name="Текст 13">
            <a:extLst>
              <a:ext uri="{FF2B5EF4-FFF2-40B4-BE49-F238E27FC236}">
                <a16:creationId xmlns="" xmlns:a16="http://schemas.microsoft.com/office/drawing/2014/main" id="{F6A7E967-BDC6-973F-C78C-B7FA0A3AE9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34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="" xmlns:a16="http://schemas.microsoft.com/office/drawing/2014/main" id="{CF32651E-92C8-A3D6-D509-561C1BC341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83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68FE08D7-314E-DD88-386F-48A39C2EFD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83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12</a:t>
            </a:r>
            <a:endParaRPr lang="en-US" dirty="0"/>
          </a:p>
        </p:txBody>
      </p:sp>
      <p:sp>
        <p:nvSpPr>
          <p:cNvPr id="17" name="Текст 1">
            <a:extLst>
              <a:ext uri="{FF2B5EF4-FFF2-40B4-BE49-F238E27FC236}">
                <a16:creationId xmlns="" xmlns:a16="http://schemas.microsoft.com/office/drawing/2014/main" id="{17F75990-D3D0-8029-613D-CA295218A3B1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F6EA602B-814E-4CB0-DB7D-D78B35943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9441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екстов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7428A25B-F77E-904A-9788-AAD987866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C2392820-FBA5-6B1A-6EBE-6C6E0F70B0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75" y="1154821"/>
            <a:ext cx="2584508" cy="437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F4D81443-31E5-C019-5895-FCB3F9BA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17563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="" xmlns:a16="http://schemas.microsoft.com/office/drawing/2014/main" id="{4CE43293-E331-46AF-745A-540484208A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25367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="" xmlns:a16="http://schemas.microsoft.com/office/drawing/2014/main" id="{5BBD7C0C-453F-DBC8-EE2B-F0B12FAA74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38140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="" xmlns:a16="http://schemas.microsoft.com/office/drawing/2014/main" id="{2072BC85-E195-65D4-601F-5B940F83B6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38140" y="2524391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="" xmlns:a16="http://schemas.microsoft.com/office/drawing/2014/main" id="{D8AD0B68-5844-9965-9918-82A992ABEF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38140" y="3817164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="" xmlns:a16="http://schemas.microsoft.com/office/drawing/2014/main" id="{CFD6D04E-DC48-528E-FF05-12E2B4010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8140" y="5117819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3D53450-9E53-55C2-902F-E0DD6436D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6439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="" xmlns:a16="http://schemas.microsoft.com/office/drawing/2014/main" id="{CDCB8405-76D7-D04F-8D69-A5DF67151015}"/>
              </a:ext>
            </a:extLst>
          </p:cNvPr>
          <p:cNvSpPr>
            <a:spLocks noGrp="1"/>
          </p:cNvSpPr>
          <p:nvPr>
            <p:ph type="tbl" sz="quarter" idx="52" hasCustomPrompt="1"/>
          </p:nvPr>
        </p:nvSpPr>
        <p:spPr>
          <a:xfrm>
            <a:off x="587375" y="5049838"/>
            <a:ext cx="7273925" cy="108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DBBAFA3D-EDE7-B34D-8CE1-0E55F5E9B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9991EA84-528B-841D-AB53-51B7274342C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01185" y="1222696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3BFE5FC3-1EFD-DABC-2385-0D7363FB2B2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01185" y="2523351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="" xmlns:a16="http://schemas.microsoft.com/office/drawing/2014/main" id="{39A64651-5F05-7039-9EDF-AF9538440CE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1185" y="3816124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95CDF128-6554-90EF-23C8-8D173720437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01185" y="5116779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D7CB80E-0CCF-2574-960E-B227B8BD2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6175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8">
            <a:extLst>
              <a:ext uri="{FF2B5EF4-FFF2-40B4-BE49-F238E27FC236}">
                <a16:creationId xmlns="" xmlns:a16="http://schemas.microsoft.com/office/drawing/2014/main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="" xmlns:a16="http://schemas.microsoft.com/office/drawing/2014/main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7375" y="2098037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Рисунок SmartArt 2">
            <a:extLst>
              <a:ext uri="{FF2B5EF4-FFF2-40B4-BE49-F238E27FC236}">
                <a16:creationId xmlns="" xmlns:a16="http://schemas.microsoft.com/office/drawing/2014/main" id="{225A6F7B-91D9-5940-BE3F-1B3D58B6262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5418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A148A6A7-3249-4948-A8C0-FBF4414D8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EAAAAF2A-C76A-21E6-F4F8-DEAE5D3559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="" xmlns:a16="http://schemas.microsoft.com/office/drawing/2014/main" id="{9706AB34-6908-732D-446B-30330D83BC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="" xmlns:a16="http://schemas.microsoft.com/office/drawing/2014/main" id="{01D4338F-D347-B3BC-7948-9BE2428938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2787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="" xmlns:a16="http://schemas.microsoft.com/office/drawing/2014/main" id="{23B21BEC-B2C6-F370-603A-64F8ECF39D0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12787" y="2094454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="" xmlns:a16="http://schemas.microsoft.com/office/drawing/2014/main" id="{1D48842D-9F7E-3985-58B8-620BECC6D7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2787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="" xmlns:a16="http://schemas.microsoft.com/office/drawing/2014/main" id="{DED1CD50-283A-A078-D8C8-2506EA6424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2787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5B283FC-4AD9-6B3D-C76A-76B147550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575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5F00BDD2-13E8-8C42-85F3-30750BE33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9" name="Рисунок SmartArt 2">
            <a:extLst>
              <a:ext uri="{FF2B5EF4-FFF2-40B4-BE49-F238E27FC236}">
                <a16:creationId xmlns="" xmlns:a16="http://schemas.microsoft.com/office/drawing/2014/main" id="{B322744A-E826-CE60-5EFE-E45D51807D5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7577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="" xmlns:a16="http://schemas.microsoft.com/office/drawing/2014/main" id="{72C98E2C-76F1-1274-EA2B-12A5413F1E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655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="" xmlns:a16="http://schemas.microsoft.com/office/drawing/2014/main" id="{E9B8CF1F-FC6D-E148-F54E-4C9FD0835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7656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729FA38B-C647-5A41-506F-F98EEAB9F72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7655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7437F790-2D3E-02A9-8F7E-5CA434E656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7656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E6065243-12B6-8947-EBB2-83EAE7DFC8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7655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="" xmlns:a16="http://schemas.microsoft.com/office/drawing/2014/main" id="{6E345ABB-4103-F5C6-4035-C328E11BE0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7656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="" xmlns:a16="http://schemas.microsoft.com/office/drawing/2014/main" id="{EE193FD2-BA4C-F3A2-1B59-C295AC6AD2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31374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C7535AF5-03EE-A45F-2145-393F7FA8CE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0EE1B4FC-2264-3C56-4449-4FAC5A3F80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1374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="" xmlns:a16="http://schemas.microsoft.com/office/drawing/2014/main" id="{8AC4C972-2EE9-AF5A-9A51-A9FAEE882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1375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="" xmlns:a16="http://schemas.microsoft.com/office/drawing/2014/main" id="{A65E9A29-34AE-8EFC-3757-5C6F359B81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1374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2C286D4A-2DC9-2E0C-FAC0-DFEAC7B2A7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1375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BC9FC95-10D6-1ABA-B677-E206ED2A4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1915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>
            <a:extLst>
              <a:ext uri="{FF2B5EF4-FFF2-40B4-BE49-F238E27FC236}">
                <a16:creationId xmlns="" xmlns:a16="http://schemas.microsoft.com/office/drawing/2014/main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587374" y="1371600"/>
            <a:ext cx="6337301" cy="47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24"/>
            </a:lvl1pPr>
          </a:lstStyle>
          <a:p>
            <a:r>
              <a:rPr lang="en-US" dirty="0"/>
              <a:t>SmartArt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47178134-A8AC-B34C-A564-F8F070C1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45238"/>
            <a:ext cx="10296525" cy="25641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Текст 8">
            <a:extLst>
              <a:ext uri="{FF2B5EF4-FFF2-40B4-BE49-F238E27FC236}">
                <a16:creationId xmlns="" xmlns:a16="http://schemas.microsoft.com/office/drawing/2014/main" id="{69A4181B-E480-0762-AF55-6A59129E5C0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89" y="1664520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9264973F-DC70-7609-AD64-D672A9C2CB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78190" y="1447037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="" xmlns:a16="http://schemas.microsoft.com/office/drawing/2014/main" id="{450DC13B-9967-77E1-E1D7-B092EA3131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78189" y="2954629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E676DFA1-FE77-56F5-8AD3-D810B4CF127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78190" y="2737146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="" xmlns:a16="http://schemas.microsoft.com/office/drawing/2014/main" id="{5676C09D-EA21-FA68-E51F-335B9461839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78189" y="4253746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="" xmlns:a16="http://schemas.microsoft.com/office/drawing/2014/main" id="{0D2A2B71-727F-FA4A-8169-B5BF85B679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78190" y="4036263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="" xmlns:a16="http://schemas.microsoft.com/office/drawing/2014/main" id="{D667EDFF-7EA3-C3C1-F47D-040A6AAAA90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78189" y="5547288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="" xmlns:a16="http://schemas.microsoft.com/office/drawing/2014/main" id="{B438EBEB-A0CE-661E-D604-2198EF577C9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78190" y="5329805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D1A24A2-D585-2226-65A6-C3EFC1D07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86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D7082DC7-4E8A-E7F9-1496-13F239DDA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31E484D0-D81B-D22D-780D-CDA8E2201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1802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B817115-CC11-4117-5783-D086C71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28DAFDBF-B8C9-0E04-5780-83D3D7638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="" xmlns:a16="http://schemas.microsoft.com/office/drawing/2014/main" id="{43339245-63F7-710B-3C32-FF1B80B5E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0838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FC6C19-753C-C62C-9B9A-866454585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243DE59E-FD33-6A4B-9A75-608A77E0A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2719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="" xmlns:a16="http://schemas.microsoft.com/office/drawing/2014/main" id="{18A9AAE9-5386-304D-95C8-EB339A387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E406105-BD05-3646-87CE-583928B2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FD927E3B-B22D-8240-914A-53B44FDA6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BE5860A3-DB6A-AAFA-0AD6-F2AF4C2A8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3"/>
            <a:ext cx="8208964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7206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5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73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39" y="301220"/>
            <a:ext cx="14256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1" r:id="rId3"/>
    <p:sldLayoutId id="2147483735" r:id="rId4"/>
    <p:sldLayoutId id="2147483734" r:id="rId5"/>
    <p:sldLayoutId id="2147483771" r:id="rId6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7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39" y="301220"/>
            <a:ext cx="14256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60" r:id="rId3"/>
    <p:sldLayoutId id="2147483725" r:id="rId4"/>
    <p:sldLayoutId id="2147483726" r:id="rId5"/>
    <p:sldLayoutId id="2147483759" r:id="rId6"/>
    <p:sldLayoutId id="2147483752" r:id="rId7"/>
    <p:sldLayoutId id="2147483755" r:id="rId8"/>
    <p:sldLayoutId id="2147483716" r:id="rId9"/>
    <p:sldLayoutId id="2147483715" r:id="rId10"/>
    <p:sldLayoutId id="2147483859" r:id="rId11"/>
    <p:sldLayoutId id="2147483717" r:id="rId12"/>
    <p:sldLayoutId id="2147483718" r:id="rId13"/>
    <p:sldLayoutId id="2147483719" r:id="rId14"/>
    <p:sldLayoutId id="2147483754" r:id="rId15"/>
    <p:sldLayoutId id="2147483772" r:id="rId16"/>
    <p:sldLayoutId id="2147483756" r:id="rId17"/>
    <p:sldLayoutId id="2147483768" r:id="rId18"/>
    <p:sldLayoutId id="2147483757" r:id="rId19"/>
    <p:sldLayoutId id="2147483758" r:id="rId20"/>
    <p:sldLayoutId id="2147483769" r:id="rId21"/>
    <p:sldLayoutId id="2147483749" r:id="rId2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39" y="301220"/>
            <a:ext cx="14256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1" r:id="rId3"/>
    <p:sldLayoutId id="2147483750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39" y="301220"/>
            <a:ext cx="14256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762" r:id="rId2"/>
    <p:sldLayoutId id="2147483763" r:id="rId3"/>
    <p:sldLayoutId id="2147483764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39" y="301220"/>
            <a:ext cx="14256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6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1820" userDrawn="1">
          <p15:clr>
            <a:srgbClr val="F26B43"/>
          </p15:clr>
        </p15:guide>
        <p15:guide id="5" orient="horz" pos="1956" userDrawn="1">
          <p15:clr>
            <a:srgbClr val="F26B43"/>
          </p15:clr>
        </p15:guide>
        <p15:guide id="6" orient="horz" pos="2092" userDrawn="1">
          <p15:clr>
            <a:srgbClr val="F26B43"/>
          </p15:clr>
        </p15:guide>
        <p15:guide id="7" orient="horz" pos="2228" userDrawn="1">
          <p15:clr>
            <a:srgbClr val="F26B43"/>
          </p15:clr>
        </p15:guide>
        <p15:guide id="8" orient="horz" pos="2364" userDrawn="1">
          <p15:clr>
            <a:srgbClr val="F26B43"/>
          </p15:clr>
        </p15:guide>
        <p15:guide id="9" orient="horz" pos="2500" userDrawn="1">
          <p15:clr>
            <a:srgbClr val="F26B43"/>
          </p15:clr>
        </p15:guide>
        <p15:guide id="10" orient="horz" pos="2636" userDrawn="1">
          <p15:clr>
            <a:srgbClr val="F26B43"/>
          </p15:clr>
        </p15:guide>
        <p15:guide id="11" orient="horz" pos="2772" userDrawn="1">
          <p15:clr>
            <a:srgbClr val="F26B43"/>
          </p15:clr>
        </p15:guide>
        <p15:guide id="12" orient="horz" pos="2908" userDrawn="1">
          <p15:clr>
            <a:srgbClr val="F26B43"/>
          </p15:clr>
        </p15:guide>
        <p15:guide id="13" orient="horz" pos="3045" userDrawn="1">
          <p15:clr>
            <a:srgbClr val="F26B43"/>
          </p15:clr>
        </p15:guide>
        <p15:guide id="14" orient="horz" pos="3181" userDrawn="1">
          <p15:clr>
            <a:srgbClr val="F26B43"/>
          </p15:clr>
        </p15:guide>
        <p15:guide id="15" orient="horz" pos="3317" userDrawn="1">
          <p15:clr>
            <a:srgbClr val="F26B43"/>
          </p15:clr>
        </p15:guide>
        <p15:guide id="16" orient="horz" pos="3453" userDrawn="1">
          <p15:clr>
            <a:srgbClr val="F26B43"/>
          </p15:clr>
        </p15:guide>
        <p15:guide id="17" orient="horz" pos="3589" userDrawn="1">
          <p15:clr>
            <a:srgbClr val="F26B43"/>
          </p15:clr>
        </p15:guide>
        <p15:guide id="18" orient="horz" pos="3725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5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39" y="301220"/>
            <a:ext cx="14256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57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1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7" orient="horz" pos="595" userDrawn="1">
          <p15:clr>
            <a:srgbClr val="F26B43"/>
          </p15:clr>
        </p15:guide>
        <p15:guide id="28" orient="horz" pos="731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1" orient="horz" pos="1003" userDrawn="1">
          <p15:clr>
            <a:srgbClr val="F26B43"/>
          </p15:clr>
        </p15:guide>
        <p15:guide id="32" orient="horz" pos="1139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5" orient="horz" pos="1412" userDrawn="1">
          <p15:clr>
            <a:srgbClr val="F26B43"/>
          </p15:clr>
        </p15:guide>
        <p15:guide id="37" orient="horz" pos="1548" userDrawn="1">
          <p15:clr>
            <a:srgbClr val="F26B43"/>
          </p15:clr>
        </p15:guide>
        <p15:guide id="39" orient="horz" pos="1820" userDrawn="1">
          <p15:clr>
            <a:srgbClr val="F26B43"/>
          </p15:clr>
        </p15:guide>
        <p15:guide id="40" orient="horz" pos="1956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2228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317" userDrawn="1">
          <p15:clr>
            <a:srgbClr val="F26B43"/>
          </p15:clr>
        </p15:guide>
        <p15:guide id="52" orient="horz" pos="3045" userDrawn="1">
          <p15:clr>
            <a:srgbClr val="F26B43"/>
          </p15:clr>
        </p15:guide>
        <p15:guide id="53" orient="horz" pos="1684" userDrawn="1">
          <p15:clr>
            <a:srgbClr val="F26B43"/>
          </p15:clr>
        </p15:guide>
        <p15:guide id="55" orient="horz" pos="3181" userDrawn="1">
          <p15:clr>
            <a:srgbClr val="F26B43"/>
          </p15:clr>
        </p15:guide>
        <p15:guide id="56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5" r:id="rId2"/>
    <p:sldLayoutId id="2147483860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BB6BBE5-76A3-F388-AB14-BB23499575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2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39" y="301220"/>
            <a:ext cx="14256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861" r:id="rId3"/>
    <p:sldLayoutId id="2147483691" r:id="rId4"/>
    <p:sldLayoutId id="2147483695" r:id="rId5"/>
    <p:sldLayoutId id="2147483694" r:id="rId6"/>
    <p:sldLayoutId id="2147483686" r:id="rId7"/>
    <p:sldLayoutId id="2147483692" r:id="rId8"/>
    <p:sldLayoutId id="2147483696" r:id="rId9"/>
    <p:sldLayoutId id="2147483698" r:id="rId10"/>
    <p:sldLayoutId id="2147483697" r:id="rId11"/>
    <p:sldLayoutId id="2147483693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39" y="301220"/>
            <a:ext cx="14256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3" r:id="rId7"/>
    <p:sldLayoutId id="2147483742" r:id="rId8"/>
    <p:sldLayoutId id="2147483744" r:id="rId9"/>
    <p:sldLayoutId id="2147483745" r:id="rId10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87374" y="5027975"/>
            <a:ext cx="8205775" cy="273494"/>
          </a:xfrm>
        </p:spPr>
        <p:txBody>
          <a:bodyPr/>
          <a:lstStyle/>
          <a:p>
            <a:r>
              <a:rPr lang="ru-RU" dirty="0" smtClean="0"/>
              <a:t>ППСР-2025/г. Санкт-Петербург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/>
              <a:t>Разработка и исследование характеристик отечественного устройства детектирования гамма-излучения на основе прецизионного германиевого блока детектирования с системой </a:t>
            </a:r>
            <a:r>
              <a:rPr lang="ru-RU" sz="3400" dirty="0" err="1"/>
              <a:t>электроохлаждения</a:t>
            </a:r>
            <a:endParaRPr lang="ru-RU" sz="3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87374" y="5387302"/>
            <a:ext cx="8495080" cy="273494"/>
          </a:xfrm>
        </p:spPr>
        <p:txBody>
          <a:bodyPr/>
          <a:lstStyle/>
          <a:p>
            <a:r>
              <a:rPr lang="ru-RU" dirty="0" smtClean="0"/>
              <a:t>Баев М.Н., </a:t>
            </a:r>
            <a:r>
              <a:rPr lang="ru-RU" dirty="0" err="1" smtClean="0"/>
              <a:t>Туровцев</a:t>
            </a:r>
            <a:r>
              <a:rPr lang="ru-RU" dirty="0" smtClean="0"/>
              <a:t> Н.О., Червяков Р.В. (</a:t>
            </a:r>
            <a:r>
              <a:rPr lang="ru-RU" i="1" dirty="0" smtClean="0"/>
              <a:t>ФГУП «НИТИ им. А.П. Александрова»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13.10.25</a:t>
            </a:r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05206EA-A469-7D2A-B862-5172D4FC5D79}"/>
              </a:ext>
            </a:extLst>
          </p:cNvPr>
          <p:cNvGrpSpPr/>
          <p:nvPr/>
        </p:nvGrpSpPr>
        <p:grpSpPr>
          <a:xfrm>
            <a:off x="-1847782" y="-1"/>
            <a:ext cx="1685178" cy="1861074"/>
            <a:chOff x="-1847782" y="-1"/>
            <a:chExt cx="1685178" cy="186107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CD50B755-0E36-E437-2C02-D25D8876B9B8}"/>
                </a:ext>
              </a:extLst>
            </p:cNvPr>
            <p:cNvSpPr/>
            <p:nvPr userDrawn="1"/>
          </p:nvSpPr>
          <p:spPr>
            <a:xfrm>
              <a:off x="-1847782" y="-1"/>
              <a:ext cx="1685178" cy="1861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ADC0FC7-35B8-C15B-F0B7-EEE9945C3177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4903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Изменение темы титульного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Перейти на нужный слайд</a:t>
              </a: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4600" marR="0" lvl="0" indent="-84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  <a:t>На верхней панели во вкладке </a:t>
              </a:r>
              <a:b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Главная</a:t>
              </a:r>
              <a:r>
                <a:rPr lang="ru-RU" sz="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  <a:t>найти кнопку </a:t>
              </a:r>
              <a:br>
                <a:rPr lang="ru-RU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Макет</a:t>
              </a:r>
              <a:r>
                <a:rPr lang="ru-RU" sz="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 нажатия выбрать шаблон из выпадающего списка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0FCB246-2AE8-1E50-E5F4-0EAC735EB736}"/>
                </a:ext>
              </a:extLst>
            </p:cNvPr>
            <p:cNvSpPr txBox="1"/>
            <p:nvPr userDrawn="1"/>
          </p:nvSpPr>
          <p:spPr>
            <a:xfrm>
              <a:off x="-1800301" y="1030076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титульном слайде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27)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Текст 6"/>
          <p:cNvSpPr>
            <a:spLocks noGrp="1"/>
          </p:cNvSpPr>
          <p:nvPr>
            <p:ph type="body" sz="quarter" idx="11"/>
          </p:nvPr>
        </p:nvSpPr>
        <p:spPr>
          <a:xfrm>
            <a:off x="590562" y="5704102"/>
            <a:ext cx="6786183" cy="273494"/>
          </a:xfrm>
        </p:spPr>
        <p:txBody>
          <a:bodyPr/>
          <a:lstStyle/>
          <a:p>
            <a:r>
              <a:rPr lang="ru-RU" dirty="0" smtClean="0"/>
              <a:t>Летов А.Г., Ломов А.А., Купцов В.В., Смирнов </a:t>
            </a:r>
            <a:r>
              <a:rPr lang="ru-RU" i="1" dirty="0" smtClean="0"/>
              <a:t>А.А. </a:t>
            </a:r>
            <a:r>
              <a:rPr lang="ru-RU" dirty="0" smtClean="0"/>
              <a:t>(</a:t>
            </a:r>
            <a:r>
              <a:rPr lang="ru-RU" i="1" dirty="0" smtClean="0"/>
              <a:t>АО «ИФТП»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2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Относительная эффективность регистрации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0" name="Таблица 79">
            <a:extLst>
              <a:ext uri="{FF2B5EF4-FFF2-40B4-BE49-F238E27FC236}">
                <a16:creationId xmlns="" xmlns:a16="http://schemas.microsoft.com/office/drawing/2014/main" id="{B92FEE40-9054-9C80-BA05-0BBF489A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79160"/>
              </p:ext>
            </p:extLst>
          </p:nvPr>
        </p:nvGraphicFramePr>
        <p:xfrm>
          <a:off x="587374" y="1271235"/>
          <a:ext cx="5102226" cy="4401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673">
                  <a:extLst>
                    <a:ext uri="{9D8B030D-6E8A-4147-A177-3AD203B41FA5}">
                      <a16:colId xmlns="" xmlns:a16="http://schemas.microsoft.com/office/drawing/2014/main" val="2390886286"/>
                    </a:ext>
                  </a:extLst>
                </a:gridCol>
                <a:gridCol w="4345553">
                  <a:extLst>
                    <a:ext uri="{9D8B030D-6E8A-4147-A177-3AD203B41FA5}">
                      <a16:colId xmlns="" xmlns:a16="http://schemas.microsoft.com/office/drawing/2014/main" val="2189714535"/>
                    </a:ext>
                  </a:extLst>
                </a:gridCol>
              </a:tblGrid>
              <a:tr h="57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Эффективность регистрации для энергии 1332,5 кэВ (Co-60) на 25 см, </a:t>
                      </a:r>
                      <a:r>
                        <a:rPr lang="ru-RU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отн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 ед.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2961257"/>
                  </a:ext>
                </a:extLst>
              </a:tr>
              <a:tr h="567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9,26E-05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383188"/>
                  </a:ext>
                </a:extLst>
              </a:tr>
              <a:tr h="591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9,58E-05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9021365"/>
                  </a:ext>
                </a:extLst>
              </a:tr>
              <a:tr h="602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9,52E-05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1988743"/>
                  </a:ext>
                </a:extLst>
              </a:tr>
              <a:tr h="602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9,36E-05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64884977"/>
                  </a:ext>
                </a:extLst>
              </a:tr>
              <a:tr h="602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9,56E-05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58327579"/>
                  </a:ext>
                </a:extLst>
              </a:tr>
              <a:tr h="602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9,50E-05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92746158"/>
                  </a:ext>
                </a:extLst>
              </a:tr>
            </a:tbl>
          </a:graphicData>
        </a:graphic>
      </p:graphicFrame>
      <p:graphicFrame>
        <p:nvGraphicFramePr>
          <p:cNvPr id="73" name="Таблица 72">
            <a:extLst>
              <a:ext uri="{FF2B5EF4-FFF2-40B4-BE49-F238E27FC236}">
                <a16:creationId xmlns="" xmlns:a16="http://schemas.microsoft.com/office/drawing/2014/main" id="{786746F5-FA2F-CB2F-6BFD-167AEA9FB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31447"/>
              </p:ext>
            </p:extLst>
          </p:nvPr>
        </p:nvGraphicFramePr>
        <p:xfrm>
          <a:off x="5983865" y="2713434"/>
          <a:ext cx="5624946" cy="222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383">
                  <a:extLst>
                    <a:ext uri="{9D8B030D-6E8A-4147-A177-3AD203B41FA5}">
                      <a16:colId xmlns="" xmlns:a16="http://schemas.microsoft.com/office/drawing/2014/main" val="3196097491"/>
                    </a:ext>
                  </a:extLst>
                </a:gridCol>
                <a:gridCol w="1226563">
                  <a:extLst>
                    <a:ext uri="{9D8B030D-6E8A-4147-A177-3AD203B41FA5}">
                      <a16:colId xmlns="" xmlns:a16="http://schemas.microsoft.com/office/drawing/2014/main" val="3177651819"/>
                    </a:ext>
                  </a:extLst>
                </a:gridCol>
              </a:tblGrid>
              <a:tr h="1120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Относительная эффективность регистрации для энергии 1332,5 кэВ (Co-60) на 25 см, 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8880161"/>
                  </a:ext>
                </a:extLst>
              </a:tr>
              <a:tr h="1101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Основная относительная погрешность относительной эффективности регистрации , % 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9575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7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Максимальная входная статистическая загрузка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0" name="Таблица 79">
            <a:extLst>
              <a:ext uri="{FF2B5EF4-FFF2-40B4-BE49-F238E27FC236}">
                <a16:creationId xmlns="" xmlns:a16="http://schemas.microsoft.com/office/drawing/2014/main" id="{B92FEE40-9054-9C80-BA05-0BBF489A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5068"/>
              </p:ext>
            </p:extLst>
          </p:nvPr>
        </p:nvGraphicFramePr>
        <p:xfrm>
          <a:off x="696912" y="1010801"/>
          <a:ext cx="10798175" cy="255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88">
                  <a:extLst>
                    <a:ext uri="{9D8B030D-6E8A-4147-A177-3AD203B41FA5}">
                      <a16:colId xmlns="" xmlns:a16="http://schemas.microsoft.com/office/drawing/2014/main" val="2390886286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189714535"/>
                    </a:ext>
                  </a:extLst>
                </a:gridCol>
                <a:gridCol w="1487055">
                  <a:extLst>
                    <a:ext uri="{9D8B030D-6E8A-4147-A177-3AD203B41FA5}">
                      <a16:colId xmlns="" xmlns:a16="http://schemas.microsoft.com/office/drawing/2014/main" val="159842199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1092836127"/>
                    </a:ext>
                  </a:extLst>
                </a:gridCol>
                <a:gridCol w="1693025">
                  <a:extLst>
                    <a:ext uri="{9D8B030D-6E8A-4147-A177-3AD203B41FA5}">
                      <a16:colId xmlns="" xmlns:a16="http://schemas.microsoft.com/office/drawing/2014/main" val="732865274"/>
                    </a:ext>
                  </a:extLst>
                </a:gridCol>
                <a:gridCol w="1757680">
                  <a:extLst>
                    <a:ext uri="{9D8B030D-6E8A-4147-A177-3AD203B41FA5}">
                      <a16:colId xmlns="" xmlns:a16="http://schemas.microsoft.com/office/drawing/2014/main" val="1673297168"/>
                    </a:ext>
                  </a:extLst>
                </a:gridCol>
                <a:gridCol w="1578927">
                  <a:extLst>
                    <a:ext uri="{9D8B030D-6E8A-4147-A177-3AD203B41FA5}">
                      <a16:colId xmlns="" xmlns:a16="http://schemas.microsoft.com/office/drawing/2014/main" val="2324016182"/>
                    </a:ext>
                  </a:extLst>
                </a:gridCol>
              </a:tblGrid>
              <a:tr h="57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Входная статистическая загрузка, </a:t>
                      </a:r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ПШПВ, кэВ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 максимума ППП, канал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 счета пика, </a:t>
                      </a:r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Относительное изменение ПШПВ,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Относительное смещение положения максимума,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Относительное изменение скорости счета в пике,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2961257"/>
                  </a:ext>
                </a:extLst>
              </a:tr>
              <a:tr h="392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383188"/>
                  </a:ext>
                </a:extLst>
              </a:tr>
              <a:tr h="376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9021365"/>
                  </a:ext>
                </a:extLst>
              </a:tr>
              <a:tr h="395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1988743"/>
                  </a:ext>
                </a:extLst>
              </a:tr>
              <a:tr h="405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53054962"/>
                  </a:ext>
                </a:extLst>
              </a:tr>
            </a:tbl>
          </a:graphicData>
        </a:graphic>
      </p:graphicFrame>
      <p:graphicFrame>
        <p:nvGraphicFramePr>
          <p:cNvPr id="81" name="Рисунок 80">
            <a:extLst>
              <a:ext uri="{FF2B5EF4-FFF2-40B4-BE49-F238E27FC236}">
                <a16:creationId xmlns="" xmlns:a16="http://schemas.microsoft.com/office/drawing/2014/main" id="{B358E68F-B87E-BD3C-99CC-1735E1B4A07D}"/>
              </a:ext>
            </a:extLst>
          </p:cNvPr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972191506"/>
              </p:ext>
            </p:extLst>
          </p:nvPr>
        </p:nvGraphicFramePr>
        <p:xfrm>
          <a:off x="672667" y="3571216"/>
          <a:ext cx="10798175" cy="303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81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Нестабильность характеристики преобразования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0" name="Таблица 79">
            <a:extLst>
              <a:ext uri="{FF2B5EF4-FFF2-40B4-BE49-F238E27FC236}">
                <a16:creationId xmlns="" xmlns:a16="http://schemas.microsoft.com/office/drawing/2014/main" id="{B92FEE40-9054-9C80-BA05-0BBF489A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66118"/>
              </p:ext>
            </p:extLst>
          </p:nvPr>
        </p:nvGraphicFramePr>
        <p:xfrm>
          <a:off x="587375" y="1002047"/>
          <a:ext cx="4972916" cy="531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75">
                  <a:extLst>
                    <a:ext uri="{9D8B030D-6E8A-4147-A177-3AD203B41FA5}">
                      <a16:colId xmlns="" xmlns:a16="http://schemas.microsoft.com/office/drawing/2014/main" val="2390886286"/>
                    </a:ext>
                  </a:extLst>
                </a:gridCol>
                <a:gridCol w="1297823"/>
                <a:gridCol w="1542472">
                  <a:extLst>
                    <a:ext uri="{9D8B030D-6E8A-4147-A177-3AD203B41FA5}">
                      <a16:colId xmlns="" xmlns:a16="http://schemas.microsoft.com/office/drawing/2014/main" val="2189714535"/>
                    </a:ext>
                  </a:extLst>
                </a:gridCol>
                <a:gridCol w="1560946">
                  <a:extLst>
                    <a:ext uri="{9D8B030D-6E8A-4147-A177-3AD203B41FA5}">
                      <a16:colId xmlns="" xmlns:a16="http://schemas.microsoft.com/office/drawing/2014/main" val="1905794221"/>
                    </a:ext>
                  </a:extLst>
                </a:gridCol>
              </a:tblGrid>
              <a:tr h="4098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Время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с момента включения,  ч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Положение пика, канал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2961257"/>
                  </a:ext>
                </a:extLst>
              </a:tr>
              <a:tr h="409874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Cs 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661,6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кэВ)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 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1332,5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кэВ)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7686390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383188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32269133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3407,96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15419729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3407,99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65675553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14645084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07751077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9032105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55815812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9941161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11000081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7707370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3407,86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94688690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3407,83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45270328"/>
                  </a:ext>
                </a:extLst>
              </a:tr>
              <a:tr h="285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3407,86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26268296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3408,15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39929302"/>
                  </a:ext>
                </a:extLst>
              </a:tr>
            </a:tbl>
          </a:graphicData>
        </a:graphic>
      </p:graphicFrame>
      <p:graphicFrame>
        <p:nvGraphicFramePr>
          <p:cNvPr id="73" name="Таблица 72">
            <a:extLst>
              <a:ext uri="{FF2B5EF4-FFF2-40B4-BE49-F238E27FC236}">
                <a16:creationId xmlns="" xmlns:a16="http://schemas.microsoft.com/office/drawing/2014/main" id="{786746F5-FA2F-CB2F-6BFD-167AEA9FB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28366"/>
              </p:ext>
            </p:extLst>
          </p:nvPr>
        </p:nvGraphicFramePr>
        <p:xfrm>
          <a:off x="6067916" y="1855474"/>
          <a:ext cx="5456844" cy="346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516">
                  <a:extLst>
                    <a:ext uri="{9D8B030D-6E8A-4147-A177-3AD203B41FA5}">
                      <a16:colId xmlns="" xmlns:a16="http://schemas.microsoft.com/office/drawing/2014/main" val="3196097491"/>
                    </a:ext>
                  </a:extLst>
                </a:gridCol>
                <a:gridCol w="1235328">
                  <a:extLst>
                    <a:ext uri="{9D8B030D-6E8A-4147-A177-3AD203B41FA5}">
                      <a16:colId xmlns="" xmlns:a16="http://schemas.microsoft.com/office/drawing/2014/main" val="3177651819"/>
                    </a:ext>
                  </a:extLst>
                </a:gridCol>
              </a:tblGrid>
              <a:tr h="1260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Время установления рабочего режима, мин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8880161"/>
                  </a:ext>
                </a:extLst>
              </a:tr>
              <a:tr h="1101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Нестабильность характеристики преобразования за 24 часа непрерывной работы, %.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95756686"/>
                  </a:ext>
                </a:extLst>
              </a:tr>
              <a:tr h="1101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Время непрерывной работы, ч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 менее 24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0888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5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96863"/>
            <a:ext cx="8566785" cy="647700"/>
          </a:xfrm>
          <a:noFill/>
        </p:spPr>
        <p:txBody>
          <a:bodyPr/>
          <a:lstStyle/>
          <a:p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ремя установления </a:t>
            </a:r>
            <a:r>
              <a:rPr lang="x-non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рабоч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ей</a:t>
            </a:r>
            <a:r>
              <a:rPr lang="x-non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температур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ы детектора</a:t>
            </a:r>
            <a:endParaRPr lang="ru-RU" sz="2400" dirty="0"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0" name="Таблица 79">
            <a:extLst>
              <a:ext uri="{FF2B5EF4-FFF2-40B4-BE49-F238E27FC236}">
                <a16:creationId xmlns="" xmlns:a16="http://schemas.microsoft.com/office/drawing/2014/main" id="{B92FEE40-9054-9C80-BA05-0BBF489A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7133"/>
              </p:ext>
            </p:extLst>
          </p:nvPr>
        </p:nvGraphicFramePr>
        <p:xfrm>
          <a:off x="1127760" y="1124809"/>
          <a:ext cx="9644380" cy="347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502">
                  <a:extLst>
                    <a:ext uri="{9D8B030D-6E8A-4147-A177-3AD203B41FA5}">
                      <a16:colId xmlns="" xmlns:a16="http://schemas.microsoft.com/office/drawing/2014/main" val="2390886286"/>
                    </a:ext>
                  </a:extLst>
                </a:gridCol>
                <a:gridCol w="2732873">
                  <a:extLst>
                    <a:ext uri="{9D8B030D-6E8A-4147-A177-3AD203B41FA5}">
                      <a16:colId xmlns="" xmlns:a16="http://schemas.microsoft.com/office/drawing/2014/main" val="2189714535"/>
                    </a:ext>
                  </a:extLst>
                </a:gridCol>
                <a:gridCol w="2903928">
                  <a:extLst>
                    <a:ext uri="{9D8B030D-6E8A-4147-A177-3AD203B41FA5}">
                      <a16:colId xmlns="" xmlns:a16="http://schemas.microsoft.com/office/drawing/2014/main" val="1905794221"/>
                    </a:ext>
                  </a:extLst>
                </a:gridCol>
                <a:gridCol w="2691077">
                  <a:extLst>
                    <a:ext uri="{9D8B030D-6E8A-4147-A177-3AD203B41FA5}">
                      <a16:colId xmlns="" xmlns:a16="http://schemas.microsoft.com/office/drawing/2014/main" val="3367804084"/>
                    </a:ext>
                  </a:extLst>
                </a:gridCol>
              </a:tblGrid>
              <a:tr h="570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Время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с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 момента включения ГКМ-02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, мин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Температура детектора </a:t>
                      </a:r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T</a:t>
                      </a:r>
                      <a:r>
                        <a:rPr lang="ru-RU" sz="1600" b="1" i="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i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, К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ΔT</a:t>
                      </a:r>
                      <a:r>
                        <a:rPr lang="ru-RU" sz="1600" b="1" i="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ru-RU" sz="1600" b="1" i="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-T</a:t>
                      </a:r>
                      <a:r>
                        <a:rPr lang="ru-RU" sz="16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(i-1)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К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2961257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292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383188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32269133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B0400000000000000" pitchFamily="49" charset="-128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15419729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65675553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14645084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07751077"/>
                  </a:ext>
                </a:extLst>
              </a:tr>
              <a:tr h="30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9032105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55815812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9941161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11000081"/>
                  </a:ext>
                </a:extLst>
              </a:tr>
            </a:tbl>
          </a:graphicData>
        </a:graphic>
      </p:graphicFrame>
      <p:graphicFrame>
        <p:nvGraphicFramePr>
          <p:cNvPr id="73" name="Таблица 72">
            <a:extLst>
              <a:ext uri="{FF2B5EF4-FFF2-40B4-BE49-F238E27FC236}">
                <a16:creationId xmlns="" xmlns:a16="http://schemas.microsoft.com/office/drawing/2014/main" id="{786746F5-FA2F-CB2F-6BFD-167AEA9FB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9329"/>
              </p:ext>
            </p:extLst>
          </p:nvPr>
        </p:nvGraphicFramePr>
        <p:xfrm>
          <a:off x="3007360" y="4893353"/>
          <a:ext cx="6177280" cy="1260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101">
                  <a:extLst>
                    <a:ext uri="{9D8B030D-6E8A-4147-A177-3AD203B41FA5}">
                      <a16:colId xmlns="" xmlns:a16="http://schemas.microsoft.com/office/drawing/2014/main" val="3196097491"/>
                    </a:ext>
                  </a:extLst>
                </a:gridCol>
                <a:gridCol w="910179">
                  <a:extLst>
                    <a:ext uri="{9D8B030D-6E8A-4147-A177-3AD203B41FA5}">
                      <a16:colId xmlns="" xmlns:a16="http://schemas.microsoft.com/office/drawing/2014/main" val="3177651819"/>
                    </a:ext>
                  </a:extLst>
                </a:gridCol>
              </a:tblGrid>
              <a:tr h="1260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Время выхода на рабочий температурный режим детектора, ч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888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0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94">
            <a:extLst>
              <a:ext uri="{FF2B5EF4-FFF2-40B4-BE49-F238E27FC236}">
                <a16:creationId xmlns="" xmlns:a16="http://schemas.microsoft.com/office/drawing/2014/main" id="{689DB4D9-DC15-5DDA-BAEA-AEBEEB6EA4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5663" y="6412423"/>
            <a:ext cx="5400675" cy="283886"/>
          </a:xfrm>
        </p:spPr>
        <p:txBody>
          <a:bodyPr/>
          <a:lstStyle/>
          <a:p>
            <a:r>
              <a:rPr lang="ru-RU" sz="1600" dirty="0"/>
              <a:t>С включенной микрокриогенной системой ГКМ-02</a:t>
            </a:r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Примеры спектров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4673D5A0-663F-90FA-F5F1-9CE0A935D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032935"/>
            <a:ext cx="10804025" cy="52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94">
            <a:extLst>
              <a:ext uri="{FF2B5EF4-FFF2-40B4-BE49-F238E27FC236}">
                <a16:creationId xmlns="" xmlns:a16="http://schemas.microsoft.com/office/drawing/2014/main" id="{689DB4D9-DC15-5DDA-BAEA-AEBEEB6EA4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5663" y="6412423"/>
            <a:ext cx="5400675" cy="283886"/>
          </a:xfrm>
        </p:spPr>
        <p:txBody>
          <a:bodyPr/>
          <a:lstStyle/>
          <a:p>
            <a:r>
              <a:rPr lang="ru-RU" sz="1600" dirty="0"/>
              <a:t>С отключенной микрокриогенной системой ГКМ-02</a:t>
            </a:r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Примеры спектров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663AF7-92F9-2FB7-7188-3CCA4256B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5622"/>
            <a:ext cx="11277600" cy="53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96863"/>
            <a:ext cx="8566785" cy="647700"/>
          </a:xfrm>
          <a:noFill/>
        </p:spPr>
        <p:txBody>
          <a:bodyPr/>
          <a:lstStyle/>
          <a:p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Устройства детектирования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электроохлаждением</a:t>
            </a:r>
            <a:endParaRPr lang="ru-RU" sz="2400" dirty="0"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Текст 72">
            <a:extLst>
              <a:ext uri="{FF2B5EF4-FFF2-40B4-BE49-F238E27FC236}">
                <a16:creationId xmlns="" xmlns:a16="http://schemas.microsoft.com/office/drawing/2014/main" id="{08D4137C-6A11-6610-C970-C5EA4FEC83AE}"/>
              </a:ext>
            </a:extLst>
          </p:cNvPr>
          <p:cNvSpPr txBox="1">
            <a:spLocks/>
          </p:cNvSpPr>
          <p:nvPr/>
        </p:nvSpPr>
        <p:spPr>
          <a:xfrm>
            <a:off x="1059785" y="5076164"/>
            <a:ext cx="1984001" cy="4296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2690" rtl="0" eaLnBrk="1" latinLnBrk="0" hangingPunct="1">
              <a:lnSpc>
                <a:spcPct val="90000"/>
              </a:lnSpc>
              <a:spcBef>
                <a:spcPts val="1140"/>
              </a:spcBef>
              <a:buFont typeface="Arial" panose="020B0604020202020204" pitchFamily="34" charset="0"/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01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6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0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05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39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74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089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43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Эко </a:t>
            </a:r>
            <a:r>
              <a:rPr lang="ru-RU" sz="1400" dirty="0" smtClean="0"/>
              <a:t>ПАК-02-2</a:t>
            </a:r>
            <a:endParaRPr lang="en-US" sz="1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(BSI, </a:t>
            </a:r>
            <a:r>
              <a:rPr lang="ru-RU" sz="1400" dirty="0" smtClean="0"/>
              <a:t>Латвия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77" name="Текст 72">
            <a:extLst>
              <a:ext uri="{FF2B5EF4-FFF2-40B4-BE49-F238E27FC236}">
                <a16:creationId xmlns="" xmlns:a16="http://schemas.microsoft.com/office/drawing/2014/main" id="{7A7F58C6-29AF-8143-EFE9-9B1E635C8E00}"/>
              </a:ext>
            </a:extLst>
          </p:cNvPr>
          <p:cNvSpPr txBox="1">
            <a:spLocks/>
          </p:cNvSpPr>
          <p:nvPr/>
        </p:nvSpPr>
        <p:spPr>
          <a:xfrm>
            <a:off x="4978109" y="5058819"/>
            <a:ext cx="1984001" cy="6170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2690" rtl="0" eaLnBrk="1" latinLnBrk="0" hangingPunct="1">
              <a:lnSpc>
                <a:spcPct val="90000"/>
              </a:lnSpc>
              <a:spcBef>
                <a:spcPts val="1140"/>
              </a:spcBef>
              <a:buFont typeface="Arial" panose="020B0604020202020204" pitchFamily="34" charset="0"/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01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6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0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05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39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74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089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43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Canberra </a:t>
            </a:r>
            <a:r>
              <a:rPr lang="en-US" sz="1300" dirty="0" err="1" smtClean="0"/>
              <a:t>Cryo</a:t>
            </a:r>
            <a:r>
              <a:rPr lang="en-US" sz="1300" dirty="0" smtClean="0"/>
              <a:t>-Pulse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300" dirty="0" smtClean="0"/>
              <a:t>(</a:t>
            </a:r>
            <a:r>
              <a:rPr lang="en-US" sz="1300" dirty="0"/>
              <a:t>MIRION TECHOLOGIES</a:t>
            </a:r>
            <a:r>
              <a:rPr lang="ru-RU" sz="1300" dirty="0"/>
              <a:t>, </a:t>
            </a:r>
            <a:r>
              <a:rPr lang="en-US" sz="1300" dirty="0" smtClean="0"/>
              <a:t>CANBERRA</a:t>
            </a:r>
            <a:r>
              <a:rPr lang="ru-RU" sz="1300" dirty="0" smtClean="0"/>
              <a:t>, США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78" name="Текст 72">
            <a:extLst>
              <a:ext uri="{FF2B5EF4-FFF2-40B4-BE49-F238E27FC236}">
                <a16:creationId xmlns="" xmlns:a16="http://schemas.microsoft.com/office/drawing/2014/main" id="{1A6A3A49-9CC0-EEFC-FD78-3A271FEF13C3}"/>
              </a:ext>
            </a:extLst>
          </p:cNvPr>
          <p:cNvSpPr txBox="1">
            <a:spLocks/>
          </p:cNvSpPr>
          <p:nvPr/>
        </p:nvSpPr>
        <p:spPr>
          <a:xfrm>
            <a:off x="8896433" y="5083870"/>
            <a:ext cx="1984001" cy="6683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2690" rtl="0" eaLnBrk="1" latinLnBrk="0" hangingPunct="1">
              <a:lnSpc>
                <a:spcPct val="90000"/>
              </a:lnSpc>
              <a:spcBef>
                <a:spcPts val="1140"/>
              </a:spcBef>
              <a:buFont typeface="Arial" panose="020B0604020202020204" pitchFamily="34" charset="0"/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01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6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0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05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39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74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089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43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300" dirty="0" err="1"/>
              <a:t>DSPec</a:t>
            </a:r>
            <a:r>
              <a:rPr lang="en-US" sz="1300" dirty="0"/>
              <a:t> c </a:t>
            </a:r>
            <a:r>
              <a:rPr lang="en-US" sz="1300" dirty="0" smtClean="0"/>
              <a:t>ICS</a:t>
            </a:r>
            <a:endParaRPr lang="ru-RU" sz="13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/>
              <a:t>(</a:t>
            </a:r>
            <a:r>
              <a:rPr lang="en-US" sz="1300" dirty="0" smtClean="0"/>
              <a:t>ORTEC</a:t>
            </a:r>
            <a:r>
              <a:rPr lang="ru-RU" sz="1300" dirty="0"/>
              <a:t>, </a:t>
            </a:r>
            <a:r>
              <a:rPr lang="en-US" sz="1300" dirty="0" smtClean="0"/>
              <a:t>AMETEK</a:t>
            </a:r>
            <a:r>
              <a:rPr lang="ru-RU" sz="1300" dirty="0" smtClean="0"/>
              <a:t>, США)</a:t>
            </a:r>
          </a:p>
          <a:p>
            <a:pPr algn="ctr"/>
            <a:endParaRPr lang="ru-RU" sz="1400" dirty="0"/>
          </a:p>
        </p:txBody>
      </p:sp>
      <p:pic>
        <p:nvPicPr>
          <p:cNvPr id="1028" name="Picture 4" descr="Cryo-Pulse® 5 Plus Electrically Refrigerated Cryostat | Mi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76" y="2953645"/>
            <a:ext cx="3833494" cy="20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grated Cryocooling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80" y="1295173"/>
            <a:ext cx="1460205" cy="36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25" y="1686733"/>
            <a:ext cx="2141441" cy="33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96863"/>
            <a:ext cx="8566785" cy="647700"/>
          </a:xfrm>
          <a:noFill/>
        </p:spPr>
        <p:txBody>
          <a:bodyPr/>
          <a:lstStyle/>
          <a:p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Сравнительная таблица</a:t>
            </a:r>
            <a:endParaRPr lang="ru-RU" sz="2400" dirty="0"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0" name="Таблица 79">
            <a:extLst>
              <a:ext uri="{FF2B5EF4-FFF2-40B4-BE49-F238E27FC236}">
                <a16:creationId xmlns="" xmlns:a16="http://schemas.microsoft.com/office/drawing/2014/main" id="{B92FEE40-9054-9C80-BA05-0BBF489A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12258"/>
              </p:ext>
            </p:extLst>
          </p:nvPr>
        </p:nvGraphicFramePr>
        <p:xfrm>
          <a:off x="1021023" y="1027825"/>
          <a:ext cx="9644379" cy="553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534">
                  <a:extLst>
                    <a:ext uri="{9D8B030D-6E8A-4147-A177-3AD203B41FA5}">
                      <a16:colId xmlns="" xmlns:a16="http://schemas.microsoft.com/office/drawing/2014/main" val="2390886286"/>
                    </a:ext>
                  </a:extLst>
                </a:gridCol>
                <a:gridCol w="1237130">
                  <a:extLst>
                    <a:ext uri="{9D8B030D-6E8A-4147-A177-3AD203B41FA5}">
                      <a16:colId xmlns="" xmlns:a16="http://schemas.microsoft.com/office/drawing/2014/main" val="2189714535"/>
                    </a:ext>
                  </a:extLst>
                </a:gridCol>
                <a:gridCol w="1126127">
                  <a:extLst>
                    <a:ext uri="{9D8B030D-6E8A-4147-A177-3AD203B41FA5}">
                      <a16:colId xmlns="" xmlns:a16="http://schemas.microsoft.com/office/drawing/2014/main" val="1905794221"/>
                    </a:ext>
                  </a:extLst>
                </a:gridCol>
                <a:gridCol w="1727196">
                  <a:extLst>
                    <a:ext uri="{9D8B030D-6E8A-4147-A177-3AD203B41FA5}">
                      <a16:colId xmlns="" xmlns:a16="http://schemas.microsoft.com/office/drawing/2014/main" val="3367804084"/>
                    </a:ext>
                  </a:extLst>
                </a:gridCol>
                <a:gridCol w="1727196">
                  <a:extLst>
                    <a:ext uri="{9D8B030D-6E8A-4147-A177-3AD203B41FA5}">
                      <a16:colId xmlns="" xmlns:a16="http://schemas.microsoft.com/office/drawing/2014/main" val="2880118719"/>
                    </a:ext>
                  </a:extLst>
                </a:gridCol>
                <a:gridCol w="1727196">
                  <a:extLst>
                    <a:ext uri="{9D8B030D-6E8A-4147-A177-3AD203B41FA5}">
                      <a16:colId xmlns="" xmlns:a16="http://schemas.microsoft.com/office/drawing/2014/main" val="1958244640"/>
                    </a:ext>
                  </a:extLst>
                </a:gridCol>
              </a:tblGrid>
              <a:tr h="570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Техническая характеристика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МО-ГЗ-5КП (требования ТЗ)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МО-ГЗ-5КП (результаты испытаний)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Эко ПАК-02-2 (в корпусе "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Monolith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 с детектором GCD)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Canberra Cryo-Pulse (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 детектором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SEGe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(GC))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DSPec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c ICS (c детектором GEM)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2961257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Диапазон регистрируемых энергий гамма-излучения, МэВ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0,05÷3,0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0,05÷3,0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0,04÷10,0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0,04÷10,0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0,04÷10,0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383188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ИНЛ,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±0,05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±0,04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±0,025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±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32269133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Энергетическое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разрешение: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15419729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122,06 кэВ (</a:t>
                      </a:r>
                      <a:r>
                        <a:rPr lang="ru-RU" sz="1200" b="1" i="0" u="none" strike="noStrike" baseline="300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Co),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кэВ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не более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не более 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не более 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не более 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65675553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1332,5 кэВ (</a:t>
                      </a:r>
                      <a:r>
                        <a:rPr lang="ru-RU" sz="1200" b="1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r>
                        <a:rPr lang="en-US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Co), </a:t>
                      </a:r>
                      <a:r>
                        <a:rPr lang="ru-RU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кэВ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не более 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не более 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не более 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не более 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14645084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Относительная эффективность регистрации,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0426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 10 до 160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5 до 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7 до 175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07751077"/>
                  </a:ext>
                </a:extLst>
              </a:tr>
              <a:tr h="30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Максимальная входная статическая загрузка, с</a:t>
                      </a:r>
                      <a:r>
                        <a:rPr lang="ru-RU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1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ru-RU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3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ru-RU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ru-RU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ru-RU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ru-RU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9032105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Время установления рабочего режима (без учета времени охлаждения детектора), мин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55815812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Временная нестабильность за время непрерывной работы,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0,05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0,05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9941161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Время непрерывной работы, 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11000081"/>
                  </a:ext>
                </a:extLst>
              </a:tr>
              <a:tr h="288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Время установления рабочей температуры детектора, 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32956739"/>
                  </a:ext>
                </a:extLst>
              </a:tr>
            </a:tbl>
          </a:graphicData>
        </a:graphic>
      </p:graphicFrame>
      <p:sp>
        <p:nvSpPr>
          <p:cNvPr id="72" name="Текст 1">
            <a:extLst>
              <a:ext uri="{FF2B5EF4-FFF2-40B4-BE49-F238E27FC236}">
                <a16:creationId xmlns="" xmlns:a16="http://schemas.microsoft.com/office/drawing/2014/main" id="{920409AD-367A-90FA-06CC-1AE63289D4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1023" y="6580246"/>
            <a:ext cx="10296525" cy="146459"/>
          </a:xfrm>
        </p:spPr>
        <p:txBody>
          <a:bodyPr/>
          <a:lstStyle/>
          <a:p>
            <a:r>
              <a:rPr lang="ru-RU" dirty="0" smtClean="0"/>
              <a:t>Примечание.</a:t>
            </a:r>
            <a:r>
              <a:rPr lang="en-US" dirty="0" smtClean="0"/>
              <a:t>*</a:t>
            </a:r>
            <a:r>
              <a:rPr lang="ru-RU" dirty="0" smtClean="0"/>
              <a:t> В зависимости от размера детектора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0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858CAFB4-994F-5FE7-8D8F-CEA71EA887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375" y="977217"/>
            <a:ext cx="11086079" cy="5195936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500" dirty="0" smtClean="0"/>
              <a:t>Создано и испытано устройство детектирования.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500" dirty="0" smtClean="0"/>
              <a:t>Определены основные характеристики устройства детектирования.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500" dirty="0" smtClean="0"/>
              <a:t>Необходима доработка конструкции и схемотехнических решений устройства детектирования с целью снижения влияния помех, возникающих при работе газовой криогенной машины на входной тракт детектора для: </a:t>
            </a:r>
          </a:p>
          <a:p>
            <a:pPr marL="815975" lvl="0" indent="-368300" algn="just">
              <a:buFont typeface="Arial" panose="020B0604020202020204" pitchFamily="34" charset="0"/>
              <a:buChar char="•"/>
            </a:pPr>
            <a:r>
              <a:rPr lang="ru-RU" sz="2500" dirty="0" smtClean="0"/>
              <a:t>обеспечения регистрации гамма-излучения в диапазоне энергий </a:t>
            </a:r>
            <a:br>
              <a:rPr lang="ru-RU" sz="2500" dirty="0" smtClean="0"/>
            </a:br>
            <a:r>
              <a:rPr lang="ru-RU" sz="2500" dirty="0" smtClean="0"/>
              <a:t>50-200 кэВ на уровне современных зарубежных образцов; </a:t>
            </a:r>
          </a:p>
          <a:p>
            <a:pPr marL="815975" lvl="0" indent="-368300" algn="just">
              <a:buFont typeface="Arial" panose="020B0604020202020204" pitchFamily="34" charset="0"/>
              <a:buChar char="•"/>
            </a:pPr>
            <a:r>
              <a:rPr lang="ru-RU" sz="2500" dirty="0" smtClean="0"/>
              <a:t>уменьшения влияние на изменение энергетического разрешения и потери полезного сигнала при увеличении входной статической загрузки;</a:t>
            </a:r>
          </a:p>
          <a:p>
            <a:pPr marL="815975" lvl="0" indent="-368300" algn="just">
              <a:buFont typeface="Arial" panose="020B0604020202020204" pitchFamily="34" charset="0"/>
              <a:buChar char="•"/>
            </a:pPr>
            <a:r>
              <a:rPr lang="ru-RU" sz="2500" dirty="0" smtClean="0"/>
              <a:t>уход от необходимости использования </a:t>
            </a:r>
            <a:r>
              <a:rPr lang="ru-RU" sz="2500" dirty="0" err="1" smtClean="0"/>
              <a:t>магниторазрядного</a:t>
            </a:r>
            <a:r>
              <a:rPr lang="ru-RU" sz="2500" dirty="0" smtClean="0"/>
              <a:t>  насоса.</a:t>
            </a:r>
          </a:p>
          <a:p>
            <a:pPr marL="457200" lvl="0" indent="-457200" algn="just">
              <a:buFont typeface="+mj-lt"/>
              <a:buAutoNum type="arabicPeriod" startAt="4"/>
            </a:pPr>
            <a:r>
              <a:rPr lang="ru-RU" sz="2500" dirty="0" smtClean="0"/>
              <a:t>Проблемы с организацией производства/поставки кристаллов ОЧГ </a:t>
            </a:r>
            <a:r>
              <a:rPr lang="ru-RU" sz="2500" dirty="0"/>
              <a:t>для изготовления гамма-спектрометрических детекторов.</a:t>
            </a:r>
          </a:p>
          <a:p>
            <a:endParaRPr lang="ru-RU" dirty="0"/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endParaRPr lang="ru-RU" sz="2400" dirty="0"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4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858CAFB4-994F-5FE7-8D8F-CEA71EA887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4932" y="1401482"/>
            <a:ext cx="11086079" cy="4511955"/>
          </a:xfrm>
        </p:spPr>
        <p:txBody>
          <a:bodyPr/>
          <a:lstStyle/>
          <a:p>
            <a:pPr marL="447675" lvl="0" indent="-447675" algn="just">
              <a:lnSpc>
                <a:spcPct val="100000"/>
              </a:lnSpc>
              <a:buFont typeface="+mj-lt"/>
              <a:buAutoNum type="arabicPeriod"/>
            </a:pPr>
            <a:r>
              <a:rPr lang="ru-RU" sz="2500" dirty="0" smtClean="0"/>
              <a:t>Разработка атомных станций малой мощности для использования в труднодоступных районах.</a:t>
            </a:r>
          </a:p>
          <a:p>
            <a:pPr marL="447675" lvl="0" indent="-447675" algn="just">
              <a:lnSpc>
                <a:spcPct val="100000"/>
              </a:lnSpc>
              <a:buFont typeface="+mj-lt"/>
              <a:buAutoNum type="arabicPeriod"/>
            </a:pPr>
            <a:r>
              <a:rPr lang="ru-RU" sz="2500" dirty="0" smtClean="0"/>
              <a:t>Необходимость автономного непрерывного контроля радиационных параметров технологических сред.</a:t>
            </a:r>
          </a:p>
          <a:p>
            <a:pPr marL="447675" lvl="0" indent="-447675" algn="just">
              <a:lnSpc>
                <a:spcPct val="100000"/>
              </a:lnSpc>
              <a:buFont typeface="+mj-lt"/>
              <a:buAutoNum type="arabicPeriod"/>
            </a:pPr>
            <a:r>
              <a:rPr lang="ru-RU" sz="2500" dirty="0" smtClean="0"/>
              <a:t>Невозможность использования азотного охлаждения для германиевых блоков детектирования.</a:t>
            </a:r>
          </a:p>
          <a:p>
            <a:pPr marL="447675" lvl="0" indent="-447675" algn="just">
              <a:lnSpc>
                <a:spcPct val="100000"/>
              </a:lnSpc>
              <a:buFont typeface="+mj-lt"/>
              <a:buAutoNum type="arabicPeriod"/>
            </a:pPr>
            <a:r>
              <a:rPr lang="ru-RU" sz="2500" dirty="0" smtClean="0"/>
              <a:t>Отсутствие возможности </a:t>
            </a:r>
            <a:r>
              <a:rPr lang="ru-RU" sz="2500" dirty="0"/>
              <a:t>применения импортных серийно выпускаемых </a:t>
            </a:r>
            <a:r>
              <a:rPr lang="ru-RU" sz="2500" dirty="0" smtClean="0"/>
              <a:t>германиевых блоков детектирования с </a:t>
            </a:r>
            <a:r>
              <a:rPr lang="ru-RU" sz="2500" dirty="0" err="1" smtClean="0"/>
              <a:t>электоохлаждением</a:t>
            </a:r>
            <a:r>
              <a:rPr lang="ru-RU" sz="2500" dirty="0" smtClean="0"/>
              <a:t> в связи с </a:t>
            </a:r>
            <a:r>
              <a:rPr lang="ru-RU" sz="2500" dirty="0" err="1" smtClean="0"/>
              <a:t>санкционными</a:t>
            </a:r>
            <a:r>
              <a:rPr lang="ru-RU" sz="2500" dirty="0" smtClean="0"/>
              <a:t> ограничениями.</a:t>
            </a:r>
          </a:p>
          <a:p>
            <a:pPr marL="447675" lvl="0" indent="-447675" algn="just">
              <a:lnSpc>
                <a:spcPct val="100000"/>
              </a:lnSpc>
              <a:buFont typeface="+mj-lt"/>
              <a:buAutoNum type="arabicPeriod"/>
            </a:pPr>
            <a:endParaRPr lang="ru-RU" sz="2500" dirty="0" smtClean="0"/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2500" dirty="0" smtClean="0"/>
          </a:p>
          <a:p>
            <a:pPr marL="457200" lvl="0" indent="-457200" algn="just">
              <a:buFont typeface="+mj-lt"/>
              <a:buAutoNum type="arabicPeriod"/>
            </a:pPr>
            <a:endParaRPr lang="ru-RU" sz="2500" dirty="0" smtClean="0"/>
          </a:p>
          <a:p>
            <a:endParaRPr lang="ru-RU" dirty="0"/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500" dirty="0" smtClean="0">
                <a:latin typeface="+mj-lt"/>
                <a:cs typeface="Times New Roman" panose="02020603050405020304" pitchFamily="18" charset="0"/>
              </a:rPr>
              <a:t>Проблематика</a:t>
            </a:r>
            <a:endParaRPr lang="ru-RU" sz="2500" dirty="0"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0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858CAFB4-994F-5FE7-8D8F-CEA71EA887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4932" y="1216789"/>
            <a:ext cx="11086079" cy="500016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500" u="sng" dirty="0" smtClean="0"/>
              <a:t>Цель</a:t>
            </a:r>
            <a:r>
              <a:rPr lang="ru-RU" sz="2500" dirty="0" smtClean="0"/>
              <a:t> - создание устройства </a:t>
            </a:r>
            <a:r>
              <a:rPr lang="ru-RU" sz="2500" dirty="0"/>
              <a:t>детектирования гамма-излучения на основе прецизионного германиевого блока детектирования с системой </a:t>
            </a:r>
            <a:r>
              <a:rPr lang="ru-RU" sz="2500" dirty="0" err="1" smtClean="0"/>
              <a:t>электроохлаждения</a:t>
            </a:r>
            <a:r>
              <a:rPr lang="ru-RU" sz="2500" dirty="0" smtClean="0"/>
              <a:t>, проверка правильности заложенных технических решений и определение основных характеристик.</a:t>
            </a:r>
          </a:p>
          <a:p>
            <a:pPr algn="just">
              <a:lnSpc>
                <a:spcPct val="100000"/>
              </a:lnSpc>
            </a:pPr>
            <a:r>
              <a:rPr lang="ru-RU" sz="2500" u="sng" dirty="0" smtClean="0"/>
              <a:t>Задачи работы: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2500" dirty="0"/>
              <a:t>Разработка технического задания на </a:t>
            </a:r>
            <a:r>
              <a:rPr lang="ru-RU" sz="2500" dirty="0" smtClean="0"/>
              <a:t>создание устройства </a:t>
            </a:r>
            <a:r>
              <a:rPr lang="ru-RU" sz="2500" dirty="0"/>
              <a:t>детектирования.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2500" dirty="0"/>
              <a:t>Разработка и изготовление устройства детектирования.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2500" dirty="0"/>
              <a:t>Разработка программы и методики испытаний устройства детектирования.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ru-RU" sz="2500" dirty="0"/>
              <a:t>Проведение </a:t>
            </a:r>
            <a:r>
              <a:rPr lang="ru-RU" sz="2500" dirty="0" smtClean="0"/>
              <a:t>испытаний устройства детектирования </a:t>
            </a:r>
            <a:endParaRPr lang="ru-RU" sz="2500" dirty="0"/>
          </a:p>
          <a:p>
            <a:pPr algn="just">
              <a:lnSpc>
                <a:spcPct val="100000"/>
              </a:lnSpc>
            </a:pPr>
            <a:endParaRPr lang="ru-RU" sz="2500" dirty="0"/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500" dirty="0" smtClean="0">
                <a:latin typeface="+mj-lt"/>
                <a:cs typeface="Times New Roman" panose="02020603050405020304" pitchFamily="18" charset="0"/>
              </a:rPr>
              <a:t>Цель и задачи работы</a:t>
            </a:r>
            <a:endParaRPr lang="ru-RU" sz="2500" dirty="0"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7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>
            <a:extLst>
              <a:ext uri="{FF2B5EF4-FFF2-40B4-BE49-F238E27FC236}">
                <a16:creationId xmlns="" xmlns:a16="http://schemas.microsoft.com/office/drawing/2014/main" id="{D3F7BC70-6460-AC58-4477-434DDDD0A5BC}"/>
              </a:ext>
            </a:extLst>
          </p:cNvPr>
          <p:cNvGraphicFramePr>
            <a:graphicFrameLocks noGrp="1"/>
          </p:cNvGraphicFramePr>
          <p:nvPr>
            <p:ph type="tbl" sz="quarter" idx="33"/>
            <p:extLst>
              <p:ext uri="{D42A27DB-BD31-4B8C-83A1-F6EECF244321}">
                <p14:modId xmlns:p14="http://schemas.microsoft.com/office/powerpoint/2010/main" val="4273280657"/>
              </p:ext>
            </p:extLst>
          </p:nvPr>
        </p:nvGraphicFramePr>
        <p:xfrm>
          <a:off x="587375" y="1510926"/>
          <a:ext cx="11017250" cy="524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4275">
                  <a:extLst>
                    <a:ext uri="{9D8B030D-6E8A-4147-A177-3AD203B41FA5}">
                      <a16:colId xmlns="" xmlns:a16="http://schemas.microsoft.com/office/drawing/2014/main" val="3993514959"/>
                    </a:ext>
                  </a:extLst>
                </a:gridCol>
                <a:gridCol w="2212975">
                  <a:extLst>
                    <a:ext uri="{9D8B030D-6E8A-4147-A177-3AD203B41FA5}">
                      <a16:colId xmlns="" xmlns:a16="http://schemas.microsoft.com/office/drawing/2014/main" val="385554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Техническая характеристика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Требования ТЗ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78802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dirty="0"/>
                        <a:t>Диапазон регистрируемых энергий гамма-излучения, МэВ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0,05÷3,0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15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dirty="0"/>
                        <a:t>Основная относительная погрешность характеристики преобразования (ИНЛ), не более,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±0,05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3104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dirty="0"/>
                        <a:t>Энергетическое разрешение макетного образца по гамма-излучению с энергией:</a:t>
                      </a:r>
                    </a:p>
                    <a:p>
                      <a:pPr marL="361950" indent="0" algn="l"/>
                      <a:r>
                        <a:rPr lang="ru-RU" dirty="0"/>
                        <a:t>122,06 кэВ (</a:t>
                      </a:r>
                      <a:r>
                        <a:rPr lang="ru-RU" baseline="30000" dirty="0"/>
                        <a:t>57</a:t>
                      </a:r>
                      <a:r>
                        <a:rPr lang="ru-RU" dirty="0"/>
                        <a:t>Co), не более, кэВ:</a:t>
                      </a:r>
                    </a:p>
                    <a:p>
                      <a:pPr marL="361950" indent="0" algn="l"/>
                      <a:r>
                        <a:rPr lang="ru-RU" dirty="0"/>
                        <a:t>1332,5 кэВ (</a:t>
                      </a:r>
                      <a:r>
                        <a:rPr lang="ru-RU" baseline="30000" dirty="0"/>
                        <a:t>60</a:t>
                      </a:r>
                      <a:r>
                        <a:rPr lang="ru-RU" dirty="0"/>
                        <a:t>Co), не более, кэВ: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3,0</a:t>
                      </a:r>
                    </a:p>
                    <a:p>
                      <a:pPr algn="ctr"/>
                      <a:r>
                        <a:rPr lang="ru-RU" dirty="0"/>
                        <a:t>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3368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dirty="0"/>
                        <a:t>Относительная эффективность регистрации в ППП гамма-квантов для точечной геометрии нуклида </a:t>
                      </a:r>
                      <a:r>
                        <a:rPr lang="ru-RU" baseline="30000" dirty="0"/>
                        <a:t>60</a:t>
                      </a:r>
                      <a:r>
                        <a:rPr lang="ru-RU" dirty="0"/>
                        <a:t>Co по линии с энергией 1332,5 кэВ, не менее,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7699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 допускаемой основной относительной погрешности эффективность регистрации в ППП гамма-квантов для точечной геометрии нуклида </a:t>
                      </a:r>
                      <a:r>
                        <a:rPr lang="ru-RU" sz="205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по линии с энергией 1332,5 кэВ, не более, %: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±10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99328737"/>
                  </a:ext>
                </a:extLst>
              </a:tr>
            </a:tbl>
          </a:graphicData>
        </a:graphic>
      </p:graphicFrame>
      <p:sp>
        <p:nvSpPr>
          <p:cNvPr id="76" name="Текст 75">
            <a:extLst>
              <a:ext uri="{FF2B5EF4-FFF2-40B4-BE49-F238E27FC236}">
                <a16:creationId xmlns="" xmlns:a16="http://schemas.microsoft.com/office/drawing/2014/main" id="{6E65889B-5912-1D81-2F7F-49D665D02B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7375" y="1049346"/>
            <a:ext cx="7308850" cy="344857"/>
          </a:xfrm>
        </p:spPr>
        <p:txBody>
          <a:bodyPr/>
          <a:lstStyle/>
          <a:p>
            <a:r>
              <a:rPr lang="ru-RU" sz="2000" dirty="0" smtClean="0"/>
              <a:t>Основные требуемые параметры </a:t>
            </a:r>
            <a:r>
              <a:rPr lang="ru-RU" sz="2000" dirty="0"/>
              <a:t>и </a:t>
            </a:r>
            <a:r>
              <a:rPr lang="ru-RU" sz="2000" dirty="0" smtClean="0"/>
              <a:t>характеристики</a:t>
            </a:r>
            <a:endParaRPr lang="ru-RU" sz="2000" dirty="0"/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Техническое задание 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>
            <a:extLst>
              <a:ext uri="{FF2B5EF4-FFF2-40B4-BE49-F238E27FC236}">
                <a16:creationId xmlns="" xmlns:a16="http://schemas.microsoft.com/office/drawing/2014/main" id="{D3F7BC70-6460-AC58-4477-434DDDD0A5BC}"/>
              </a:ext>
            </a:extLst>
          </p:cNvPr>
          <p:cNvGraphicFramePr>
            <a:graphicFrameLocks noGrp="1"/>
          </p:cNvGraphicFramePr>
          <p:nvPr>
            <p:ph type="tbl" sz="quarter" idx="33"/>
            <p:extLst>
              <p:ext uri="{D42A27DB-BD31-4B8C-83A1-F6EECF244321}">
                <p14:modId xmlns:p14="http://schemas.microsoft.com/office/powerpoint/2010/main" val="4178759916"/>
              </p:ext>
            </p:extLst>
          </p:nvPr>
        </p:nvGraphicFramePr>
        <p:xfrm>
          <a:off x="587375" y="1510926"/>
          <a:ext cx="11017250" cy="367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4275">
                  <a:extLst>
                    <a:ext uri="{9D8B030D-6E8A-4147-A177-3AD203B41FA5}">
                      <a16:colId xmlns="" xmlns:a16="http://schemas.microsoft.com/office/drawing/2014/main" val="3993514959"/>
                    </a:ext>
                  </a:extLst>
                </a:gridCol>
                <a:gridCol w="2212975">
                  <a:extLst>
                    <a:ext uri="{9D8B030D-6E8A-4147-A177-3AD203B41FA5}">
                      <a16:colId xmlns="" xmlns:a16="http://schemas.microsoft.com/office/drawing/2014/main" val="385554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Техническая характеристика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Требования ТЗ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78802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Максимальная входная статическая загрузка, не менее, с</a:t>
                      </a:r>
                      <a:r>
                        <a:rPr lang="ru-RU" sz="205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1ꞏ10</a:t>
                      </a:r>
                      <a:r>
                        <a:rPr lang="ru-RU" sz="205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15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установления рабочего режима макетного образца (без учёта времени охлаждения), не более,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3104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непрерывной работы макетного образца (после установления рабочего режима) не менее,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3368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Нестабильность характеристики преобразования за время непрерывной работы (временная нестабильность), не более 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7699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/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установления рабочей температуры детектора</a:t>
                      </a:r>
                      <a:r>
                        <a:rPr lang="en-US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100 К</a:t>
                      </a:r>
                      <a:r>
                        <a:rPr lang="en-US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205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 более,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99328737"/>
                  </a:ext>
                </a:extLst>
              </a:tr>
            </a:tbl>
          </a:graphicData>
        </a:graphic>
      </p:graphicFrame>
      <p:sp>
        <p:nvSpPr>
          <p:cNvPr id="76" name="Текст 75">
            <a:extLst>
              <a:ext uri="{FF2B5EF4-FFF2-40B4-BE49-F238E27FC236}">
                <a16:creationId xmlns="" xmlns:a16="http://schemas.microsoft.com/office/drawing/2014/main" id="{6E65889B-5912-1D81-2F7F-49D665D02B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7375" y="1049346"/>
            <a:ext cx="7308850" cy="344857"/>
          </a:xfrm>
        </p:spPr>
        <p:txBody>
          <a:bodyPr/>
          <a:lstStyle/>
          <a:p>
            <a:r>
              <a:rPr lang="ru-RU" sz="2000" dirty="0"/>
              <a:t>Основные требуемые параметры и характеристики</a:t>
            </a:r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Техническое задание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1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73">
            <a:extLst>
              <a:ext uri="{FF2B5EF4-FFF2-40B4-BE49-F238E27FC236}">
                <a16:creationId xmlns="" xmlns:a16="http://schemas.microsoft.com/office/drawing/2014/main" id="{FFF1ED87-9EE0-E953-59F6-FA2A42ED53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0935" y="1200910"/>
            <a:ext cx="5400674" cy="2716848"/>
          </a:xfrm>
          <a:noFill/>
        </p:spPr>
        <p:txBody>
          <a:bodyPr/>
          <a:lstStyle/>
          <a:p>
            <a:pPr algn="just"/>
            <a:r>
              <a:rPr lang="ru-RU" sz="1800" dirty="0" smtClean="0"/>
              <a:t>Составные </a:t>
            </a:r>
            <a:r>
              <a:rPr lang="ru-RU" sz="1800" dirty="0"/>
              <a:t>части: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устройство детектирования УДЕГ-ОГК-14К в составе:</a:t>
            </a:r>
          </a:p>
          <a:p>
            <a:pPr marL="542925" indent="-180975" algn="just">
              <a:buFont typeface="Wingdings" panose="05000000000000000000" pitchFamily="2" charset="2"/>
              <a:buChar char="§"/>
              <a:tabLst>
                <a:tab pos="990600" algn="l"/>
                <a:tab pos="1076325" algn="l"/>
              </a:tabLst>
            </a:pPr>
            <a:r>
              <a:rPr lang="ru-RU" sz="1800" dirty="0"/>
              <a:t>детекторный блок ДЕГ-ОГК-5Км-01 на основе ОЧГ;</a:t>
            </a:r>
          </a:p>
          <a:p>
            <a:pPr marL="542925" indent="-180975" algn="just">
              <a:buFont typeface="Wingdings" panose="05000000000000000000" pitchFamily="2" charset="2"/>
              <a:buChar char="§"/>
              <a:tabLst>
                <a:tab pos="990600" algn="l"/>
                <a:tab pos="1076325" algn="l"/>
              </a:tabLst>
            </a:pPr>
            <a:r>
              <a:rPr lang="ru-RU" sz="1800" dirty="0"/>
              <a:t>микрокриогенная система ГКМ-02.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блок контроллера БК-02;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/>
              <a:t>блок питания ТОРЕЛ </a:t>
            </a:r>
            <a:r>
              <a:rPr lang="ru-RU" sz="1800" dirty="0" smtClean="0"/>
              <a:t>АП-6121</a:t>
            </a:r>
            <a:r>
              <a:rPr lang="ru-RU" sz="1800" dirty="0"/>
              <a:t>.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FF441C85-8634-40A8-9B9A-6562B0BF12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0004" y="5154804"/>
            <a:ext cx="1829479" cy="264974"/>
          </a:xfrm>
        </p:spPr>
        <p:txBody>
          <a:bodyPr/>
          <a:lstStyle/>
          <a:p>
            <a:pPr algn="ctr"/>
            <a:r>
              <a:rPr lang="ru-RU" sz="1400" dirty="0" smtClean="0"/>
              <a:t>УДЕГ-ОГК-14К</a:t>
            </a:r>
            <a:endParaRPr lang="ru-RU" sz="1400" dirty="0"/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Устройство детектирования МО-ГЗ-5КП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95" y="1223636"/>
            <a:ext cx="3800691" cy="3805126"/>
          </a:xfrm>
          <a:prstGeom prst="rect">
            <a:avLst/>
          </a:prstGeom>
        </p:spPr>
      </p:pic>
      <p:sp>
        <p:nvSpPr>
          <p:cNvPr id="75" name="Текст 1">
            <a:extLst>
              <a:ext uri="{FF2B5EF4-FFF2-40B4-BE49-F238E27FC236}">
                <a16:creationId xmlns="" xmlns:a16="http://schemas.microsoft.com/office/drawing/2014/main" id="{920409AD-367A-90FA-06CC-1AE63289D4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025" y="6457150"/>
            <a:ext cx="10296525" cy="146459"/>
          </a:xfrm>
        </p:spPr>
        <p:txBody>
          <a:bodyPr/>
          <a:lstStyle/>
          <a:p>
            <a:r>
              <a:rPr lang="ru-RU" dirty="0" smtClean="0"/>
              <a:t>Примечание. Испытания проводились с устройством спектрометрическим СУ-07ЦА (АО "НПЦ "АСПЕКТ" )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198" y="1358233"/>
            <a:ext cx="2396866" cy="203854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910" y="3679553"/>
            <a:ext cx="2139377" cy="2084078"/>
          </a:xfrm>
          <a:prstGeom prst="rect">
            <a:avLst/>
          </a:prstGeom>
        </p:spPr>
      </p:pic>
      <p:sp>
        <p:nvSpPr>
          <p:cNvPr id="76" name="Текст 72">
            <a:extLst>
              <a:ext uri="{FF2B5EF4-FFF2-40B4-BE49-F238E27FC236}">
                <a16:creationId xmlns="" xmlns:a16="http://schemas.microsoft.com/office/drawing/2014/main" id="{FF441C85-8634-40A8-9B9A-6562B0BF1212}"/>
              </a:ext>
            </a:extLst>
          </p:cNvPr>
          <p:cNvSpPr txBox="1">
            <a:spLocks/>
          </p:cNvSpPr>
          <p:nvPr/>
        </p:nvSpPr>
        <p:spPr>
          <a:xfrm>
            <a:off x="3777116" y="3454733"/>
            <a:ext cx="1829479" cy="2649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2690" rtl="0" eaLnBrk="1" latinLnBrk="0" hangingPunct="1">
              <a:lnSpc>
                <a:spcPct val="90000"/>
              </a:lnSpc>
              <a:spcBef>
                <a:spcPts val="1140"/>
              </a:spcBef>
              <a:buFont typeface="Arial" panose="020B0604020202020204" pitchFamily="34" charset="0"/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01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6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0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05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39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74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089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43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БК-02</a:t>
            </a:r>
            <a:endParaRPr lang="ru-RU" sz="1400" dirty="0"/>
          </a:p>
        </p:txBody>
      </p:sp>
      <p:sp>
        <p:nvSpPr>
          <p:cNvPr id="77" name="Текст 72">
            <a:extLst>
              <a:ext uri="{FF2B5EF4-FFF2-40B4-BE49-F238E27FC236}">
                <a16:creationId xmlns="" xmlns:a16="http://schemas.microsoft.com/office/drawing/2014/main" id="{FF441C85-8634-40A8-9B9A-6562B0BF1212}"/>
              </a:ext>
            </a:extLst>
          </p:cNvPr>
          <p:cNvSpPr txBox="1">
            <a:spLocks/>
          </p:cNvSpPr>
          <p:nvPr/>
        </p:nvSpPr>
        <p:spPr>
          <a:xfrm>
            <a:off x="3744858" y="5939956"/>
            <a:ext cx="1829479" cy="2649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2690" rtl="0" eaLnBrk="1" latinLnBrk="0" hangingPunct="1">
              <a:lnSpc>
                <a:spcPct val="90000"/>
              </a:lnSpc>
              <a:spcBef>
                <a:spcPts val="1140"/>
              </a:spcBef>
              <a:buFont typeface="Arial" panose="020B0604020202020204" pitchFamily="34" charset="0"/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01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6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2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0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053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398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74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089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434" indent="-260673" algn="l" defTabSz="1042690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ТОРЕЛ АП-6121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90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FF441C85-8634-40A8-9B9A-6562B0BF12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965" y="5043033"/>
            <a:ext cx="5400675" cy="365400"/>
          </a:xfrm>
        </p:spPr>
        <p:txBody>
          <a:bodyPr/>
          <a:lstStyle/>
          <a:p>
            <a:pPr algn="ctr"/>
            <a:r>
              <a:rPr lang="ru-RU" sz="1400" dirty="0"/>
              <a:t>Внешний вид устройства </a:t>
            </a:r>
            <a:r>
              <a:rPr lang="ru-RU" sz="1400" dirty="0" smtClean="0"/>
              <a:t>спектрометрического СУ-07ЦА</a:t>
            </a:r>
            <a:endParaRPr lang="ru-RU" sz="1400" dirty="0"/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Устройство </a:t>
            </a:r>
            <a:r>
              <a:rPr lang="ru-RU" dirty="0" smtClean="0"/>
              <a:t>спектрометрическое СУ-07ЦА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26" y="1987195"/>
            <a:ext cx="4907876" cy="141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26" y="3475018"/>
            <a:ext cx="4951120" cy="143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" name="Таблица 78">
            <a:extLst>
              <a:ext uri="{FF2B5EF4-FFF2-40B4-BE49-F238E27FC236}">
                <a16:creationId xmlns="" xmlns:a16="http://schemas.microsoft.com/office/drawing/2014/main" id="{B92FEE40-9054-9C80-BA05-0BBF489A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20383"/>
              </p:ext>
            </p:extLst>
          </p:nvPr>
        </p:nvGraphicFramePr>
        <p:xfrm>
          <a:off x="587374" y="1271235"/>
          <a:ext cx="5102226" cy="437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103">
                  <a:extLst>
                    <a:ext uri="{9D8B030D-6E8A-4147-A177-3AD203B41FA5}">
                      <a16:colId xmlns="" xmlns:a16="http://schemas.microsoft.com/office/drawing/2014/main" val="2390886286"/>
                    </a:ext>
                  </a:extLst>
                </a:gridCol>
                <a:gridCol w="1434123">
                  <a:extLst>
                    <a:ext uri="{9D8B030D-6E8A-4147-A177-3AD203B41FA5}">
                      <a16:colId xmlns="" xmlns:a16="http://schemas.microsoft.com/office/drawing/2014/main" val="2189714535"/>
                    </a:ext>
                  </a:extLst>
                </a:gridCol>
              </a:tblGrid>
              <a:tr h="57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Параметр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Значение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2961257"/>
                  </a:ext>
                </a:extLst>
              </a:tr>
              <a:tr h="567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каналов накапливаемого спектра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383188"/>
                  </a:ext>
                </a:extLst>
              </a:tr>
              <a:tr h="591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ИНЛ,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%, не более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9021365"/>
                  </a:ext>
                </a:extLst>
              </a:tr>
              <a:tr h="602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Временная нестабильность, %, не более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1988743"/>
                  </a:ext>
                </a:extLst>
              </a:tr>
              <a:tr h="60230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Максимальная входная статическая загрузка, не менее, </a:t>
                      </a:r>
                    </a:p>
                    <a:p>
                      <a:pPr marL="0" indent="0"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ru-RU" sz="1800" baseline="30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1ꞏ10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64884977"/>
                  </a:ext>
                </a:extLst>
              </a:tr>
              <a:tr h="602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Выходное высокое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напряжение, 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58327579"/>
                  </a:ext>
                </a:extLst>
              </a:tr>
              <a:tr h="602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 связи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RS-485,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9274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3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FF441C85-8634-40A8-9B9A-6562B0BF12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6392" y="5418026"/>
            <a:ext cx="5400675" cy="365400"/>
          </a:xfrm>
        </p:spPr>
        <p:txBody>
          <a:bodyPr/>
          <a:lstStyle/>
          <a:p>
            <a:pPr algn="ctr"/>
            <a:r>
              <a:rPr lang="ru-RU" sz="1600" dirty="0"/>
              <a:t>ИНЛ</a:t>
            </a:r>
          </a:p>
        </p:txBody>
      </p:sp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Основная относительная погрешность характеристики преобразования (ИНЛ)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79" name="Рисунок 78">
            <a:extLst>
              <a:ext uri="{FF2B5EF4-FFF2-40B4-BE49-F238E27FC236}">
                <a16:creationId xmlns="" xmlns:a16="http://schemas.microsoft.com/office/drawing/2014/main" id="{3A650757-1851-DC48-64BA-AA76280FCD7B}"/>
              </a:ext>
            </a:extLst>
          </p:cNvPr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1288307782"/>
              </p:ext>
            </p:extLst>
          </p:nvPr>
        </p:nvGraphicFramePr>
        <p:xfrm>
          <a:off x="6210300" y="1366003"/>
          <a:ext cx="5400675" cy="389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0" name="Таблица 79">
            <a:extLst>
              <a:ext uri="{FF2B5EF4-FFF2-40B4-BE49-F238E27FC236}">
                <a16:creationId xmlns="" xmlns:a16="http://schemas.microsoft.com/office/drawing/2014/main" id="{B92FEE40-9054-9C80-BA05-0BBF489A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65570"/>
              </p:ext>
            </p:extLst>
          </p:nvPr>
        </p:nvGraphicFramePr>
        <p:xfrm>
          <a:off x="581025" y="1317426"/>
          <a:ext cx="5414580" cy="399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916">
                  <a:extLst>
                    <a:ext uri="{9D8B030D-6E8A-4147-A177-3AD203B41FA5}">
                      <a16:colId xmlns="" xmlns:a16="http://schemas.microsoft.com/office/drawing/2014/main" val="2390886286"/>
                    </a:ext>
                  </a:extLst>
                </a:gridCol>
                <a:gridCol w="1260234">
                  <a:extLst>
                    <a:ext uri="{9D8B030D-6E8A-4147-A177-3AD203B41FA5}">
                      <a16:colId xmlns="" xmlns:a16="http://schemas.microsoft.com/office/drawing/2014/main" val="2189714535"/>
                    </a:ext>
                  </a:extLst>
                </a:gridCol>
                <a:gridCol w="905598">
                  <a:extLst>
                    <a:ext uri="{9D8B030D-6E8A-4147-A177-3AD203B41FA5}">
                      <a16:colId xmlns="" xmlns:a16="http://schemas.microsoft.com/office/drawing/2014/main" val="159842199"/>
                    </a:ext>
                  </a:extLst>
                </a:gridCol>
                <a:gridCol w="1256577">
                  <a:extLst>
                    <a:ext uri="{9D8B030D-6E8A-4147-A177-3AD203B41FA5}">
                      <a16:colId xmlns="" xmlns:a16="http://schemas.microsoft.com/office/drawing/2014/main" val="1092836127"/>
                    </a:ext>
                  </a:extLst>
                </a:gridCol>
                <a:gridCol w="909255">
                  <a:extLst>
                    <a:ext uri="{9D8B030D-6E8A-4147-A177-3AD203B41FA5}">
                      <a16:colId xmlns="" xmlns:a16="http://schemas.microsoft.com/office/drawing/2014/main" val="732865274"/>
                    </a:ext>
                  </a:extLst>
                </a:gridCol>
              </a:tblGrid>
              <a:tr h="57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Нуклид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Энергия, кэВ (библиотека)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Канал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Энергия, кэВ (расчет)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ИНЛ,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2961257"/>
                  </a:ext>
                </a:extLst>
              </a:tr>
              <a:tr h="392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Am-241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383188"/>
                  </a:ext>
                </a:extLst>
              </a:tr>
              <a:tr h="37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Eu-152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9021365"/>
                  </a:ext>
                </a:extLst>
              </a:tr>
              <a:tr h="395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Eu-152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1988743"/>
                  </a:ext>
                </a:extLst>
              </a:tr>
              <a:tr h="4050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Cs-137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53054962"/>
                  </a:ext>
                </a:extLst>
              </a:tr>
              <a:tr h="385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Eu-152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54820572"/>
                  </a:ext>
                </a:extLst>
              </a:tr>
              <a:tr h="3664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Co-60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60388826"/>
                  </a:ext>
                </a:extLst>
              </a:tr>
              <a:tr h="390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Co-60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79039049"/>
                  </a:ext>
                </a:extLst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Eu-152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45950276"/>
                  </a:ext>
                </a:extLst>
              </a:tr>
              <a:tr h="344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Th-228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319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3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70">
            <a:extLst>
              <a:ext uri="{FF2B5EF4-FFF2-40B4-BE49-F238E27FC236}">
                <a16:creationId xmlns="" xmlns:a16="http://schemas.microsoft.com/office/drawing/2014/main" id="{0C270F6A-E767-089A-91FD-4000050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Энергетическое разрешение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CC41C08-4D7B-4AE5-4279-59451AF58954}"/>
              </a:ext>
            </a:extLst>
          </p:cNvPr>
          <p:cNvGrpSpPr/>
          <p:nvPr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611DA264-A162-2694-4B2F-BC34989E075D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5192ED6-CAA3-8A79-BACA-3B002DC5E60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873F927-DD10-3018-08AA-8010A9E480E5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0" name="Таблица 79">
            <a:extLst>
              <a:ext uri="{FF2B5EF4-FFF2-40B4-BE49-F238E27FC236}">
                <a16:creationId xmlns="" xmlns:a16="http://schemas.microsoft.com/office/drawing/2014/main" id="{B92FEE40-9054-9C80-BA05-0BBF489A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30569"/>
              </p:ext>
            </p:extLst>
          </p:nvPr>
        </p:nvGraphicFramePr>
        <p:xfrm>
          <a:off x="904501" y="2167155"/>
          <a:ext cx="10158693" cy="247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634">
                  <a:extLst>
                    <a:ext uri="{9D8B030D-6E8A-4147-A177-3AD203B41FA5}">
                      <a16:colId xmlns="" xmlns:a16="http://schemas.microsoft.com/office/drawing/2014/main" val="2390886286"/>
                    </a:ext>
                  </a:extLst>
                </a:gridCol>
                <a:gridCol w="3423771">
                  <a:extLst>
                    <a:ext uri="{9D8B030D-6E8A-4147-A177-3AD203B41FA5}">
                      <a16:colId xmlns="" xmlns:a16="http://schemas.microsoft.com/office/drawing/2014/main" val="2189714535"/>
                    </a:ext>
                  </a:extLst>
                </a:gridCol>
                <a:gridCol w="3165288">
                  <a:extLst>
                    <a:ext uri="{9D8B030D-6E8A-4147-A177-3AD203B41FA5}">
                      <a16:colId xmlns="" xmlns:a16="http://schemas.microsoft.com/office/drawing/2014/main" val="159842199"/>
                    </a:ext>
                  </a:extLst>
                </a:gridCol>
              </a:tblGrid>
              <a:tr h="571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гамма-излучения с радионуклидами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2961257"/>
                  </a:ext>
                </a:extLst>
              </a:tr>
              <a:tr h="5678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гамма-излучения, кэВ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383188"/>
                  </a:ext>
                </a:extLst>
              </a:tr>
              <a:tr h="5919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Энергетическое разрешение (измеренное), кэВ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9021365"/>
                  </a:ext>
                </a:extLst>
              </a:tr>
              <a:tr h="6023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Энергетическое разрешение (требуемое), не более, кэВ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198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аблиц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Диаграмм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аймлайн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Кар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martArt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онтак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_ДСП / КТ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без логотипа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Акцентн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изображениями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x0420__x0438__x0441__x0443__x043d__x043e__x043a_ xmlns="a7686ec6-a122-475d-81a2-3efbe9938b8a">
      <Url>http://moss-srv/PublishingImages/f_style/prezentaciya.jpg</Url>
      <Description xsi:nil="true"/>
    </_x0420__x0438__x0441__x0443__x043d__x043e__x043a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8A5537A9FA0F4A84C471766AA0D822" ma:contentTypeVersion="3" ma:contentTypeDescription="Создание документа." ma:contentTypeScope="" ma:versionID="ee03037c4700d84f42a871291be3de4f">
  <xsd:schema xmlns:xsd="http://www.w3.org/2001/XMLSchema" xmlns:xs="http://www.w3.org/2001/XMLSchema" xmlns:p="http://schemas.microsoft.com/office/2006/metadata/properties" xmlns:ns1="http://schemas.microsoft.com/sharepoint/v3" xmlns:ns2="a7686ec6-a122-475d-81a2-3efbe9938b8a" xmlns:ns3="dee65357-8abd-4fdf-80e4-0ade9c193ac1" targetNamespace="http://schemas.microsoft.com/office/2006/metadata/properties" ma:root="true" ma:fieldsID="d4b95ac8fb36e739bba7c17f72a54802" ns1:_="" ns2:_="" ns3:_="">
    <xsd:import namespace="http://schemas.microsoft.com/sharepoint/v3"/>
    <xsd:import namespace="a7686ec6-a122-475d-81a2-3efbe9938b8a"/>
    <xsd:import namespace="dee65357-8abd-4fdf-80e4-0ade9c193ac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x0420__x0438__x0441__x0443__x043d__x043e__x043a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86ec6-a122-475d-81a2-3efbe9938b8a" elementFormDefault="qualified">
    <xsd:import namespace="http://schemas.microsoft.com/office/2006/documentManagement/types"/>
    <xsd:import namespace="http://schemas.microsoft.com/office/infopath/2007/PartnerControls"/>
    <xsd:element name="_x0420__x0438__x0441__x0443__x043d__x043e__x043a_" ma:index="10" nillable="true" ma:displayName="Рисунок" ma:format="Image" ma:internalName="_x0420__x0438__x0441__x0443__x043d__x043e__x043a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65357-8abd-4fdf-80e4-0ade9c193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имено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1FE817-2AEB-4131-84F0-F60D5FA202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ED755C-9EBB-4E55-94CE-3CED181F812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dee65357-8abd-4fdf-80e4-0ade9c193ac1"/>
    <ds:schemaRef ds:uri="http://schemas.microsoft.com/office/2006/metadata/properties"/>
    <ds:schemaRef ds:uri="http://www.w3.org/XML/1998/namespace"/>
    <ds:schemaRef ds:uri="a7686ec6-a122-475d-81a2-3efbe9938b8a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D8E524-A8D5-4E31-A1A2-7054D2B65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86ec6-a122-475d-81a2-3efbe9938b8a"/>
    <ds:schemaRef ds:uri="dee65357-8abd-4fdf-80e4-0ade9c193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169863</TotalTime>
  <Words>2481</Words>
  <Application>Microsoft Office PowerPoint</Application>
  <PresentationFormat>Широкоэкранный</PresentationFormat>
  <Paragraphs>866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18</vt:i4>
      </vt:variant>
    </vt:vector>
  </HeadingPairs>
  <TitlesOfParts>
    <vt:vector size="40" baseType="lpstr">
      <vt:lpstr>Arial</vt:lpstr>
      <vt:lpstr>Calibri</vt:lpstr>
      <vt:lpstr>MS Mincho</vt:lpstr>
      <vt:lpstr>Rosatom Light</vt:lpstr>
      <vt:lpstr>Symbol</vt:lpstr>
      <vt:lpstr>Times New Roman</vt:lpstr>
      <vt:lpstr>Wingdings</vt:lpstr>
      <vt:lpstr>Титульный слайд</vt:lpstr>
      <vt:lpstr>Титульный слайд_ДСП / КТ</vt:lpstr>
      <vt:lpstr>Титульный слайд без логотипа</vt:lpstr>
      <vt:lpstr>Содержание</vt:lpstr>
      <vt:lpstr>Перебивочный слайд</vt:lpstr>
      <vt:lpstr>Акцентные слайды</vt:lpstr>
      <vt:lpstr>Цветные фоны (для публичных выступлений)</vt:lpstr>
      <vt:lpstr>Текстовые слайды</vt:lpstr>
      <vt:lpstr>Слайды с изображениями</vt:lpstr>
      <vt:lpstr>Таблицы</vt:lpstr>
      <vt:lpstr>Диаграммы</vt:lpstr>
      <vt:lpstr>Таймлайны</vt:lpstr>
      <vt:lpstr>Карты</vt:lpstr>
      <vt:lpstr>SmartArt</vt:lpstr>
      <vt:lpstr>Контакты</vt:lpstr>
      <vt:lpstr>Разработка и исследование характеристик отечественного устройства детектирования гамма-излучения на основе прецизионного германиевого блока детектирования с системой электроохлаждения</vt:lpstr>
      <vt:lpstr>Проблематика</vt:lpstr>
      <vt:lpstr>Цель и задачи работы</vt:lpstr>
      <vt:lpstr>Техническое задание </vt:lpstr>
      <vt:lpstr>Техническое задание</vt:lpstr>
      <vt:lpstr>Устройство детектирования МО-ГЗ-5КП</vt:lpstr>
      <vt:lpstr>Устройство спектрометрическое СУ-07ЦА</vt:lpstr>
      <vt:lpstr>Основная относительная погрешность характеристики преобразования (ИНЛ)</vt:lpstr>
      <vt:lpstr>Энергетическое разрешение</vt:lpstr>
      <vt:lpstr>Относительная эффективность регистрации</vt:lpstr>
      <vt:lpstr>Максимальная входная статистическая загрузка</vt:lpstr>
      <vt:lpstr>Нестабильность характеристики преобразования</vt:lpstr>
      <vt:lpstr>Время установления рабочей температуры детектора</vt:lpstr>
      <vt:lpstr>Примеры спектров</vt:lpstr>
      <vt:lpstr>Примеры спектров</vt:lpstr>
      <vt:lpstr>Устройства детектирования с электроохлаждением</vt:lpstr>
      <vt:lpstr>Сравнительная таблица</vt:lpstr>
      <vt:lpstr>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User</cp:lastModifiedBy>
  <cp:revision>769</cp:revision>
  <cp:lastPrinted>2022-03-29T16:00:11Z</cp:lastPrinted>
  <dcterms:created xsi:type="dcterms:W3CDTF">2021-10-19T14:08:40Z</dcterms:created>
  <dcterms:modified xsi:type="dcterms:W3CDTF">2025-10-12T14:42:55Z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0x0101005E8A5537A9FA0F4A84C471766AA0D822</vt:lpwstr>
  </property>
</Properties>
</file>