
<file path=[Content_Types].xml><?xml version="1.0" encoding="utf-8"?>
<Types xmlns="http://schemas.openxmlformats.org/package/2006/content-types">
  <Default Extension="emf" ContentType="image/x-emf"/>
  <Default Extension="glb" ContentType="model/gltf.binary"/>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2" r:id="rId3"/>
    <p:sldId id="266" r:id="rId4"/>
    <p:sldId id="273" r:id="rId5"/>
    <p:sldId id="267" r:id="rId6"/>
    <p:sldId id="268" r:id="rId7"/>
    <p:sldId id="259" r:id="rId8"/>
    <p:sldId id="284" r:id="rId9"/>
    <p:sldId id="279" r:id="rId10"/>
    <p:sldId id="292" r:id="rId11"/>
    <p:sldId id="276" r:id="rId12"/>
    <p:sldId id="277" r:id="rId13"/>
    <p:sldId id="275" r:id="rId14"/>
    <p:sldId id="280" r:id="rId15"/>
    <p:sldId id="285" r:id="rId16"/>
    <p:sldId id="287" r:id="rId17"/>
    <p:sldId id="274" r:id="rId18"/>
    <p:sldId id="272" r:id="rId19"/>
    <p:sldId id="281" r:id="rId20"/>
    <p:sldId id="288" r:id="rId21"/>
    <p:sldId id="289" r:id="rId22"/>
    <p:sldId id="290" r:id="rId23"/>
    <p:sldId id="291" r:id="rId2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ksander Mahnyov" initials="AM" lastIdx="1" clrIdx="0">
    <p:extLst>
      <p:ext uri="{19B8F6BF-5375-455C-9EA6-DF929625EA0E}">
        <p15:presenceInfo xmlns:p15="http://schemas.microsoft.com/office/powerpoint/2012/main" userId="80b1d0fc157056d7" providerId="Windows Live"/>
      </p:ext>
    </p:extLst>
  </p:cmAuthor>
  <p:cmAuthor id="2" name="Игорь Махнёв" initials="ИМ" lastIdx="3" clrIdx="1">
    <p:extLst>
      <p:ext uri="{19B8F6BF-5375-455C-9EA6-DF929625EA0E}">
        <p15:presenceInfo xmlns:p15="http://schemas.microsoft.com/office/powerpoint/2012/main" userId="a81823aa48178bf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9D1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100" d="100"/>
          <a:sy n="100" d="100"/>
        </p:scale>
        <p:origin x="-1210" y="-7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1055;&#1086;&#1083;&#1100;&#1079;&#1086;&#1074;&#1072;&#1090;&#1077;&#1083;&#1100;\Downloads\Telegram%20Desktop\Puasso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xml"/><Relationship Id="rId4" Type="http://schemas.openxmlformats.org/officeDocument/2006/relationships/oleObject" Target="file:///C:\Users\&#1055;&#1086;&#1083;&#1100;&#1079;&#1086;&#1074;&#1072;&#1090;&#1077;&#1083;&#1100;\Downloads\Telegram%20Desktop\Puasson.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2.xml"/><Relationship Id="rId4" Type="http://schemas.openxmlformats.org/officeDocument/2006/relationships/oleObject" Target="file:///C:\Users\&#1055;&#1086;&#1083;&#1100;&#1079;&#1086;&#1074;&#1072;&#1090;&#1077;&#1083;&#1100;\Downloads\Telegram%20Desktop\Puass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734977035074079E-2"/>
          <c:y val="6.9455445544554462E-2"/>
          <c:w val="0.96527324267360926"/>
          <c:h val="0.88854252748109452"/>
        </c:manualLayout>
      </c:layout>
      <c:lineChart>
        <c:grouping val="standard"/>
        <c:varyColors val="0"/>
        <c:ser>
          <c:idx val="0"/>
          <c:order val="0"/>
          <c:spPr>
            <a:ln w="28575" cap="rnd">
              <a:solidFill>
                <a:schemeClr val="accent1"/>
              </a:solidFill>
              <a:round/>
            </a:ln>
            <a:effectLst/>
          </c:spPr>
          <c:marker>
            <c:symbol val="none"/>
          </c:marker>
          <c:val>
            <c:numRef>
              <c:f>[Puasson.xlsx]Лист1!$D$4:$D$3600</c:f>
              <c:numCache>
                <c:formatCode>General</c:formatCode>
                <c:ptCount val="3597"/>
                <c:pt idx="0">
                  <c:v>3.7200759760208376E-42</c:v>
                </c:pt>
                <c:pt idx="1">
                  <c:v>1.8600379880104138E-40</c:v>
                </c:pt>
                <c:pt idx="2">
                  <c:v>6.2001266267014385E-39</c:v>
                </c:pt>
                <c:pt idx="3">
                  <c:v>1.5500316566753289E-37</c:v>
                </c:pt>
                <c:pt idx="4">
                  <c:v>3.1000633133506985E-36</c:v>
                </c:pt>
                <c:pt idx="5">
                  <c:v>5.166772188917836E-35</c:v>
                </c:pt>
                <c:pt idx="6">
                  <c:v>7.3811031270255183E-34</c:v>
                </c:pt>
                <c:pt idx="7">
                  <c:v>9.2263789087817849E-33</c:v>
                </c:pt>
                <c:pt idx="8">
                  <c:v>1.0251532120868739E-31</c:v>
                </c:pt>
                <c:pt idx="9">
                  <c:v>1.0251532120868618E-30</c:v>
                </c:pt>
                <c:pt idx="10">
                  <c:v>9.319574655335262E-30</c:v>
                </c:pt>
                <c:pt idx="11">
                  <c:v>7.7663122127793072E-29</c:v>
                </c:pt>
                <c:pt idx="12">
                  <c:v>5.974086317522533E-28</c:v>
                </c:pt>
                <c:pt idx="13">
                  <c:v>4.2672045125160967E-27</c:v>
                </c:pt>
                <c:pt idx="14">
                  <c:v>2.8448030083440757E-26</c:v>
                </c:pt>
                <c:pt idx="15">
                  <c:v>1.7780018802150439E-25</c:v>
                </c:pt>
                <c:pt idx="16">
                  <c:v>1.0458834589500228E-24</c:v>
                </c:pt>
                <c:pt idx="17">
                  <c:v>5.8104636608334731E-24</c:v>
                </c:pt>
                <c:pt idx="18">
                  <c:v>3.058138768859721E-23</c:v>
                </c:pt>
                <c:pt idx="19">
                  <c:v>1.5290693844298628E-22</c:v>
                </c:pt>
                <c:pt idx="20">
                  <c:v>7.2812827829993665E-22</c:v>
                </c:pt>
                <c:pt idx="21">
                  <c:v>3.3096739922724415E-21</c:v>
                </c:pt>
                <c:pt idx="22">
                  <c:v>1.4389886922923661E-20</c:v>
                </c:pt>
                <c:pt idx="23">
                  <c:v>5.9957862178848842E-20</c:v>
                </c:pt>
                <c:pt idx="24">
                  <c:v>2.3983144871539311E-19</c:v>
                </c:pt>
                <c:pt idx="25">
                  <c:v>9.2242864890536035E-19</c:v>
                </c:pt>
                <c:pt idx="26">
                  <c:v>3.4164024033531916E-18</c:v>
                </c:pt>
                <c:pt idx="27">
                  <c:v>1.2201437154832732E-17</c:v>
                </c:pt>
                <c:pt idx="28">
                  <c:v>4.2073921223561556E-17</c:v>
                </c:pt>
                <c:pt idx="29">
                  <c:v>1.4024640407853864E-16</c:v>
                </c:pt>
                <c:pt idx="30">
                  <c:v>4.5240775509205671E-16</c:v>
                </c:pt>
                <c:pt idx="31">
                  <c:v>1.413774234662682E-15</c:v>
                </c:pt>
                <c:pt idx="32">
                  <c:v>4.2841643474626784E-15</c:v>
                </c:pt>
                <c:pt idx="33">
                  <c:v>1.2600483374890188E-14</c:v>
                </c:pt>
                <c:pt idx="34">
                  <c:v>3.6001381071115118E-14</c:v>
                </c:pt>
                <c:pt idx="35">
                  <c:v>1.0000383630865278E-13</c:v>
                </c:pt>
                <c:pt idx="36">
                  <c:v>2.7028063867203415E-13</c:v>
                </c:pt>
                <c:pt idx="37">
                  <c:v>7.1126483861061862E-13</c:v>
                </c:pt>
                <c:pt idx="38">
                  <c:v>1.8237559964374805E-12</c:v>
                </c:pt>
                <c:pt idx="39">
                  <c:v>4.5593899910936656E-12</c:v>
                </c:pt>
                <c:pt idx="40">
                  <c:v>1.1120463392911512E-11</c:v>
                </c:pt>
                <c:pt idx="41">
                  <c:v>2.64772937926462E-11</c:v>
                </c:pt>
                <c:pt idx="42">
                  <c:v>6.1575101843363579E-11</c:v>
                </c:pt>
                <c:pt idx="43">
                  <c:v>1.3994341328037122E-10</c:v>
                </c:pt>
                <c:pt idx="44">
                  <c:v>3.1098536284526948E-10</c:v>
                </c:pt>
                <c:pt idx="45">
                  <c:v>6.7605513662014777E-10</c:v>
                </c:pt>
                <c:pt idx="46">
                  <c:v>1.4384151842981956E-9</c:v>
                </c:pt>
                <c:pt idx="47">
                  <c:v>2.9966983006212446E-9</c:v>
                </c:pt>
                <c:pt idx="48">
                  <c:v>6.1157108175943628E-9</c:v>
                </c:pt>
                <c:pt idx="49">
                  <c:v>1.2231421635188746E-8</c:v>
                </c:pt>
                <c:pt idx="50">
                  <c:v>2.398317967684064E-8</c:v>
                </c:pt>
                <c:pt idx="51">
                  <c:v>4.6121499378539471E-8</c:v>
                </c:pt>
                <c:pt idx="52">
                  <c:v>8.702169694064092E-8</c:v>
                </c:pt>
                <c:pt idx="53">
                  <c:v>1.6115129063081567E-7</c:v>
                </c:pt>
                <c:pt idx="54">
                  <c:v>2.9300234660148427E-7</c:v>
                </c:pt>
                <c:pt idx="55">
                  <c:v>5.2321847607407698E-7</c:v>
                </c:pt>
                <c:pt idx="56">
                  <c:v>9.1792715100716458E-7</c:v>
                </c:pt>
                <c:pt idx="57">
                  <c:v>1.5826330189778665E-6</c:v>
                </c:pt>
                <c:pt idx="58">
                  <c:v>2.682428845725196E-6</c:v>
                </c:pt>
                <c:pt idx="59">
                  <c:v>4.4707147428753219E-6</c:v>
                </c:pt>
                <c:pt idx="60">
                  <c:v>7.3290405620906817E-6</c:v>
                </c:pt>
                <c:pt idx="61">
                  <c:v>1.1821033164662373E-5</c:v>
                </c:pt>
                <c:pt idx="62">
                  <c:v>1.8763544705813247E-5</c:v>
                </c:pt>
                <c:pt idx="63">
                  <c:v>2.9318038602833169E-5</c:v>
                </c:pt>
                <c:pt idx="64">
                  <c:v>4.5104674773589516E-5</c:v>
                </c:pt>
                <c:pt idx="65">
                  <c:v>6.834041632362057E-5</c:v>
                </c:pt>
                <c:pt idx="66">
                  <c:v>1.0200062137853794E-4</c:v>
                </c:pt>
                <c:pt idx="67">
                  <c:v>1.5000091379196762E-4</c:v>
                </c:pt>
                <c:pt idx="68">
                  <c:v>2.1739262868401165E-4</c:v>
                </c:pt>
                <c:pt idx="69">
                  <c:v>3.1056089812001584E-4</c:v>
                </c:pt>
                <c:pt idx="70">
                  <c:v>4.3740971566199466E-4</c:v>
                </c:pt>
                <c:pt idx="71">
                  <c:v>6.0751349397499335E-4</c:v>
                </c:pt>
                <c:pt idx="72">
                  <c:v>8.3221026571916607E-4</c:v>
                </c:pt>
                <c:pt idx="73">
                  <c:v>1.1246084671880634E-3</c:v>
                </c:pt>
                <c:pt idx="74">
                  <c:v>1.4994779562507543E-3</c:v>
                </c:pt>
                <c:pt idx="75">
                  <c:v>1.9729973108562494E-3</c:v>
                </c:pt>
                <c:pt idx="76">
                  <c:v>2.5623341699431887E-3</c:v>
                </c:pt>
                <c:pt idx="77">
                  <c:v>3.2850438076194801E-3</c:v>
                </c:pt>
                <c:pt idx="78">
                  <c:v>4.1582833007841446E-3</c:v>
                </c:pt>
                <c:pt idx="79">
                  <c:v>5.1978541259801734E-3</c:v>
                </c:pt>
                <c:pt idx="80">
                  <c:v>6.4171038592347922E-3</c:v>
                </c:pt>
                <c:pt idx="81">
                  <c:v>7.8257364137009483E-3</c:v>
                </c:pt>
                <c:pt idx="82">
                  <c:v>9.4285980887963399E-3</c:v>
                </c:pt>
                <c:pt idx="83">
                  <c:v>1.122452153428136E-2</c:v>
                </c:pt>
                <c:pt idx="84">
                  <c:v>1.32053194520957E-2</c:v>
                </c:pt>
                <c:pt idx="85">
                  <c:v>1.5355022618715939E-2</c:v>
                </c:pt>
                <c:pt idx="86">
                  <c:v>1.7649451285880413E-2</c:v>
                </c:pt>
                <c:pt idx="87">
                  <c:v>2.0056194643045918E-2</c:v>
                </c:pt>
                <c:pt idx="88">
                  <c:v>2.2535050160725743E-2</c:v>
                </c:pt>
                <c:pt idx="89">
                  <c:v>2.5038944623028594E-2</c:v>
                </c:pt>
                <c:pt idx="90">
                  <c:v>2.7515323761569923E-2</c:v>
                </c:pt>
                <c:pt idx="91">
                  <c:v>2.9907960610402063E-2</c:v>
                </c:pt>
                <c:pt idx="92">
                  <c:v>3.2159097430539879E-2</c:v>
                </c:pt>
                <c:pt idx="93">
                  <c:v>3.4211805777170028E-2</c:v>
                </c:pt>
                <c:pt idx="94">
                  <c:v>3.6012427133863226E-2</c:v>
                </c:pt>
                <c:pt idx="95">
                  <c:v>3.7512944931107503E-2</c:v>
                </c:pt>
                <c:pt idx="96">
                  <c:v>3.8673139104234554E-2</c:v>
                </c:pt>
                <c:pt idx="97">
                  <c:v>3.9462386841055672E-2</c:v>
                </c:pt>
                <c:pt idx="98">
                  <c:v>3.9860996809147141E-2</c:v>
                </c:pt>
                <c:pt idx="99">
                  <c:v>3.9860996809147134E-2</c:v>
                </c:pt>
                <c:pt idx="100">
                  <c:v>3.9466333474403106E-2</c:v>
                </c:pt>
                <c:pt idx="101">
                  <c:v>3.8692483798434422E-2</c:v>
                </c:pt>
                <c:pt idx="102">
                  <c:v>3.7565518250907204E-2</c:v>
                </c:pt>
                <c:pt idx="103">
                  <c:v>3.6120690625872288E-2</c:v>
                </c:pt>
                <c:pt idx="104">
                  <c:v>3.4400657738925998E-2</c:v>
                </c:pt>
                <c:pt idx="105">
                  <c:v>3.2453450697099998E-2</c:v>
                </c:pt>
                <c:pt idx="106">
                  <c:v>3.0330327754299075E-2</c:v>
                </c:pt>
                <c:pt idx="107">
                  <c:v>2.8083636809536183E-2</c:v>
                </c:pt>
                <c:pt idx="108">
                  <c:v>2.5764804412418473E-2</c:v>
                </c:pt>
                <c:pt idx="109">
                  <c:v>2.3422549465835042E-2</c:v>
                </c:pt>
                <c:pt idx="110">
                  <c:v>2.1101395915166705E-2</c:v>
                </c:pt>
                <c:pt idx="111">
                  <c:v>1.884053206711311E-2</c:v>
                </c:pt>
                <c:pt idx="112">
                  <c:v>1.667303722753374E-2</c:v>
                </c:pt>
                <c:pt idx="113">
                  <c:v>1.4625471252222553E-2</c:v>
                </c:pt>
                <c:pt idx="114">
                  <c:v>1.2717801088889214E-2</c:v>
                </c:pt>
                <c:pt idx="115">
                  <c:v>1.0963621628352731E-2</c:v>
                </c:pt>
                <c:pt idx="116">
                  <c:v>9.3706167763698521E-3</c:v>
                </c:pt>
                <c:pt idx="117">
                  <c:v>7.9412006579405656E-3</c:v>
                </c:pt>
                <c:pt idx="118">
                  <c:v>6.6732778638156163E-3</c:v>
                </c:pt>
                <c:pt idx="119">
                  <c:v>5.5610648865130089E-3</c:v>
                </c:pt>
                <c:pt idx="120">
                  <c:v>4.5959213938124091E-3</c:v>
                </c:pt>
                <c:pt idx="121">
                  <c:v>3.7671486834527819E-3</c:v>
                </c:pt>
                <c:pt idx="122">
                  <c:v>3.0627225068721822E-3</c:v>
                </c:pt>
                <c:pt idx="123">
                  <c:v>2.4699375055420797E-3</c:v>
                </c:pt>
                <c:pt idx="124">
                  <c:v>1.9759500044336672E-3</c:v>
                </c:pt>
                <c:pt idx="125">
                  <c:v>1.5682142892330703E-3</c:v>
                </c:pt>
                <c:pt idx="126">
                  <c:v>1.2348144009709187E-3</c:v>
                </c:pt>
                <c:pt idx="127">
                  <c:v>9.6469875075853146E-4</c:v>
                </c:pt>
                <c:pt idx="128">
                  <c:v>7.4782848896009634E-4</c:v>
                </c:pt>
                <c:pt idx="129">
                  <c:v>5.7525268381546308E-4</c:v>
                </c:pt>
                <c:pt idx="130">
                  <c:v>4.3912418611867098E-4</c:v>
                </c:pt>
                <c:pt idx="131">
                  <c:v>3.3266983796869336E-4</c:v>
                </c:pt>
                <c:pt idx="132">
                  <c:v>2.5012769772082133E-4</c:v>
                </c:pt>
                <c:pt idx="133">
                  <c:v>1.8666246098568776E-4</c:v>
                </c:pt>
                <c:pt idx="134">
                  <c:v>1.3826848961902841E-4</c:v>
                </c:pt>
                <c:pt idx="135">
                  <c:v>1.0166800707281456E-4</c:v>
                </c:pt>
                <c:pt idx="136">
                  <c:v>7.4210224140740632E-5</c:v>
                </c:pt>
                <c:pt idx="137">
                  <c:v>5.3775524739667373E-5</c:v>
                </c:pt>
                <c:pt idx="138">
                  <c:v>3.8687427870263814E-5</c:v>
                </c:pt>
                <c:pt idx="139">
                  <c:v>2.7633877050188806E-5</c:v>
                </c:pt>
                <c:pt idx="140">
                  <c:v>1.9598494361835835E-5</c:v>
                </c:pt>
                <c:pt idx="141">
                  <c:v>1.3801756592842233E-5</c:v>
                </c:pt>
                <c:pt idx="142">
                  <c:v>9.6515780369525517E-6</c:v>
                </c:pt>
                <c:pt idx="143">
                  <c:v>6.7024847478837413E-6</c:v>
                </c:pt>
                <c:pt idx="144">
                  <c:v>4.6224032744025835E-6</c:v>
                </c:pt>
                <c:pt idx="145">
                  <c:v>3.1660296400017718E-6</c:v>
                </c:pt>
                <c:pt idx="146">
                  <c:v>2.1537616598651463E-6</c:v>
                </c:pt>
                <c:pt idx="147">
                  <c:v>1.4552443647737539E-6</c:v>
                </c:pt>
                <c:pt idx="148">
                  <c:v>9.7667407031794702E-7</c:v>
                </c:pt>
                <c:pt idx="149">
                  <c:v>6.5111604687863371E-7</c:v>
                </c:pt>
                <c:pt idx="150">
                  <c:v>4.3120268005207424E-7</c:v>
                </c:pt>
                <c:pt idx="151">
                  <c:v>2.8368597371847036E-7</c:v>
                </c:pt>
                <c:pt idx="152">
                  <c:v>1.8541566909704071E-7</c:v>
                </c:pt>
                <c:pt idx="153">
                  <c:v>1.2039978512794664E-7</c:v>
                </c:pt>
                <c:pt idx="154">
                  <c:v>7.7677280727708065E-8</c:v>
                </c:pt>
                <c:pt idx="155">
                  <c:v>4.9793128671607152E-8</c:v>
                </c:pt>
                <c:pt idx="156">
                  <c:v>3.1715368580641788E-8</c:v>
                </c:pt>
                <c:pt idx="157">
                  <c:v>2.0073018089013739E-8</c:v>
                </c:pt>
                <c:pt idx="158">
                  <c:v>1.2624539678625049E-8</c:v>
                </c:pt>
                <c:pt idx="159">
                  <c:v>7.8903372991406237E-9</c:v>
                </c:pt>
                <c:pt idx="160">
                  <c:v>4.9008306205841986E-9</c:v>
                </c:pt>
                <c:pt idx="161">
                  <c:v>3.0252040867803844E-9</c:v>
                </c:pt>
                <c:pt idx="162">
                  <c:v>1.8559534274726751E-9</c:v>
                </c:pt>
                <c:pt idx="163">
                  <c:v>1.1316789191906488E-9</c:v>
                </c:pt>
                <c:pt idx="164">
                  <c:v>6.8586601163070504E-10</c:v>
                </c:pt>
                <c:pt idx="165">
                  <c:v>4.1317229616306538E-10</c:v>
                </c:pt>
                <c:pt idx="166">
                  <c:v>2.4740856057668708E-10</c:v>
                </c:pt>
                <c:pt idx="167">
                  <c:v>1.4726700034326597E-10</c:v>
                </c:pt>
                <c:pt idx="168">
                  <c:v>8.71402368895068E-11</c:v>
                </c:pt>
                <c:pt idx="169">
                  <c:v>5.1258962876180053E-11</c:v>
                </c:pt>
                <c:pt idx="170">
                  <c:v>2.9976001681976857E-11</c:v>
                </c:pt>
                <c:pt idx="171">
                  <c:v>1.7427907954637495E-11</c:v>
                </c:pt>
                <c:pt idx="172">
                  <c:v>1.0073935233894578E-11</c:v>
                </c:pt>
                <c:pt idx="173">
                  <c:v>5.7896179505141551E-12</c:v>
                </c:pt>
                <c:pt idx="174">
                  <c:v>3.3083531145795356E-12</c:v>
                </c:pt>
                <c:pt idx="175">
                  <c:v>1.8797460878292499E-12</c:v>
                </c:pt>
                <c:pt idx="176">
                  <c:v>1.0620034394515562E-12</c:v>
                </c:pt>
                <c:pt idx="177">
                  <c:v>5.9663114575930037E-13</c:v>
                </c:pt>
                <c:pt idx="178">
                  <c:v>3.3331348925100713E-13</c:v>
                </c:pt>
                <c:pt idx="179">
                  <c:v>1.8517416069500159E-13</c:v>
                </c:pt>
                <c:pt idx="180">
                  <c:v>1.0230616612983647E-13</c:v>
                </c:pt>
                <c:pt idx="181">
                  <c:v>5.6212179192217534E-14</c:v>
                </c:pt>
                <c:pt idx="182">
                  <c:v>3.0717037809955391E-14</c:v>
                </c:pt>
                <c:pt idx="183">
                  <c:v>1.669404228801898E-14</c:v>
                </c:pt>
                <c:pt idx="184">
                  <c:v>9.0238066421724646E-15</c:v>
                </c:pt>
                <c:pt idx="185">
                  <c:v>4.851508947404512E-15</c:v>
                </c:pt>
                <c:pt idx="186">
                  <c:v>2.5943898114462502E-15</c:v>
                </c:pt>
                <c:pt idx="187">
                  <c:v>1.3799945805565642E-15</c:v>
                </c:pt>
                <c:pt idx="188">
                  <c:v>7.3015586272833369E-16</c:v>
                </c:pt>
                <c:pt idx="189">
                  <c:v>3.8429255933070527E-16</c:v>
                </c:pt>
                <c:pt idx="190">
                  <c:v>2.0120029284330121E-16</c:v>
                </c:pt>
                <c:pt idx="191">
                  <c:v>1.0479181918921813E-16</c:v>
                </c:pt>
                <c:pt idx="192">
                  <c:v>5.429627937265219E-17</c:v>
                </c:pt>
                <c:pt idx="193">
                  <c:v>2.7987772872501093E-17</c:v>
                </c:pt>
                <c:pt idx="194">
                  <c:v>1.4352704037179964E-17</c:v>
                </c:pt>
                <c:pt idx="195">
                  <c:v>7.3228081822348455E-18</c:v>
                </c:pt>
                <c:pt idx="196">
                  <c:v>3.717161513824685E-18</c:v>
                </c:pt>
                <c:pt idx="197">
                  <c:v>1.8773542999114557E-18</c:v>
                </c:pt>
                <c:pt idx="198">
                  <c:v>9.4339412055853563E-19</c:v>
                </c:pt>
                <c:pt idx="199">
                  <c:v>4.7169706027926088E-19</c:v>
                </c:pt>
                <c:pt idx="200">
                  <c:v>2.3467515436779568E-19</c:v>
                </c:pt>
                <c:pt idx="201">
                  <c:v>1.1617581899395516E-19</c:v>
                </c:pt>
                <c:pt idx="202">
                  <c:v>5.7229467484708414E-20</c:v>
                </c:pt>
                <c:pt idx="203">
                  <c:v>2.8053660531719677E-20</c:v>
                </c:pt>
                <c:pt idx="204">
                  <c:v>1.368471245449743E-20</c:v>
                </c:pt>
                <c:pt idx="205">
                  <c:v>6.6430642982995896E-21</c:v>
                </c:pt>
                <c:pt idx="206">
                  <c:v>3.2092098059418928E-21</c:v>
                </c:pt>
                <c:pt idx="207">
                  <c:v>1.5428893297797363E-21</c:v>
                </c:pt>
                <c:pt idx="208">
                  <c:v>7.3822455970324429E-22</c:v>
                </c:pt>
                <c:pt idx="209">
                  <c:v>3.5153550462058327E-22</c:v>
                </c:pt>
                <c:pt idx="210">
                  <c:v>1.6660450455951834E-22</c:v>
                </c:pt>
                <c:pt idx="211">
                  <c:v>7.8587030452600794E-23</c:v>
                </c:pt>
                <c:pt idx="212">
                  <c:v>3.689531946131705E-23</c:v>
                </c:pt>
                <c:pt idx="213">
                  <c:v>1.7240803486596096E-23</c:v>
                </c:pt>
                <c:pt idx="214">
                  <c:v>8.0189783658587759E-24</c:v>
                </c:pt>
                <c:pt idx="215">
                  <c:v>3.7124899841937399E-24</c:v>
                </c:pt>
                <c:pt idx="216">
                  <c:v>1.7108248775086914E-24</c:v>
                </c:pt>
                <c:pt idx="217">
                  <c:v>7.847820539030626E-25</c:v>
                </c:pt>
                <c:pt idx="218">
                  <c:v>3.5834796981875545E-25</c:v>
                </c:pt>
                <c:pt idx="219">
                  <c:v>1.6288544082669979E-25</c:v>
                </c:pt>
                <c:pt idx="220">
                  <c:v>7.3703819378599047E-26</c:v>
                </c:pt>
                <c:pt idx="221">
                  <c:v>3.3199918639007777E-26</c:v>
                </c:pt>
                <c:pt idx="222">
                  <c:v>1.4887855891932122E-26</c:v>
                </c:pt>
                <c:pt idx="223">
                  <c:v>6.6463642374697153E-27</c:v>
                </c:pt>
                <c:pt idx="224">
                  <c:v>2.9539396610976506E-27</c:v>
                </c:pt>
                <c:pt idx="225">
                  <c:v>1.307052947388386E-27</c:v>
                </c:pt>
                <c:pt idx="226">
                  <c:v>5.7579424995080464E-28</c:v>
                </c:pt>
                <c:pt idx="227">
                  <c:v>2.5254133769772538E-28</c:v>
                </c:pt>
                <c:pt idx="228">
                  <c:v>1.1028006013001092E-28</c:v>
                </c:pt>
                <c:pt idx="229">
                  <c:v>4.794785223044145E-29</c:v>
                </c:pt>
                <c:pt idx="230">
                  <c:v>2.0756645987203116E-29</c:v>
                </c:pt>
                <c:pt idx="231">
                  <c:v>8.9468301668981973E-30</c:v>
                </c:pt>
                <c:pt idx="232">
                  <c:v>3.8398412733467255E-30</c:v>
                </c:pt>
                <c:pt idx="233">
                  <c:v>1.6409578091225557E-30</c:v>
                </c:pt>
                <c:pt idx="234">
                  <c:v>6.9827991877554829E-31</c:v>
                </c:pt>
                <c:pt idx="235">
                  <c:v>2.9588132151506098E-31</c:v>
                </c:pt>
                <c:pt idx="236">
                  <c:v>1.2484443945783336E-31</c:v>
                </c:pt>
                <c:pt idx="237">
                  <c:v>5.2455646831022305E-32</c:v>
                </c:pt>
                <c:pt idx="238">
                  <c:v>2.1947969385364662E-32</c:v>
                </c:pt>
                <c:pt idx="239">
                  <c:v>9.1449872439022913E-33</c:v>
                </c:pt>
                <c:pt idx="240">
                  <c:v>3.7946005161419115E-33</c:v>
                </c:pt>
                <c:pt idx="241">
                  <c:v>1.568016742207422E-33</c:v>
                </c:pt>
                <c:pt idx="242">
                  <c:v>6.4527437950923046E-34</c:v>
                </c:pt>
                <c:pt idx="243">
                  <c:v>2.6445671291361659E-34</c:v>
                </c:pt>
                <c:pt idx="244">
                  <c:v>1.0794151547494202E-34</c:v>
                </c:pt>
                <c:pt idx="245">
                  <c:v>4.3878664827213852E-35</c:v>
                </c:pt>
                <c:pt idx="246">
                  <c:v>1.7764641630450913E-35</c:v>
                </c:pt>
                <c:pt idx="247">
                  <c:v>7.1631619477624472E-36</c:v>
                </c:pt>
                <c:pt idx="248">
                  <c:v>2.8767718665711823E-36</c:v>
                </c:pt>
                <c:pt idx="249">
                  <c:v>1.1507087466285044E-36</c:v>
                </c:pt>
                <c:pt idx="250">
                  <c:v>4.5844969985199947E-37</c:v>
                </c:pt>
                <c:pt idx="251">
                  <c:v>1.8192448406825228E-37</c:v>
                </c:pt>
                <c:pt idx="252">
                  <c:v>7.1906910698916315E-38</c:v>
                </c:pt>
                <c:pt idx="253">
                  <c:v>2.8309807361777106E-38</c:v>
                </c:pt>
                <c:pt idx="254">
                  <c:v>1.1101885239912754E-38</c:v>
                </c:pt>
                <c:pt idx="255">
                  <c:v>4.3366739218407672E-39</c:v>
                </c:pt>
                <c:pt idx="256">
                  <c:v>1.6874217594711553E-39</c:v>
                </c:pt>
                <c:pt idx="257">
                  <c:v>6.5403944165548153E-40</c:v>
                </c:pt>
                <c:pt idx="258">
                  <c:v>2.5252488094806443E-40</c:v>
                </c:pt>
                <c:pt idx="259">
                  <c:v>9.712495421079516E-41</c:v>
                </c:pt>
                <c:pt idx="260">
                  <c:v>3.7212626134403659E-41</c:v>
                </c:pt>
                <c:pt idx="261">
                  <c:v>1.4203292417711182E-41</c:v>
                </c:pt>
                <c:pt idx="262">
                  <c:v>5.4004914135786027E-42</c:v>
                </c:pt>
                <c:pt idx="263">
                  <c:v>2.0456406869614682E-42</c:v>
                </c:pt>
                <c:pt idx="264">
                  <c:v>7.7193988187230483E-43</c:v>
                </c:pt>
                <c:pt idx="265">
                  <c:v>2.9020296310987679E-43</c:v>
                </c:pt>
                <c:pt idx="266">
                  <c:v>1.0869024835575716E-43</c:v>
                </c:pt>
                <c:pt idx="267">
                  <c:v>4.0556062819311641E-44</c:v>
                </c:pt>
                <c:pt idx="268">
                  <c:v>1.5076603278555082E-44</c:v>
                </c:pt>
                <c:pt idx="269">
                  <c:v>5.5839271402056619E-45</c:v>
                </c:pt>
                <c:pt idx="270">
                  <c:v>2.0604897196330391E-45</c:v>
                </c:pt>
                <c:pt idx="271">
                  <c:v>7.5753298515920012E-46</c:v>
                </c:pt>
                <c:pt idx="272">
                  <c:v>2.7748460994842227E-46</c:v>
                </c:pt>
                <c:pt idx="273">
                  <c:v>1.0127175545563362E-46</c:v>
                </c:pt>
                <c:pt idx="274">
                  <c:v>3.6826092892958456E-47</c:v>
                </c:pt>
                <c:pt idx="275">
                  <c:v>1.3342787280057668E-47</c:v>
                </c:pt>
                <c:pt idx="276">
                  <c:v>4.8168907148217631E-48</c:v>
                </c:pt>
                <c:pt idx="277">
                  <c:v>1.7326945017346072E-48</c:v>
                </c:pt>
                <c:pt idx="278">
                  <c:v>6.210374558188356E-49</c:v>
                </c:pt>
                <c:pt idx="279">
                  <c:v>2.2179909136386707E-49</c:v>
                </c:pt>
                <c:pt idx="280">
                  <c:v>7.8932060983581882E-50</c:v>
                </c:pt>
                <c:pt idx="281">
                  <c:v>2.7990092547368407E-50</c:v>
                </c:pt>
                <c:pt idx="282">
                  <c:v>9.8904920662081214E-51</c:v>
                </c:pt>
                <c:pt idx="283">
                  <c:v>3.4825676289465088E-51</c:v>
                </c:pt>
                <c:pt idx="284">
                  <c:v>1.2219535540163707E-51</c:v>
                </c:pt>
                <c:pt idx="285">
                  <c:v>4.272564874182945E-52</c:v>
                </c:pt>
                <c:pt idx="286">
                  <c:v>1.4886985624330804E-52</c:v>
                </c:pt>
                <c:pt idx="287">
                  <c:v>5.1690922306704467E-53</c:v>
                </c:pt>
                <c:pt idx="288">
                  <c:v>1.7886132286057239E-53</c:v>
                </c:pt>
                <c:pt idx="289">
                  <c:v>6.1676318227786469E-54</c:v>
                </c:pt>
                <c:pt idx="290">
                  <c:v>2.1194611074839595E-54</c:v>
                </c:pt>
                <c:pt idx="291">
                  <c:v>7.2584284502875903E-55</c:v>
                </c:pt>
                <c:pt idx="292">
                  <c:v>2.4772793345690682E-55</c:v>
                </c:pt>
                <c:pt idx="293">
                  <c:v>8.4261201856089775E-56</c:v>
                </c:pt>
                <c:pt idx="294">
                  <c:v>2.8563119273252882E-56</c:v>
                </c:pt>
                <c:pt idx="295">
                  <c:v>9.6497024571796978E-57</c:v>
                </c:pt>
                <c:pt idx="296">
                  <c:v>3.2490580663904174E-57</c:v>
                </c:pt>
                <c:pt idx="297">
                  <c:v>1.0902879417417886E-57</c:v>
                </c:pt>
                <c:pt idx="298">
                  <c:v>3.6464479656916521E-58</c:v>
                </c:pt>
                <c:pt idx="299">
                  <c:v>1.2154826552304546E-58</c:v>
                </c:pt>
                <c:pt idx="300">
                  <c:v>4.0381483562477221E-59</c:v>
                </c:pt>
                <c:pt idx="301">
                  <c:v>1.337135217300459E-59</c:v>
                </c:pt>
                <c:pt idx="302">
                  <c:v>4.4129875158433985E-60</c:v>
                </c:pt>
                <c:pt idx="303">
                  <c:v>1.4516406302116587E-60</c:v>
                </c:pt>
                <c:pt idx="304">
                  <c:v>4.7594774761036564E-61</c:v>
                </c:pt>
                <c:pt idx="305">
                  <c:v>1.5553847961123384E-61</c:v>
                </c:pt>
                <c:pt idx="306">
                  <c:v>5.0663999873366101E-62</c:v>
                </c:pt>
                <c:pt idx="307">
                  <c:v>1.644935060823476E-62</c:v>
                </c:pt>
                <c:pt idx="308">
                  <c:v>5.3234144363220685E-63</c:v>
                </c:pt>
                <c:pt idx="309">
                  <c:v>1.7172304633296958E-63</c:v>
                </c:pt>
                <c:pt idx="310">
                  <c:v>5.5216413611888258E-64</c:v>
                </c:pt>
                <c:pt idx="311">
                  <c:v>1.769756846534744E-64</c:v>
                </c:pt>
                <c:pt idx="312">
                  <c:v>5.654175228545842E-65</c:v>
                </c:pt>
                <c:pt idx="313">
                  <c:v>1.8006927479445828E-65</c:v>
                </c:pt>
                <c:pt idx="314">
                  <c:v>5.7164849141096831E-66</c:v>
                </c:pt>
                <c:pt idx="315">
                  <c:v>1.8090142133258326E-66</c:v>
                </c:pt>
                <c:pt idx="316">
                  <c:v>5.7066694426684853E-67</c:v>
                </c:pt>
                <c:pt idx="317">
                  <c:v>1.7945501392038811E-67</c:v>
                </c:pt>
                <c:pt idx="318">
                  <c:v>5.6255490257174154E-68</c:v>
                </c:pt>
                <c:pt idx="319">
                  <c:v>1.7579840705366505E-68</c:v>
                </c:pt>
                <c:pt idx="320">
                  <c:v>5.4765858895224011E-69</c:v>
                </c:pt>
                <c:pt idx="321">
                  <c:v>1.7008030712802477E-69</c:v>
                </c:pt>
                <c:pt idx="322">
                  <c:v>5.2656441835304504E-70</c:v>
                </c:pt>
                <c:pt idx="323">
                  <c:v>1.6251988220771945E-70</c:v>
                </c:pt>
                <c:pt idx="324">
                  <c:v>5.000611760237587E-71</c:v>
                </c:pt>
                <c:pt idx="325">
                  <c:v>1.5339299878029956E-71</c:v>
                </c:pt>
                <c:pt idx="326">
                  <c:v>4.6909173938927332E-72</c:v>
                </c:pt>
                <c:pt idx="327">
                  <c:v>1.4301577420405478E-72</c:v>
                </c:pt>
                <c:pt idx="328">
                  <c:v>4.3469840183602785E-73</c:v>
                </c:pt>
                <c:pt idx="329">
                  <c:v>1.3172678843515956E-73</c:v>
                </c:pt>
                <c:pt idx="330">
                  <c:v>3.9796612820288913E-74</c:v>
                </c:pt>
                <c:pt idx="331">
                  <c:v>1.1986931572376955E-74</c:v>
                </c:pt>
                <c:pt idx="332">
                  <c:v>3.5996791508637309E-75</c:v>
                </c:pt>
                <c:pt idx="333">
                  <c:v>1.0777482487615757E-75</c:v>
                </c:pt>
                <c:pt idx="334">
                  <c:v>3.2171589515271545E-76</c:v>
                </c:pt>
                <c:pt idx="335">
                  <c:v>9.5748778319261869E-77</c:v>
                </c:pt>
                <c:pt idx="336">
                  <c:v>2.8412100391471702E-77</c:v>
                </c:pt>
                <c:pt idx="337">
                  <c:v>8.4059468613826743E-78</c:v>
                </c:pt>
                <c:pt idx="338">
                  <c:v>2.4796303425904802E-78</c:v>
                </c:pt>
                <c:pt idx="339">
                  <c:v>7.293030419384364E-79</c:v>
                </c:pt>
                <c:pt idx="340">
                  <c:v>2.1387185980599741E-79</c:v>
                </c:pt>
                <c:pt idx="341">
                  <c:v>6.2535631522217933E-80</c:v>
                </c:pt>
                <c:pt idx="342">
                  <c:v>1.8231962542920552E-80</c:v>
                </c:pt>
                <c:pt idx="343">
                  <c:v>5.299989111314021E-81</c:v>
                </c:pt>
                <c:pt idx="344">
                  <c:v>1.5362287279171285E-81</c:v>
                </c:pt>
                <c:pt idx="345">
                  <c:v>4.4399674217258705E-82</c:v>
                </c:pt>
                <c:pt idx="346">
                  <c:v>1.2795295163474484E-82</c:v>
                </c:pt>
                <c:pt idx="347">
                  <c:v>3.6768089550216515E-83</c:v>
                </c:pt>
                <c:pt idx="348">
                  <c:v>1.0535269212095836E-83</c:v>
                </c:pt>
                <c:pt idx="349">
                  <c:v>3.0100769177418002E-84</c:v>
                </c:pt>
                <c:pt idx="350">
                  <c:v>8.5757177143645379E-85</c:v>
                </c:pt>
                <c:pt idx="351">
                  <c:v>2.4362834415807318E-85</c:v>
                </c:pt>
                <c:pt idx="352">
                  <c:v>6.9016528090105623E-86</c:v>
                </c:pt>
                <c:pt idx="353">
                  <c:v>1.9496194375735721E-86</c:v>
                </c:pt>
                <c:pt idx="354">
                  <c:v>5.4918857396441106E-87</c:v>
                </c:pt>
                <c:pt idx="355">
                  <c:v>1.5426645336078281E-87</c:v>
                </c:pt>
                <c:pt idx="356">
                  <c:v>4.321189169770004E-88</c:v>
                </c:pt>
                <c:pt idx="357">
                  <c:v>1.2070360809412734E-88</c:v>
                </c:pt>
                <c:pt idx="358">
                  <c:v>3.3622174956583704E-89</c:v>
                </c:pt>
                <c:pt idx="359">
                  <c:v>9.3394930434955323E-90</c:v>
                </c:pt>
                <c:pt idx="360">
                  <c:v>2.5871171865636544E-90</c:v>
                </c:pt>
                <c:pt idx="361">
                  <c:v>7.1467325595686456E-91</c:v>
                </c:pt>
                <c:pt idx="362">
                  <c:v>1.9687968483659725E-91</c:v>
                </c:pt>
                <c:pt idx="363">
                  <c:v>5.4087825504555773E-92</c:v>
                </c:pt>
                <c:pt idx="364">
                  <c:v>1.4818582330016559E-92</c:v>
                </c:pt>
                <c:pt idx="365">
                  <c:v>4.0487929863431301E-93</c:v>
                </c:pt>
                <c:pt idx="366">
                  <c:v>1.1032133477774457E-93</c:v>
                </c:pt>
                <c:pt idx="367">
                  <c:v>2.9978623580907456E-94</c:v>
                </c:pt>
                <c:pt idx="368">
                  <c:v>8.1242882333086593E-95</c:v>
                </c:pt>
                <c:pt idx="369">
                  <c:v>2.1957535765697001E-95</c:v>
                </c:pt>
                <c:pt idx="370">
                  <c:v>5.9184732522097111E-96</c:v>
                </c:pt>
                <c:pt idx="371">
                  <c:v>1.5909874333896929E-96</c:v>
                </c:pt>
                <c:pt idx="372">
                  <c:v>4.265381858953829E-97</c:v>
                </c:pt>
                <c:pt idx="373">
                  <c:v>1.1404764328752817E-97</c:v>
                </c:pt>
                <c:pt idx="374">
                  <c:v>3.0412704876674594E-98</c:v>
                </c:pt>
                <c:pt idx="375">
                  <c:v>8.0884853395416416E-99</c:v>
                </c:pt>
                <c:pt idx="376">
                  <c:v>2.1454868274645978E-99</c:v>
                </c:pt>
                <c:pt idx="377">
                  <c:v>5.6758910779490965E-100</c:v>
                </c:pt>
                <c:pt idx="378">
                  <c:v>1.4975965904877419E-100</c:v>
                </c:pt>
                <c:pt idx="379">
                  <c:v>3.9410436591784479E-101</c:v>
                </c:pt>
                <c:pt idx="380">
                  <c:v>1.0343946612016597E-101</c:v>
                </c:pt>
                <c:pt idx="381">
                  <c:v>2.7078394272296506E-102</c:v>
                </c:pt>
                <c:pt idx="382">
                  <c:v>7.0700768334971858E-103</c:v>
                </c:pt>
                <c:pt idx="383">
                  <c:v>1.8411658420564528E-103</c:v>
                </c:pt>
                <c:pt idx="384">
                  <c:v>4.7822489404066798E-104</c:v>
                </c:pt>
                <c:pt idx="385">
                  <c:v>1.2389245959603136E-104</c:v>
                </c:pt>
                <c:pt idx="386">
                  <c:v>3.2013555451170019E-105</c:v>
                </c:pt>
                <c:pt idx="387">
                  <c:v>8.2509163533941832E-106</c:v>
                </c:pt>
                <c:pt idx="388">
                  <c:v>2.1210581885332751E-106</c:v>
                </c:pt>
                <c:pt idx="389">
                  <c:v>5.4386107398292404E-107</c:v>
                </c:pt>
                <c:pt idx="390">
                  <c:v>1.3909490383194197E-107</c:v>
                </c:pt>
                <c:pt idx="391">
                  <c:v>3.548339383468083E-108</c:v>
                </c:pt>
                <c:pt idx="392">
                  <c:v>9.0288533930476557E-109</c:v>
                </c:pt>
                <c:pt idx="393">
                  <c:v>2.2915871555957794E-109</c:v>
                </c:pt>
                <c:pt idx="394">
                  <c:v>5.8014864698629478E-110</c:v>
                </c:pt>
                <c:pt idx="395">
                  <c:v>1.4650218358240155E-110</c:v>
                </c:pt>
                <c:pt idx="396">
                  <c:v>3.6902313244936071E-111</c:v>
                </c:pt>
                <c:pt idx="397">
                  <c:v>9.2719380012402625E-112</c:v>
                </c:pt>
                <c:pt idx="398">
                  <c:v>2.323793985273389E-112</c:v>
                </c:pt>
                <c:pt idx="399">
                  <c:v>5.8094849631833617E-113</c:v>
                </c:pt>
                <c:pt idx="400">
                  <c:v>1.4487493673773571E-113</c:v>
                </c:pt>
                <c:pt idx="401">
                  <c:v>3.6038541477053274E-114</c:v>
                </c:pt>
                <c:pt idx="402">
                  <c:v>8.9425661233376164E-115</c:v>
                </c:pt>
                <c:pt idx="403">
                  <c:v>2.2135064661725108E-115</c:v>
                </c:pt>
                <c:pt idx="404">
                  <c:v>5.46544806462339E-116</c:v>
                </c:pt>
                <c:pt idx="405">
                  <c:v>1.3461694740452555E-116</c:v>
                </c:pt>
                <c:pt idx="406">
                  <c:v>3.3075417052707993E-117</c:v>
                </c:pt>
                <c:pt idx="407">
                  <c:v>8.1067198658598691E-118</c:v>
                </c:pt>
                <c:pt idx="408">
                  <c:v>1.9820830967874448E-118</c:v>
                </c:pt>
                <c:pt idx="409">
                  <c:v>4.8343490165543683E-119</c:v>
                </c:pt>
                <c:pt idx="410">
                  <c:v>1.1762406366311527E-119</c:v>
                </c:pt>
                <c:pt idx="411">
                  <c:v>2.8549530015319598E-120</c:v>
                </c:pt>
                <c:pt idx="412">
                  <c:v>6.9127191320396598E-121</c:v>
                </c:pt>
                <c:pt idx="413">
                  <c:v>1.6697389207825495E-121</c:v>
                </c:pt>
                <c:pt idx="414">
                  <c:v>4.0234672789935776E-122</c:v>
                </c:pt>
                <c:pt idx="415">
                  <c:v>9.6717963437345691E-123</c:v>
                </c:pt>
                <c:pt idx="416">
                  <c:v>2.3193756219987056E-123</c:v>
                </c:pt>
                <c:pt idx="417">
                  <c:v>5.5487455071740249E-124</c:v>
                </c:pt>
                <c:pt idx="418">
                  <c:v>1.3242829372729868E-124</c:v>
                </c:pt>
                <c:pt idx="419">
                  <c:v>3.1530546125546651E-125</c:v>
                </c:pt>
                <c:pt idx="420">
                  <c:v>7.4894408849289977E-126</c:v>
                </c:pt>
                <c:pt idx="421">
                  <c:v>1.7747490248645559E-126</c:v>
                </c:pt>
                <c:pt idx="422">
                  <c:v>4.1956241722566003E-127</c:v>
                </c:pt>
                <c:pt idx="423">
                  <c:v>9.8953400289079392E-128</c:v>
                </c:pt>
                <c:pt idx="424">
                  <c:v>2.3283153009194435E-128</c:v>
                </c:pt>
                <c:pt idx="425">
                  <c:v>5.465528875397417E-129</c:v>
                </c:pt>
                <c:pt idx="426">
                  <c:v>1.2799833431845894E-129</c:v>
                </c:pt>
                <c:pt idx="427">
                  <c:v>2.9906152878140566E-130</c:v>
                </c:pt>
                <c:pt idx="428">
                  <c:v>6.9711312070259606E-131</c:v>
                </c:pt>
                <c:pt idx="429">
                  <c:v>1.6211933039596132E-131</c:v>
                </c:pt>
                <c:pt idx="430">
                  <c:v>3.7614693827368977E-132</c:v>
                </c:pt>
                <c:pt idx="431">
                  <c:v>8.707105052630835E-133</c:v>
                </c:pt>
                <c:pt idx="432">
                  <c:v>2.0108787650417295E-133</c:v>
                </c:pt>
                <c:pt idx="433">
                  <c:v>4.6333612097736279E-134</c:v>
                </c:pt>
                <c:pt idx="434">
                  <c:v>1.0651405079940532E-134</c:v>
                </c:pt>
                <c:pt idx="435">
                  <c:v>2.442982816499972E-135</c:v>
                </c:pt>
                <c:pt idx="436">
                  <c:v>5.5903496945078799E-136</c:v>
                </c:pt>
                <c:pt idx="437">
                  <c:v>1.2763355466913387E-136</c:v>
                </c:pt>
                <c:pt idx="438">
                  <c:v>2.9073702658116479E-137</c:v>
                </c:pt>
                <c:pt idx="439">
                  <c:v>6.6076596950261702E-138</c:v>
                </c:pt>
                <c:pt idx="440">
                  <c:v>1.4983355317519144E-138</c:v>
                </c:pt>
                <c:pt idx="441">
                  <c:v>3.3898993931043268E-139</c:v>
                </c:pt>
                <c:pt idx="442">
                  <c:v>7.652143099558109E-140</c:v>
                </c:pt>
                <c:pt idx="443">
                  <c:v>1.7234556530533849E-140</c:v>
                </c:pt>
                <c:pt idx="444">
                  <c:v>3.8729340518058907E-141</c:v>
                </c:pt>
                <c:pt idx="445">
                  <c:v>8.6837086363361237E-142</c:v>
                </c:pt>
                <c:pt idx="446">
                  <c:v>1.9426641244600313E-142</c:v>
                </c:pt>
                <c:pt idx="447">
                  <c:v>4.3363038492407991E-143</c:v>
                </c:pt>
                <c:pt idx="448">
                  <c:v>9.6576923145679901E-144</c:v>
                </c:pt>
                <c:pt idx="449">
                  <c:v>2.146153847681725E-144</c:v>
                </c:pt>
                <c:pt idx="450">
                  <c:v>4.7586559815556571E-145</c:v>
                </c:pt>
                <c:pt idx="451">
                  <c:v>1.0527999959194498E-145</c:v>
                </c:pt>
                <c:pt idx="452">
                  <c:v>2.3240618011466245E-146</c:v>
                </c:pt>
                <c:pt idx="453">
                  <c:v>5.1190788571516369E-147</c:v>
                </c:pt>
                <c:pt idx="454">
                  <c:v>1.1250722762969074E-147</c:v>
                </c:pt>
                <c:pt idx="455">
                  <c:v>2.4672637638092736E-148</c:v>
                </c:pt>
                <c:pt idx="456">
                  <c:v>5.3988266166503512E-149</c:v>
                </c:pt>
                <c:pt idx="457">
                  <c:v>1.17878310407209E-149</c:v>
                </c:pt>
                <c:pt idx="458">
                  <c:v>2.5681549108325433E-150</c:v>
                </c:pt>
                <c:pt idx="459">
                  <c:v>5.5829454583316817E-151</c:v>
                </c:pt>
                <c:pt idx="460">
                  <c:v>1.2110510755599622E-151</c:v>
                </c:pt>
                <c:pt idx="461">
                  <c:v>2.6213226743722355E-152</c:v>
                </c:pt>
                <c:pt idx="462">
                  <c:v>5.6616040483202676E-153</c:v>
                </c:pt>
                <c:pt idx="463">
                  <c:v>1.2201732862759132E-153</c:v>
                </c:pt>
                <c:pt idx="464">
                  <c:v>2.6240285726362516E-154</c:v>
                </c:pt>
                <c:pt idx="465">
                  <c:v>5.630962602223513E-155</c:v>
                </c:pt>
                <c:pt idx="466">
                  <c:v>1.2057735764933369E-155</c:v>
                </c:pt>
                <c:pt idx="467">
                  <c:v>2.5764392660115871E-156</c:v>
                </c:pt>
                <c:pt idx="468">
                  <c:v>5.493473914736084E-157</c:v>
                </c:pt>
                <c:pt idx="469">
                  <c:v>1.168824237177889E-157</c:v>
                </c:pt>
                <c:pt idx="470">
                  <c:v>2.481580121397032E-158</c:v>
                </c:pt>
                <c:pt idx="471">
                  <c:v>5.257585002960202E-159</c:v>
                </c:pt>
                <c:pt idx="472">
                  <c:v>1.1115401697589282E-159</c:v>
                </c:pt>
                <c:pt idx="473">
                  <c:v>2.3450214551876027E-160</c:v>
                </c:pt>
                <c:pt idx="474">
                  <c:v>4.9368872740791469E-161</c:v>
                </c:pt>
                <c:pt idx="475">
                  <c:v>1.0371611920334728E-161</c:v>
                </c:pt>
                <c:pt idx="476">
                  <c:v>2.1743421216635866E-162</c:v>
                </c:pt>
                <c:pt idx="477">
                  <c:v>4.5488328905093512E-163</c:v>
                </c:pt>
                <c:pt idx="478">
                  <c:v>9.4965196044038979E-164</c:v>
                </c:pt>
                <c:pt idx="479">
                  <c:v>1.9784415842507331E-164</c:v>
                </c:pt>
                <c:pt idx="480">
                  <c:v>4.1131841668412677E-165</c:v>
                </c:pt>
                <c:pt idx="481">
                  <c:v>8.5335771096287917E-166</c:v>
                </c:pt>
                <c:pt idx="482">
                  <c:v>1.7667861510619383E-166</c:v>
                </c:pt>
                <c:pt idx="483">
                  <c:v>3.6503846096322802E-167</c:v>
                </c:pt>
                <c:pt idx="484">
                  <c:v>7.5265662054277081E-168</c:v>
                </c:pt>
                <c:pt idx="485">
                  <c:v>1.548676173956168E-168</c:v>
                </c:pt>
                <c:pt idx="486">
                  <c:v>3.1800332114090826E-169</c:v>
                </c:pt>
                <c:pt idx="487">
                  <c:v>6.5164614987891375E-170</c:v>
                </c:pt>
                <c:pt idx="488">
                  <c:v>1.332609713453864E-170</c:v>
                </c:pt>
                <c:pt idx="489">
                  <c:v>2.7196116601097061E-171</c:v>
                </c:pt>
                <c:pt idx="490">
                  <c:v>5.538923951343662E-172</c:v>
                </c:pt>
                <c:pt idx="491">
                  <c:v>1.1257975510860828E-172</c:v>
                </c:pt>
                <c:pt idx="492">
                  <c:v>2.2835650123451319E-173</c:v>
                </c:pt>
                <c:pt idx="493">
                  <c:v>4.6226012395648426E-174</c:v>
                </c:pt>
                <c:pt idx="494">
                  <c:v>9.3385883627575638E-175</c:v>
                </c:pt>
                <c:pt idx="495">
                  <c:v>1.8827799118463781E-175</c:v>
                </c:pt>
                <c:pt idx="496">
                  <c:v>3.7882895610590439E-176</c:v>
                </c:pt>
                <c:pt idx="497">
                  <c:v>7.6070071507202901E-177</c:v>
                </c:pt>
                <c:pt idx="498">
                  <c:v>1.5244503308055392E-177</c:v>
                </c:pt>
                <c:pt idx="499">
                  <c:v>3.0489006616116421E-178</c:v>
                </c:pt>
                <c:pt idx="500">
                  <c:v>6.0856300630966375E-179</c:v>
                </c:pt>
                <c:pt idx="501">
                  <c:v>1.2122769049994113E-179</c:v>
                </c:pt>
                <c:pt idx="502">
                  <c:v>2.4100932504955609E-180</c:v>
                </c:pt>
                <c:pt idx="503">
                  <c:v>4.7819310525711871E-181</c:v>
                </c:pt>
                <c:pt idx="504">
                  <c:v>9.4691704011312294E-182</c:v>
                </c:pt>
                <c:pt idx="505">
                  <c:v>1.8713775496305035E-182</c:v>
                </c:pt>
                <c:pt idx="506">
                  <c:v>3.6910799795472469E-183</c:v>
                </c:pt>
                <c:pt idx="507">
                  <c:v>7.2659054715494083E-184</c:v>
                </c:pt>
                <c:pt idx="508">
                  <c:v>1.4274863401867104E-184</c:v>
                </c:pt>
                <c:pt idx="509">
                  <c:v>2.7989928238954929E-185</c:v>
                </c:pt>
                <c:pt idx="510">
                  <c:v>5.4774810643746514E-186</c:v>
                </c:pt>
                <c:pt idx="511">
                  <c:v>1.0698205203856733E-186</c:v>
                </c:pt>
                <c:pt idx="512">
                  <c:v>2.0854201177105974E-187</c:v>
                </c:pt>
                <c:pt idx="513">
                  <c:v>4.0572375830950121E-188</c:v>
                </c:pt>
                <c:pt idx="514">
                  <c:v>7.8781312293105773E-189</c:v>
                </c:pt>
                <c:pt idx="515">
                  <c:v>1.5267696180833293E-189</c:v>
                </c:pt>
                <c:pt idx="516">
                  <c:v>2.9531327235658075E-190</c:v>
                </c:pt>
                <c:pt idx="517">
                  <c:v>5.7010284238725616E-191</c:v>
                </c:pt>
                <c:pt idx="518">
                  <c:v>1.0984640508423492E-191</c:v>
                </c:pt>
                <c:pt idx="519">
                  <c:v>2.1124308670045902E-192</c:v>
                </c:pt>
                <c:pt idx="520">
                  <c:v>4.0545698023121252E-193</c:v>
                </c:pt>
                <c:pt idx="521">
                  <c:v>7.7673751002145816E-194</c:v>
                </c:pt>
                <c:pt idx="522">
                  <c:v>1.4851577629472809E-194</c:v>
                </c:pt>
                <c:pt idx="523">
                  <c:v>2.8342705399757916E-195</c:v>
                </c:pt>
                <c:pt idx="524">
                  <c:v>5.398610552334931E-196</c:v>
                </c:pt>
                <c:pt idx="525">
                  <c:v>1.0263518160332012E-196</c:v>
                </c:pt>
                <c:pt idx="526">
                  <c:v>1.9475366528146432E-197</c:v>
                </c:pt>
                <c:pt idx="527">
                  <c:v>3.6885163879061518E-198</c:v>
                </c:pt>
                <c:pt idx="528">
                  <c:v>6.9726207710896463E-199</c:v>
                </c:pt>
                <c:pt idx="529">
                  <c:v>1.3155888247339919E-199</c:v>
                </c:pt>
                <c:pt idx="530">
                  <c:v>2.477568408161577E-200</c:v>
                </c:pt>
                <c:pt idx="531">
                  <c:v>4.6570834739879164E-201</c:v>
                </c:pt>
                <c:pt idx="532">
                  <c:v>8.7374924465076991E-202</c:v>
                </c:pt>
                <c:pt idx="533">
                  <c:v>1.6362345405443462E-202</c:v>
                </c:pt>
                <c:pt idx="534">
                  <c:v>3.0583823187746372E-203</c:v>
                </c:pt>
                <c:pt idx="535">
                  <c:v>5.7059371618925849E-204</c:v>
                </c:pt>
                <c:pt idx="536">
                  <c:v>1.0625581307062951E-204</c:v>
                </c:pt>
                <c:pt idx="537">
                  <c:v>1.9750151128369559E-205</c:v>
                </c:pt>
                <c:pt idx="538">
                  <c:v>3.6642209885656166E-206</c:v>
                </c:pt>
                <c:pt idx="539">
                  <c:v>6.7855944232694413E-207</c:v>
                </c:pt>
                <c:pt idx="540">
                  <c:v>1.2542688397911407E-207</c:v>
                </c:pt>
                <c:pt idx="541">
                  <c:v>2.3141491509060368E-208</c:v>
                </c:pt>
                <c:pt idx="542">
                  <c:v>4.2617848082986631E-209</c:v>
                </c:pt>
                <c:pt idx="543">
                  <c:v>7.8341632505487517E-210</c:v>
                </c:pt>
                <c:pt idx="544">
                  <c:v>1.4374611468896144E-210</c:v>
                </c:pt>
                <c:pt idx="545">
                  <c:v>2.6327127232413216E-211</c:v>
                </c:pt>
                <c:pt idx="546">
                  <c:v>4.8130031503496907E-212</c:v>
                </c:pt>
                <c:pt idx="547">
                  <c:v>8.7828524641409871E-213</c:v>
                </c:pt>
                <c:pt idx="548">
                  <c:v>1.5997909770749518E-213</c:v>
                </c:pt>
                <c:pt idx="549">
                  <c:v>2.9087108674089676E-214</c:v>
                </c:pt>
                <c:pt idx="550">
                  <c:v>5.2789670914866125E-215</c:v>
                </c:pt>
                <c:pt idx="551">
                  <c:v>9.5633461802292957E-216</c:v>
                </c:pt>
                <c:pt idx="552">
                  <c:v>1.7293573562801269E-216</c:v>
                </c:pt>
                <c:pt idx="553">
                  <c:v>3.1215836755959508E-217</c:v>
                </c:pt>
                <c:pt idx="554">
                  <c:v>5.6244750911639043E-218</c:v>
                </c:pt>
                <c:pt idx="555">
                  <c:v>1.011596239418005E-218</c:v>
                </c:pt>
                <c:pt idx="556">
                  <c:v>1.8161512377340939E-219</c:v>
                </c:pt>
                <c:pt idx="557">
                  <c:v>3.2547513221038835E-220</c:v>
                </c:pt>
                <c:pt idx="558">
                  <c:v>5.8224531701331381E-221</c:v>
                </c:pt>
                <c:pt idx="559">
                  <c:v>1.0397237803808439E-221</c:v>
                </c:pt>
                <c:pt idx="560">
                  <c:v>1.8533400719800781E-222</c:v>
                </c:pt>
                <c:pt idx="561">
                  <c:v>3.2977581351958495E-223</c:v>
                </c:pt>
                <c:pt idx="562">
                  <c:v>5.8574744852509115E-224</c:v>
                </c:pt>
                <c:pt idx="563">
                  <c:v>1.0385593058954616E-224</c:v>
                </c:pt>
                <c:pt idx="564">
                  <c:v>1.8381580635317051E-225</c:v>
                </c:pt>
                <c:pt idx="565">
                  <c:v>3.247629087512021E-226</c:v>
                </c:pt>
                <c:pt idx="566">
                  <c:v>5.7277408950825669E-227</c:v>
                </c:pt>
                <c:pt idx="567">
                  <c:v>1.0084050871625348E-227</c:v>
                </c:pt>
                <c:pt idx="568">
                  <c:v>1.7722409264716558E-228</c:v>
                </c:pt>
                <c:pt idx="569">
                  <c:v>3.1091946078453496E-229</c:v>
                </c:pt>
                <c:pt idx="570">
                  <c:v>5.4451744445624811E-230</c:v>
                </c:pt>
                <c:pt idx="571">
                  <c:v>9.5195357422430899E-231</c:v>
                </c:pt>
                <c:pt idx="572">
                  <c:v>1.661350042276207E-231</c:v>
                </c:pt>
                <c:pt idx="573">
                  <c:v>2.8943380527461029E-232</c:v>
                </c:pt>
                <c:pt idx="574">
                  <c:v>5.0336313960798243E-233</c:v>
                </c:pt>
                <c:pt idx="575">
                  <c:v>8.7389433959712943E-234</c:v>
                </c:pt>
                <c:pt idx="576">
                  <c:v>1.5145482488687323E-234</c:v>
                </c:pt>
                <c:pt idx="577">
                  <c:v>2.6203256900840271E-235</c:v>
                </c:pt>
                <c:pt idx="578">
                  <c:v>4.5256056823561886E-236</c:v>
                </c:pt>
                <c:pt idx="579">
                  <c:v>7.8027684178562249E-237</c:v>
                </c:pt>
                <c:pt idx="580">
                  <c:v>1.3429894006636863E-237</c:v>
                </c:pt>
                <c:pt idx="581">
                  <c:v>2.3075419255389522E-238</c:v>
                </c:pt>
                <c:pt idx="582">
                  <c:v>3.9580478997236635E-239</c:v>
                </c:pt>
                <c:pt idx="583">
                  <c:v>6.7774792803498463E-240</c:v>
                </c:pt>
                <c:pt idx="584">
                  <c:v>1.158543466726395E-240</c:v>
                </c:pt>
                <c:pt idx="585">
                  <c:v>1.9770366326386905E-241</c:v>
                </c:pt>
                <c:pt idx="586">
                  <c:v>3.368035149298712E-242</c:v>
                </c:pt>
                <c:pt idx="587">
                  <c:v>5.7279509341825338E-243</c:v>
                </c:pt>
                <c:pt idx="588">
                  <c:v>9.724874251582706E-244</c:v>
                </c:pt>
                <c:pt idx="589">
                  <c:v>1.6482837714545286E-244</c:v>
                </c:pt>
                <c:pt idx="590">
                  <c:v>2.7889742325793716E-245</c:v>
                </c:pt>
                <c:pt idx="591">
                  <c:v>4.7111051226009238E-246</c:v>
                </c:pt>
                <c:pt idx="592">
                  <c:v>7.9445280313678709E-247</c:v>
                </c:pt>
                <c:pt idx="593">
                  <c:v>1.3374626315432225E-247</c:v>
                </c:pt>
                <c:pt idx="594">
                  <c:v>2.2478363555352434E-248</c:v>
                </c:pt>
                <c:pt idx="595">
                  <c:v>3.7715375092869416E-249</c:v>
                </c:pt>
                <c:pt idx="596">
                  <c:v>6.3174832651370947E-250</c:v>
                </c:pt>
                <c:pt idx="597">
                  <c:v>1.0564353286181813E-250</c:v>
                </c:pt>
                <c:pt idx="598">
                  <c:v>1.7636649893459276E-251</c:v>
                </c:pt>
                <c:pt idx="599">
                  <c:v>2.9394416489105348E-252</c:v>
                </c:pt>
                <c:pt idx="600">
                  <c:v>4.8909178850420512E-253</c:v>
                </c:pt>
                <c:pt idx="601">
                  <c:v>8.1244483140242546E-254</c:v>
                </c:pt>
                <c:pt idx="602">
                  <c:v>1.3473380288596504E-254</c:v>
                </c:pt>
                <c:pt idx="603">
                  <c:v>2.2306921007610963E-255</c:v>
                </c:pt>
                <c:pt idx="604">
                  <c:v>3.6870943814225603E-256</c:v>
                </c:pt>
                <c:pt idx="605">
                  <c:v>6.0843141607637299E-257</c:v>
                </c:pt>
                <c:pt idx="606">
                  <c:v>1.0023581813450201E-257</c:v>
                </c:pt>
                <c:pt idx="607">
                  <c:v>1.6486154298436689E-258</c:v>
                </c:pt>
                <c:pt idx="608">
                  <c:v>2.707086091697332E-259</c:v>
                </c:pt>
                <c:pt idx="609">
                  <c:v>4.4378460519627531E-260</c:v>
                </c:pt>
                <c:pt idx="610">
                  <c:v>7.2632504942106745E-261</c:v>
                </c:pt>
                <c:pt idx="611">
                  <c:v>1.1868056363089458E-261</c:v>
                </c:pt>
                <c:pt idx="612">
                  <c:v>1.9360613969150997E-262</c:v>
                </c:pt>
                <c:pt idx="613">
                  <c:v>3.1531944575165389E-263</c:v>
                </c:pt>
                <c:pt idx="614">
                  <c:v>5.1271454593764622E-264</c:v>
                </c:pt>
                <c:pt idx="615">
                  <c:v>8.3232880834024036E-265</c:v>
                </c:pt>
                <c:pt idx="616">
                  <c:v>1.348993206386287E-265</c:v>
                </c:pt>
                <c:pt idx="617">
                  <c:v>2.1828369035376834E-266</c:v>
                </c:pt>
                <c:pt idx="618">
                  <c:v>3.5263924128227847E-267</c:v>
                </c:pt>
                <c:pt idx="619">
                  <c:v>5.6877296981019161E-268</c:v>
                </c:pt>
                <c:pt idx="620">
                  <c:v>9.1589850210986573E-269</c:v>
                </c:pt>
                <c:pt idx="621">
                  <c:v>1.4725056304016587E-269</c:v>
                </c:pt>
                <c:pt idx="622">
                  <c:v>2.3635724404523605E-270</c:v>
                </c:pt>
                <c:pt idx="623">
                  <c:v>3.7877763468788969E-271</c:v>
                </c:pt>
                <c:pt idx="624">
                  <c:v>6.0604421550054901E-272</c:v>
                </c:pt>
                <c:pt idx="625">
                  <c:v>9.6812175000088454E-273</c:v>
                </c:pt>
                <c:pt idx="626">
                  <c:v>1.5440538277527585E-273</c:v>
                </c:pt>
                <c:pt idx="627">
                  <c:v>2.458684439096378E-274</c:v>
                </c:pt>
                <c:pt idx="628">
                  <c:v>3.9088782815528408E-275</c:v>
                </c:pt>
                <c:pt idx="629">
                  <c:v>6.2045687008775866E-276</c:v>
                </c:pt>
                <c:pt idx="630">
                  <c:v>9.8329139475071991E-277</c:v>
                </c:pt>
                <c:pt idx="631">
                  <c:v>1.5558408144791205E-277</c:v>
                </c:pt>
                <c:pt idx="632">
                  <c:v>2.457884383063311E-278</c:v>
                </c:pt>
                <c:pt idx="633">
                  <c:v>3.876789247733675E-279</c:v>
                </c:pt>
                <c:pt idx="634">
                  <c:v>6.105179917690995E-280</c:v>
                </c:pt>
                <c:pt idx="635">
                  <c:v>9.599339493223709E-281</c:v>
                </c:pt>
                <c:pt idx="636">
                  <c:v>1.5069606739755911E-281</c:v>
                </c:pt>
                <c:pt idx="637">
                  <c:v>2.3620073259808479E-282</c:v>
                </c:pt>
                <c:pt idx="638">
                  <c:v>3.6964120907360481E-283</c:v>
                </c:pt>
                <c:pt idx="639">
                  <c:v>5.7756438917751604E-284</c:v>
                </c:pt>
                <c:pt idx="640">
                  <c:v>9.0103648857638172E-285</c:v>
                </c:pt>
                <c:pt idx="641">
                  <c:v>1.4034836270662586E-285</c:v>
                </c:pt>
                <c:pt idx="642">
                  <c:v>2.1827117061683618E-286</c:v>
                </c:pt>
                <c:pt idx="643">
                  <c:v>3.3893038915660371E-287</c:v>
                </c:pt>
                <c:pt idx="644">
                  <c:v>5.2547347156062364E-288</c:v>
                </c:pt>
                <c:pt idx="645">
                  <c:v>8.134264265642936E-289</c:v>
                </c:pt>
                <c:pt idx="646">
                  <c:v>1.2572278617687554E-289</c:v>
                </c:pt>
                <c:pt idx="647">
                  <c:v>1.9401664533471065E-290</c:v>
                </c:pt>
                <c:pt idx="648">
                  <c:v>2.9894706523063541E-291</c:v>
                </c:pt>
                <c:pt idx="649">
                  <c:v>4.5991856189333508E-292</c:v>
                </c:pt>
                <c:pt idx="650">
                  <c:v>7.0648012579620174E-293</c:v>
                </c:pt>
                <c:pt idx="651">
                  <c:v>1.083558475147403E-293</c:v>
                </c:pt>
                <c:pt idx="652">
                  <c:v>1.6593544795520099E-294</c:v>
                </c:pt>
                <c:pt idx="653">
                  <c:v>2.5372392653702038E-295</c:v>
                </c:pt>
                <c:pt idx="654">
                  <c:v>3.8736477333898632E-296</c:v>
                </c:pt>
                <c:pt idx="655">
                  <c:v>5.9049508130947307E-297</c:v>
                </c:pt>
                <c:pt idx="656">
                  <c:v>8.9877485739618945E-298</c:v>
                </c:pt>
                <c:pt idx="657">
                  <c:v>1.365919236164334E-298</c:v>
                </c:pt>
                <c:pt idx="658">
                  <c:v>2.0727150776396814E-299</c:v>
                </c:pt>
                <c:pt idx="659">
                  <c:v>3.1404773903632963E-300</c:v>
                </c:pt>
                <c:pt idx="660">
                  <c:v>4.7511004392787791E-301</c:v>
                </c:pt>
                <c:pt idx="661">
                  <c:v>7.1768888810845344E-302</c:v>
                </c:pt>
                <c:pt idx="662">
                  <c:v>1.0824870107219237E-302</c:v>
                </c:pt>
                <c:pt idx="663">
                  <c:v>1.6302515221713346E-303</c:v>
                </c:pt>
                <c:pt idx="664">
                  <c:v>2.4515060483780962E-304</c:v>
                </c:pt>
                <c:pt idx="665">
                  <c:v>3.6809400125796973E-305</c:v>
                </c:pt>
                <c:pt idx="666">
                  <c:v>5.5186506935230934E-306</c:v>
                </c:pt>
                <c:pt idx="667">
                  <c:v>8.2614531340172782E-307</c:v>
                </c:pt>
                <c:pt idx="668">
                  <c:v>1.2348958346810187E-307</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0</c:v>
                </c:pt>
                <c:pt idx="1402">
                  <c:v>0</c:v>
                </c:pt>
                <c:pt idx="1403">
                  <c:v>0</c:v>
                </c:pt>
                <c:pt idx="1404">
                  <c:v>0</c:v>
                </c:pt>
                <c:pt idx="1405">
                  <c:v>0</c:v>
                </c:pt>
                <c:pt idx="1406">
                  <c:v>0</c:v>
                </c:pt>
                <c:pt idx="1407">
                  <c:v>0</c:v>
                </c:pt>
                <c:pt idx="1408">
                  <c:v>0</c:v>
                </c:pt>
                <c:pt idx="1409">
                  <c:v>0</c:v>
                </c:pt>
                <c:pt idx="1410">
                  <c:v>0</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0</c:v>
                </c:pt>
                <c:pt idx="1471">
                  <c:v>0</c:v>
                </c:pt>
                <c:pt idx="1472">
                  <c:v>0</c:v>
                </c:pt>
                <c:pt idx="1473">
                  <c:v>0</c:v>
                </c:pt>
                <c:pt idx="1474">
                  <c:v>0</c:v>
                </c:pt>
                <c:pt idx="1475">
                  <c:v>0</c:v>
                </c:pt>
                <c:pt idx="1476">
                  <c:v>0</c:v>
                </c:pt>
                <c:pt idx="1477">
                  <c:v>0</c:v>
                </c:pt>
                <c:pt idx="1478">
                  <c:v>0</c:v>
                </c:pt>
                <c:pt idx="1479">
                  <c:v>0</c:v>
                </c:pt>
                <c:pt idx="1480">
                  <c:v>0</c:v>
                </c:pt>
                <c:pt idx="1481">
                  <c:v>0</c:v>
                </c:pt>
                <c:pt idx="1482">
                  <c:v>0</c:v>
                </c:pt>
                <c:pt idx="1483">
                  <c:v>0</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0</c:v>
                </c:pt>
                <c:pt idx="1497">
                  <c:v>0</c:v>
                </c:pt>
                <c:pt idx="1498">
                  <c:v>0</c:v>
                </c:pt>
                <c:pt idx="1499">
                  <c:v>0</c:v>
                </c:pt>
                <c:pt idx="1500">
                  <c:v>0</c:v>
                </c:pt>
                <c:pt idx="1501">
                  <c:v>0</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pt idx="1536">
                  <c:v>0</c:v>
                </c:pt>
                <c:pt idx="1537">
                  <c:v>0</c:v>
                </c:pt>
                <c:pt idx="1538">
                  <c:v>0</c:v>
                </c:pt>
                <c:pt idx="1539">
                  <c:v>0</c:v>
                </c:pt>
                <c:pt idx="1540">
                  <c:v>0</c:v>
                </c:pt>
                <c:pt idx="1541">
                  <c:v>0</c:v>
                </c:pt>
                <c:pt idx="1542">
                  <c:v>0</c:v>
                </c:pt>
                <c:pt idx="1543">
                  <c:v>0</c:v>
                </c:pt>
                <c:pt idx="1544">
                  <c:v>0</c:v>
                </c:pt>
                <c:pt idx="1545">
                  <c:v>0</c:v>
                </c:pt>
                <c:pt idx="1546">
                  <c:v>0</c:v>
                </c:pt>
                <c:pt idx="1547">
                  <c:v>0</c:v>
                </c:pt>
                <c:pt idx="1548">
                  <c:v>0</c:v>
                </c:pt>
                <c:pt idx="1549">
                  <c:v>0</c:v>
                </c:pt>
                <c:pt idx="1550">
                  <c:v>0</c:v>
                </c:pt>
                <c:pt idx="1551">
                  <c:v>0</c:v>
                </c:pt>
                <c:pt idx="1552">
                  <c:v>0</c:v>
                </c:pt>
                <c:pt idx="1553">
                  <c:v>0</c:v>
                </c:pt>
                <c:pt idx="1554">
                  <c:v>0</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0</c:v>
                </c:pt>
                <c:pt idx="1571">
                  <c:v>0</c:v>
                </c:pt>
                <c:pt idx="1572">
                  <c:v>0</c:v>
                </c:pt>
                <c:pt idx="1573">
                  <c:v>0</c:v>
                </c:pt>
                <c:pt idx="1574">
                  <c:v>0</c:v>
                </c:pt>
                <c:pt idx="1575">
                  <c:v>0</c:v>
                </c:pt>
                <c:pt idx="1576">
                  <c:v>0</c:v>
                </c:pt>
                <c:pt idx="1577">
                  <c:v>0</c:v>
                </c:pt>
                <c:pt idx="1578">
                  <c:v>0</c:v>
                </c:pt>
                <c:pt idx="1579">
                  <c:v>0</c:v>
                </c:pt>
                <c:pt idx="1580">
                  <c:v>0</c:v>
                </c:pt>
                <c:pt idx="1581">
                  <c:v>0</c:v>
                </c:pt>
                <c:pt idx="1582">
                  <c:v>0</c:v>
                </c:pt>
                <c:pt idx="1583">
                  <c:v>0</c:v>
                </c:pt>
                <c:pt idx="1584">
                  <c:v>0</c:v>
                </c:pt>
                <c:pt idx="1585">
                  <c:v>0</c:v>
                </c:pt>
                <c:pt idx="1586">
                  <c:v>0</c:v>
                </c:pt>
                <c:pt idx="1587">
                  <c:v>0</c:v>
                </c:pt>
                <c:pt idx="1588">
                  <c:v>0</c:v>
                </c:pt>
                <c:pt idx="1589">
                  <c:v>0</c:v>
                </c:pt>
                <c:pt idx="1590">
                  <c:v>0</c:v>
                </c:pt>
                <c:pt idx="1591">
                  <c:v>0</c:v>
                </c:pt>
                <c:pt idx="1592">
                  <c:v>0</c:v>
                </c:pt>
                <c:pt idx="1593">
                  <c:v>0</c:v>
                </c:pt>
                <c:pt idx="1594">
                  <c:v>0</c:v>
                </c:pt>
                <c:pt idx="1595">
                  <c:v>0</c:v>
                </c:pt>
                <c:pt idx="1596">
                  <c:v>0</c:v>
                </c:pt>
                <c:pt idx="1597">
                  <c:v>0</c:v>
                </c:pt>
                <c:pt idx="1598">
                  <c:v>0</c:v>
                </c:pt>
                <c:pt idx="1599">
                  <c:v>0</c:v>
                </c:pt>
                <c:pt idx="1600">
                  <c:v>0</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pt idx="2048">
                  <c:v>0</c:v>
                </c:pt>
                <c:pt idx="2049">
                  <c:v>0</c:v>
                </c:pt>
                <c:pt idx="2050">
                  <c:v>0</c:v>
                </c:pt>
                <c:pt idx="2051">
                  <c:v>0</c:v>
                </c:pt>
                <c:pt idx="2052">
                  <c:v>0</c:v>
                </c:pt>
                <c:pt idx="2053">
                  <c:v>0</c:v>
                </c:pt>
                <c:pt idx="2054">
                  <c:v>0</c:v>
                </c:pt>
                <c:pt idx="2055">
                  <c:v>0</c:v>
                </c:pt>
                <c:pt idx="2056">
                  <c:v>0</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0</c:v>
                </c:pt>
                <c:pt idx="2073">
                  <c:v>0</c:v>
                </c:pt>
                <c:pt idx="2074">
                  <c:v>0</c:v>
                </c:pt>
                <c:pt idx="2075">
                  <c:v>0</c:v>
                </c:pt>
                <c:pt idx="2076">
                  <c:v>0</c:v>
                </c:pt>
                <c:pt idx="2077">
                  <c:v>0</c:v>
                </c:pt>
                <c:pt idx="2078">
                  <c:v>0</c:v>
                </c:pt>
                <c:pt idx="2079">
                  <c:v>0</c:v>
                </c:pt>
                <c:pt idx="2080">
                  <c:v>0</c:v>
                </c:pt>
                <c:pt idx="2081">
                  <c:v>0</c:v>
                </c:pt>
                <c:pt idx="2082">
                  <c:v>0</c:v>
                </c:pt>
                <c:pt idx="2083">
                  <c:v>0</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0</c:v>
                </c:pt>
                <c:pt idx="2097">
                  <c:v>0</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pt idx="2111">
                  <c:v>0</c:v>
                </c:pt>
                <c:pt idx="2112">
                  <c:v>0</c:v>
                </c:pt>
                <c:pt idx="2113">
                  <c:v>0</c:v>
                </c:pt>
                <c:pt idx="2114">
                  <c:v>0</c:v>
                </c:pt>
                <c:pt idx="2115">
                  <c:v>0</c:v>
                </c:pt>
                <c:pt idx="2116">
                  <c:v>0</c:v>
                </c:pt>
                <c:pt idx="2117">
                  <c:v>0</c:v>
                </c:pt>
                <c:pt idx="2118">
                  <c:v>0</c:v>
                </c:pt>
                <c:pt idx="2119">
                  <c:v>0</c:v>
                </c:pt>
                <c:pt idx="2120">
                  <c:v>0</c:v>
                </c:pt>
                <c:pt idx="2121">
                  <c:v>0</c:v>
                </c:pt>
                <c:pt idx="2122">
                  <c:v>0</c:v>
                </c:pt>
                <c:pt idx="2123">
                  <c:v>0</c:v>
                </c:pt>
                <c:pt idx="2124">
                  <c:v>0</c:v>
                </c:pt>
                <c:pt idx="2125">
                  <c:v>0</c:v>
                </c:pt>
                <c:pt idx="2126">
                  <c:v>0</c:v>
                </c:pt>
                <c:pt idx="2127">
                  <c:v>0</c:v>
                </c:pt>
                <c:pt idx="2128">
                  <c:v>0</c:v>
                </c:pt>
                <c:pt idx="2129">
                  <c:v>0</c:v>
                </c:pt>
                <c:pt idx="2130">
                  <c:v>0</c:v>
                </c:pt>
                <c:pt idx="2131">
                  <c:v>0</c:v>
                </c:pt>
                <c:pt idx="2132">
                  <c:v>0</c:v>
                </c:pt>
                <c:pt idx="2133">
                  <c:v>0</c:v>
                </c:pt>
                <c:pt idx="2134">
                  <c:v>0</c:v>
                </c:pt>
                <c:pt idx="2135">
                  <c:v>0</c:v>
                </c:pt>
                <c:pt idx="2136">
                  <c:v>0</c:v>
                </c:pt>
                <c:pt idx="2137">
                  <c:v>0</c:v>
                </c:pt>
                <c:pt idx="2138">
                  <c:v>0</c:v>
                </c:pt>
                <c:pt idx="2139">
                  <c:v>0</c:v>
                </c:pt>
                <c:pt idx="2140">
                  <c:v>0</c:v>
                </c:pt>
                <c:pt idx="2141">
                  <c:v>0</c:v>
                </c:pt>
                <c:pt idx="2142">
                  <c:v>0</c:v>
                </c:pt>
                <c:pt idx="2143">
                  <c:v>0</c:v>
                </c:pt>
                <c:pt idx="2144">
                  <c:v>0</c:v>
                </c:pt>
                <c:pt idx="2145">
                  <c:v>0</c:v>
                </c:pt>
                <c:pt idx="2146">
                  <c:v>0</c:v>
                </c:pt>
                <c:pt idx="2147">
                  <c:v>0</c:v>
                </c:pt>
                <c:pt idx="2148">
                  <c:v>0</c:v>
                </c:pt>
                <c:pt idx="2149">
                  <c:v>0</c:v>
                </c:pt>
                <c:pt idx="2150">
                  <c:v>0</c:v>
                </c:pt>
                <c:pt idx="2151">
                  <c:v>0</c:v>
                </c:pt>
                <c:pt idx="2152">
                  <c:v>0</c:v>
                </c:pt>
                <c:pt idx="2153">
                  <c:v>0</c:v>
                </c:pt>
                <c:pt idx="2154">
                  <c:v>0</c:v>
                </c:pt>
                <c:pt idx="2155">
                  <c:v>0</c:v>
                </c:pt>
                <c:pt idx="2156">
                  <c:v>0</c:v>
                </c:pt>
                <c:pt idx="2157">
                  <c:v>0</c:v>
                </c:pt>
                <c:pt idx="2158">
                  <c:v>0</c:v>
                </c:pt>
                <c:pt idx="2159">
                  <c:v>0</c:v>
                </c:pt>
                <c:pt idx="2160">
                  <c:v>0</c:v>
                </c:pt>
                <c:pt idx="2161">
                  <c:v>0</c:v>
                </c:pt>
                <c:pt idx="2162">
                  <c:v>0</c:v>
                </c:pt>
                <c:pt idx="2163">
                  <c:v>0</c:v>
                </c:pt>
                <c:pt idx="2164">
                  <c:v>0</c:v>
                </c:pt>
                <c:pt idx="2165">
                  <c:v>0</c:v>
                </c:pt>
                <c:pt idx="2166">
                  <c:v>0</c:v>
                </c:pt>
                <c:pt idx="2167">
                  <c:v>0</c:v>
                </c:pt>
                <c:pt idx="2168">
                  <c:v>0</c:v>
                </c:pt>
                <c:pt idx="2169">
                  <c:v>0</c:v>
                </c:pt>
                <c:pt idx="2170">
                  <c:v>0</c:v>
                </c:pt>
                <c:pt idx="2171">
                  <c:v>0</c:v>
                </c:pt>
                <c:pt idx="2172">
                  <c:v>0</c:v>
                </c:pt>
                <c:pt idx="2173">
                  <c:v>0</c:v>
                </c:pt>
                <c:pt idx="2174">
                  <c:v>0</c:v>
                </c:pt>
                <c:pt idx="2175">
                  <c:v>0</c:v>
                </c:pt>
                <c:pt idx="2176">
                  <c:v>0</c:v>
                </c:pt>
                <c:pt idx="2177">
                  <c:v>0</c:v>
                </c:pt>
                <c:pt idx="2178">
                  <c:v>0</c:v>
                </c:pt>
                <c:pt idx="2179">
                  <c:v>0</c:v>
                </c:pt>
                <c:pt idx="2180">
                  <c:v>0</c:v>
                </c:pt>
                <c:pt idx="2181">
                  <c:v>0</c:v>
                </c:pt>
                <c:pt idx="2182">
                  <c:v>0</c:v>
                </c:pt>
                <c:pt idx="2183">
                  <c:v>0</c:v>
                </c:pt>
                <c:pt idx="2184">
                  <c:v>0</c:v>
                </c:pt>
                <c:pt idx="2185">
                  <c:v>0</c:v>
                </c:pt>
                <c:pt idx="2186">
                  <c:v>0</c:v>
                </c:pt>
                <c:pt idx="2187">
                  <c:v>0</c:v>
                </c:pt>
                <c:pt idx="2188">
                  <c:v>0</c:v>
                </c:pt>
                <c:pt idx="2189">
                  <c:v>0</c:v>
                </c:pt>
                <c:pt idx="2190">
                  <c:v>0</c:v>
                </c:pt>
                <c:pt idx="2191">
                  <c:v>0</c:v>
                </c:pt>
                <c:pt idx="2192">
                  <c:v>0</c:v>
                </c:pt>
                <c:pt idx="2193">
                  <c:v>0</c:v>
                </c:pt>
                <c:pt idx="2194">
                  <c:v>0</c:v>
                </c:pt>
                <c:pt idx="2195">
                  <c:v>0</c:v>
                </c:pt>
                <c:pt idx="2196">
                  <c:v>0</c:v>
                </c:pt>
                <c:pt idx="2197">
                  <c:v>0</c:v>
                </c:pt>
                <c:pt idx="2198">
                  <c:v>0</c:v>
                </c:pt>
                <c:pt idx="2199">
                  <c:v>0</c:v>
                </c:pt>
                <c:pt idx="2200">
                  <c:v>0</c:v>
                </c:pt>
                <c:pt idx="2201">
                  <c:v>0</c:v>
                </c:pt>
                <c:pt idx="2202">
                  <c:v>0</c:v>
                </c:pt>
                <c:pt idx="2203">
                  <c:v>0</c:v>
                </c:pt>
                <c:pt idx="2204">
                  <c:v>0</c:v>
                </c:pt>
                <c:pt idx="2205">
                  <c:v>0</c:v>
                </c:pt>
                <c:pt idx="2206">
                  <c:v>0</c:v>
                </c:pt>
                <c:pt idx="2207">
                  <c:v>0</c:v>
                </c:pt>
                <c:pt idx="2208">
                  <c:v>0</c:v>
                </c:pt>
                <c:pt idx="2209">
                  <c:v>0</c:v>
                </c:pt>
                <c:pt idx="2210">
                  <c:v>0</c:v>
                </c:pt>
                <c:pt idx="2211">
                  <c:v>0</c:v>
                </c:pt>
                <c:pt idx="2212">
                  <c:v>0</c:v>
                </c:pt>
                <c:pt idx="2213">
                  <c:v>0</c:v>
                </c:pt>
                <c:pt idx="2214">
                  <c:v>0</c:v>
                </c:pt>
                <c:pt idx="2215">
                  <c:v>0</c:v>
                </c:pt>
                <c:pt idx="2216">
                  <c:v>0</c:v>
                </c:pt>
                <c:pt idx="2217">
                  <c:v>0</c:v>
                </c:pt>
                <c:pt idx="2218">
                  <c:v>0</c:v>
                </c:pt>
                <c:pt idx="2219">
                  <c:v>0</c:v>
                </c:pt>
                <c:pt idx="2220">
                  <c:v>0</c:v>
                </c:pt>
                <c:pt idx="2221">
                  <c:v>0</c:v>
                </c:pt>
                <c:pt idx="2222">
                  <c:v>0</c:v>
                </c:pt>
                <c:pt idx="2223">
                  <c:v>0</c:v>
                </c:pt>
                <c:pt idx="2224">
                  <c:v>0</c:v>
                </c:pt>
                <c:pt idx="2225">
                  <c:v>0</c:v>
                </c:pt>
                <c:pt idx="2226">
                  <c:v>0</c:v>
                </c:pt>
                <c:pt idx="2227">
                  <c:v>0</c:v>
                </c:pt>
                <c:pt idx="2228">
                  <c:v>0</c:v>
                </c:pt>
                <c:pt idx="2229">
                  <c:v>0</c:v>
                </c:pt>
                <c:pt idx="2230">
                  <c:v>0</c:v>
                </c:pt>
                <c:pt idx="2231">
                  <c:v>0</c:v>
                </c:pt>
                <c:pt idx="2232">
                  <c:v>0</c:v>
                </c:pt>
                <c:pt idx="2233">
                  <c:v>0</c:v>
                </c:pt>
                <c:pt idx="2234">
                  <c:v>0</c:v>
                </c:pt>
                <c:pt idx="2235">
                  <c:v>0</c:v>
                </c:pt>
                <c:pt idx="2236">
                  <c:v>0</c:v>
                </c:pt>
                <c:pt idx="2237">
                  <c:v>0</c:v>
                </c:pt>
                <c:pt idx="2238">
                  <c:v>0</c:v>
                </c:pt>
                <c:pt idx="2239">
                  <c:v>0</c:v>
                </c:pt>
                <c:pt idx="2240">
                  <c:v>0</c:v>
                </c:pt>
                <c:pt idx="2241">
                  <c:v>0</c:v>
                </c:pt>
                <c:pt idx="2242">
                  <c:v>0</c:v>
                </c:pt>
                <c:pt idx="2243">
                  <c:v>0</c:v>
                </c:pt>
                <c:pt idx="2244">
                  <c:v>0</c:v>
                </c:pt>
                <c:pt idx="2245">
                  <c:v>0</c:v>
                </c:pt>
                <c:pt idx="2246">
                  <c:v>0</c:v>
                </c:pt>
                <c:pt idx="2247">
                  <c:v>0</c:v>
                </c:pt>
                <c:pt idx="2248">
                  <c:v>0</c:v>
                </c:pt>
                <c:pt idx="2249">
                  <c:v>0</c:v>
                </c:pt>
                <c:pt idx="2250">
                  <c:v>0</c:v>
                </c:pt>
                <c:pt idx="2251">
                  <c:v>0</c:v>
                </c:pt>
                <c:pt idx="2252">
                  <c:v>0</c:v>
                </c:pt>
                <c:pt idx="2253">
                  <c:v>0</c:v>
                </c:pt>
                <c:pt idx="2254">
                  <c:v>0</c:v>
                </c:pt>
                <c:pt idx="2255">
                  <c:v>0</c:v>
                </c:pt>
                <c:pt idx="2256">
                  <c:v>0</c:v>
                </c:pt>
                <c:pt idx="2257">
                  <c:v>0</c:v>
                </c:pt>
                <c:pt idx="2258">
                  <c:v>0</c:v>
                </c:pt>
                <c:pt idx="2259">
                  <c:v>0</c:v>
                </c:pt>
                <c:pt idx="2260">
                  <c:v>0</c:v>
                </c:pt>
                <c:pt idx="2261">
                  <c:v>0</c:v>
                </c:pt>
                <c:pt idx="2262">
                  <c:v>0</c:v>
                </c:pt>
                <c:pt idx="2263">
                  <c:v>0</c:v>
                </c:pt>
                <c:pt idx="2264">
                  <c:v>0</c:v>
                </c:pt>
                <c:pt idx="2265">
                  <c:v>0</c:v>
                </c:pt>
                <c:pt idx="2266">
                  <c:v>0</c:v>
                </c:pt>
                <c:pt idx="2267">
                  <c:v>0</c:v>
                </c:pt>
                <c:pt idx="2268">
                  <c:v>0</c:v>
                </c:pt>
                <c:pt idx="2269">
                  <c:v>0</c:v>
                </c:pt>
                <c:pt idx="2270">
                  <c:v>0</c:v>
                </c:pt>
                <c:pt idx="2271">
                  <c:v>0</c:v>
                </c:pt>
                <c:pt idx="2272">
                  <c:v>0</c:v>
                </c:pt>
                <c:pt idx="2273">
                  <c:v>0</c:v>
                </c:pt>
                <c:pt idx="2274">
                  <c:v>0</c:v>
                </c:pt>
                <c:pt idx="2275">
                  <c:v>0</c:v>
                </c:pt>
                <c:pt idx="2276">
                  <c:v>0</c:v>
                </c:pt>
                <c:pt idx="2277">
                  <c:v>0</c:v>
                </c:pt>
                <c:pt idx="2278">
                  <c:v>0</c:v>
                </c:pt>
                <c:pt idx="2279">
                  <c:v>0</c:v>
                </c:pt>
                <c:pt idx="2280">
                  <c:v>0</c:v>
                </c:pt>
                <c:pt idx="2281">
                  <c:v>0</c:v>
                </c:pt>
                <c:pt idx="2282">
                  <c:v>0</c:v>
                </c:pt>
                <c:pt idx="2283">
                  <c:v>0</c:v>
                </c:pt>
                <c:pt idx="2284">
                  <c:v>0</c:v>
                </c:pt>
                <c:pt idx="2285">
                  <c:v>0</c:v>
                </c:pt>
                <c:pt idx="2286">
                  <c:v>0</c:v>
                </c:pt>
                <c:pt idx="2287">
                  <c:v>0</c:v>
                </c:pt>
                <c:pt idx="2288">
                  <c:v>0</c:v>
                </c:pt>
                <c:pt idx="2289">
                  <c:v>0</c:v>
                </c:pt>
                <c:pt idx="2290">
                  <c:v>0</c:v>
                </c:pt>
                <c:pt idx="2291">
                  <c:v>0</c:v>
                </c:pt>
                <c:pt idx="2292">
                  <c:v>0</c:v>
                </c:pt>
                <c:pt idx="2293">
                  <c:v>0</c:v>
                </c:pt>
                <c:pt idx="2294">
                  <c:v>0</c:v>
                </c:pt>
                <c:pt idx="2295">
                  <c:v>0</c:v>
                </c:pt>
                <c:pt idx="2296">
                  <c:v>0</c:v>
                </c:pt>
                <c:pt idx="2297">
                  <c:v>0</c:v>
                </c:pt>
                <c:pt idx="2298">
                  <c:v>0</c:v>
                </c:pt>
                <c:pt idx="2299">
                  <c:v>0</c:v>
                </c:pt>
                <c:pt idx="2300">
                  <c:v>0</c:v>
                </c:pt>
                <c:pt idx="2301">
                  <c:v>0</c:v>
                </c:pt>
                <c:pt idx="2302">
                  <c:v>0</c:v>
                </c:pt>
                <c:pt idx="2303">
                  <c:v>0</c:v>
                </c:pt>
                <c:pt idx="2304">
                  <c:v>0</c:v>
                </c:pt>
                <c:pt idx="2305">
                  <c:v>0</c:v>
                </c:pt>
                <c:pt idx="2306">
                  <c:v>0</c:v>
                </c:pt>
                <c:pt idx="2307">
                  <c:v>0</c:v>
                </c:pt>
                <c:pt idx="2308">
                  <c:v>0</c:v>
                </c:pt>
                <c:pt idx="2309">
                  <c:v>0</c:v>
                </c:pt>
                <c:pt idx="2310">
                  <c:v>0</c:v>
                </c:pt>
                <c:pt idx="2311">
                  <c:v>0</c:v>
                </c:pt>
                <c:pt idx="2312">
                  <c:v>0</c:v>
                </c:pt>
                <c:pt idx="2313">
                  <c:v>0</c:v>
                </c:pt>
                <c:pt idx="2314">
                  <c:v>0</c:v>
                </c:pt>
                <c:pt idx="2315">
                  <c:v>0</c:v>
                </c:pt>
                <c:pt idx="2316">
                  <c:v>0</c:v>
                </c:pt>
                <c:pt idx="2317">
                  <c:v>0</c:v>
                </c:pt>
                <c:pt idx="2318">
                  <c:v>0</c:v>
                </c:pt>
                <c:pt idx="2319">
                  <c:v>0</c:v>
                </c:pt>
                <c:pt idx="2320">
                  <c:v>0</c:v>
                </c:pt>
                <c:pt idx="2321">
                  <c:v>0</c:v>
                </c:pt>
                <c:pt idx="2322">
                  <c:v>0</c:v>
                </c:pt>
                <c:pt idx="2323">
                  <c:v>0</c:v>
                </c:pt>
                <c:pt idx="2324">
                  <c:v>0</c:v>
                </c:pt>
                <c:pt idx="2325">
                  <c:v>0</c:v>
                </c:pt>
                <c:pt idx="2326">
                  <c:v>0</c:v>
                </c:pt>
                <c:pt idx="2327">
                  <c:v>0</c:v>
                </c:pt>
                <c:pt idx="2328">
                  <c:v>0</c:v>
                </c:pt>
                <c:pt idx="2329">
                  <c:v>0</c:v>
                </c:pt>
                <c:pt idx="2330">
                  <c:v>0</c:v>
                </c:pt>
                <c:pt idx="2331">
                  <c:v>0</c:v>
                </c:pt>
                <c:pt idx="2332">
                  <c:v>0</c:v>
                </c:pt>
                <c:pt idx="2333">
                  <c:v>0</c:v>
                </c:pt>
                <c:pt idx="2334">
                  <c:v>0</c:v>
                </c:pt>
                <c:pt idx="2335">
                  <c:v>0</c:v>
                </c:pt>
                <c:pt idx="2336">
                  <c:v>0</c:v>
                </c:pt>
                <c:pt idx="2337">
                  <c:v>0</c:v>
                </c:pt>
                <c:pt idx="2338">
                  <c:v>0</c:v>
                </c:pt>
                <c:pt idx="2339">
                  <c:v>0</c:v>
                </c:pt>
                <c:pt idx="2340">
                  <c:v>0</c:v>
                </c:pt>
                <c:pt idx="2341">
                  <c:v>0</c:v>
                </c:pt>
                <c:pt idx="2342">
                  <c:v>0</c:v>
                </c:pt>
                <c:pt idx="2343">
                  <c:v>0</c:v>
                </c:pt>
                <c:pt idx="2344">
                  <c:v>0</c:v>
                </c:pt>
                <c:pt idx="2345">
                  <c:v>0</c:v>
                </c:pt>
                <c:pt idx="2346">
                  <c:v>0</c:v>
                </c:pt>
                <c:pt idx="2347">
                  <c:v>0</c:v>
                </c:pt>
                <c:pt idx="2348">
                  <c:v>0</c:v>
                </c:pt>
                <c:pt idx="2349">
                  <c:v>0</c:v>
                </c:pt>
                <c:pt idx="2350">
                  <c:v>0</c:v>
                </c:pt>
                <c:pt idx="2351">
                  <c:v>0</c:v>
                </c:pt>
                <c:pt idx="2352">
                  <c:v>0</c:v>
                </c:pt>
                <c:pt idx="2353">
                  <c:v>0</c:v>
                </c:pt>
                <c:pt idx="2354">
                  <c:v>0</c:v>
                </c:pt>
                <c:pt idx="2355">
                  <c:v>0</c:v>
                </c:pt>
                <c:pt idx="2356">
                  <c:v>0</c:v>
                </c:pt>
                <c:pt idx="2357">
                  <c:v>0</c:v>
                </c:pt>
                <c:pt idx="2358">
                  <c:v>0</c:v>
                </c:pt>
                <c:pt idx="2359">
                  <c:v>0</c:v>
                </c:pt>
                <c:pt idx="2360">
                  <c:v>0</c:v>
                </c:pt>
                <c:pt idx="2361">
                  <c:v>0</c:v>
                </c:pt>
                <c:pt idx="2362">
                  <c:v>0</c:v>
                </c:pt>
                <c:pt idx="2363">
                  <c:v>0</c:v>
                </c:pt>
                <c:pt idx="2364">
                  <c:v>0</c:v>
                </c:pt>
                <c:pt idx="2365">
                  <c:v>0</c:v>
                </c:pt>
                <c:pt idx="2366">
                  <c:v>0</c:v>
                </c:pt>
                <c:pt idx="2367">
                  <c:v>0</c:v>
                </c:pt>
                <c:pt idx="2368">
                  <c:v>0</c:v>
                </c:pt>
                <c:pt idx="2369">
                  <c:v>0</c:v>
                </c:pt>
                <c:pt idx="2370">
                  <c:v>0</c:v>
                </c:pt>
                <c:pt idx="2371">
                  <c:v>0</c:v>
                </c:pt>
                <c:pt idx="2372">
                  <c:v>0</c:v>
                </c:pt>
                <c:pt idx="2373">
                  <c:v>0</c:v>
                </c:pt>
                <c:pt idx="2374">
                  <c:v>0</c:v>
                </c:pt>
                <c:pt idx="2375">
                  <c:v>0</c:v>
                </c:pt>
                <c:pt idx="2376">
                  <c:v>0</c:v>
                </c:pt>
                <c:pt idx="2377">
                  <c:v>0</c:v>
                </c:pt>
                <c:pt idx="2378">
                  <c:v>0</c:v>
                </c:pt>
                <c:pt idx="2379">
                  <c:v>0</c:v>
                </c:pt>
                <c:pt idx="2380">
                  <c:v>0</c:v>
                </c:pt>
                <c:pt idx="2381">
                  <c:v>0</c:v>
                </c:pt>
                <c:pt idx="2382">
                  <c:v>0</c:v>
                </c:pt>
                <c:pt idx="2383">
                  <c:v>0</c:v>
                </c:pt>
                <c:pt idx="2384">
                  <c:v>0</c:v>
                </c:pt>
                <c:pt idx="2385">
                  <c:v>0</c:v>
                </c:pt>
                <c:pt idx="2386">
                  <c:v>0</c:v>
                </c:pt>
                <c:pt idx="2387">
                  <c:v>0</c:v>
                </c:pt>
                <c:pt idx="2388">
                  <c:v>0</c:v>
                </c:pt>
                <c:pt idx="2389">
                  <c:v>0</c:v>
                </c:pt>
                <c:pt idx="2390">
                  <c:v>0</c:v>
                </c:pt>
                <c:pt idx="2391">
                  <c:v>0</c:v>
                </c:pt>
                <c:pt idx="2392">
                  <c:v>0</c:v>
                </c:pt>
                <c:pt idx="2393">
                  <c:v>0</c:v>
                </c:pt>
                <c:pt idx="2394">
                  <c:v>0</c:v>
                </c:pt>
                <c:pt idx="2395">
                  <c:v>0</c:v>
                </c:pt>
                <c:pt idx="2396">
                  <c:v>0</c:v>
                </c:pt>
                <c:pt idx="2397">
                  <c:v>0</c:v>
                </c:pt>
                <c:pt idx="2398">
                  <c:v>0</c:v>
                </c:pt>
                <c:pt idx="2399">
                  <c:v>0</c:v>
                </c:pt>
                <c:pt idx="2400">
                  <c:v>0</c:v>
                </c:pt>
                <c:pt idx="2401">
                  <c:v>0</c:v>
                </c:pt>
                <c:pt idx="2402">
                  <c:v>0</c:v>
                </c:pt>
                <c:pt idx="2403">
                  <c:v>0</c:v>
                </c:pt>
                <c:pt idx="2404">
                  <c:v>0</c:v>
                </c:pt>
                <c:pt idx="2405">
                  <c:v>0</c:v>
                </c:pt>
                <c:pt idx="2406">
                  <c:v>0</c:v>
                </c:pt>
                <c:pt idx="2407">
                  <c:v>0</c:v>
                </c:pt>
                <c:pt idx="2408">
                  <c:v>0</c:v>
                </c:pt>
                <c:pt idx="2409">
                  <c:v>0</c:v>
                </c:pt>
                <c:pt idx="2410">
                  <c:v>0</c:v>
                </c:pt>
                <c:pt idx="2411">
                  <c:v>0</c:v>
                </c:pt>
                <c:pt idx="2412">
                  <c:v>0</c:v>
                </c:pt>
                <c:pt idx="2413">
                  <c:v>0</c:v>
                </c:pt>
                <c:pt idx="2414">
                  <c:v>0</c:v>
                </c:pt>
                <c:pt idx="2415">
                  <c:v>0</c:v>
                </c:pt>
                <c:pt idx="2416">
                  <c:v>0</c:v>
                </c:pt>
                <c:pt idx="2417">
                  <c:v>0</c:v>
                </c:pt>
                <c:pt idx="2418">
                  <c:v>0</c:v>
                </c:pt>
                <c:pt idx="2419">
                  <c:v>0</c:v>
                </c:pt>
                <c:pt idx="2420">
                  <c:v>0</c:v>
                </c:pt>
                <c:pt idx="2421">
                  <c:v>0</c:v>
                </c:pt>
                <c:pt idx="2422">
                  <c:v>0</c:v>
                </c:pt>
                <c:pt idx="2423">
                  <c:v>0</c:v>
                </c:pt>
                <c:pt idx="2424">
                  <c:v>0</c:v>
                </c:pt>
                <c:pt idx="2425">
                  <c:v>0</c:v>
                </c:pt>
                <c:pt idx="2426">
                  <c:v>0</c:v>
                </c:pt>
                <c:pt idx="2427">
                  <c:v>0</c:v>
                </c:pt>
                <c:pt idx="2428">
                  <c:v>0</c:v>
                </c:pt>
                <c:pt idx="2429">
                  <c:v>0</c:v>
                </c:pt>
                <c:pt idx="2430">
                  <c:v>0</c:v>
                </c:pt>
                <c:pt idx="2431">
                  <c:v>0</c:v>
                </c:pt>
                <c:pt idx="2432">
                  <c:v>0</c:v>
                </c:pt>
                <c:pt idx="2433">
                  <c:v>0</c:v>
                </c:pt>
                <c:pt idx="2434">
                  <c:v>0</c:v>
                </c:pt>
                <c:pt idx="2435">
                  <c:v>0</c:v>
                </c:pt>
                <c:pt idx="2436">
                  <c:v>0</c:v>
                </c:pt>
                <c:pt idx="2437">
                  <c:v>0</c:v>
                </c:pt>
                <c:pt idx="2438">
                  <c:v>0</c:v>
                </c:pt>
                <c:pt idx="2439">
                  <c:v>0</c:v>
                </c:pt>
                <c:pt idx="2440">
                  <c:v>0</c:v>
                </c:pt>
                <c:pt idx="2441">
                  <c:v>0</c:v>
                </c:pt>
                <c:pt idx="2442">
                  <c:v>0</c:v>
                </c:pt>
                <c:pt idx="2443">
                  <c:v>0</c:v>
                </c:pt>
                <c:pt idx="2444">
                  <c:v>0</c:v>
                </c:pt>
                <c:pt idx="2445">
                  <c:v>0</c:v>
                </c:pt>
                <c:pt idx="2446">
                  <c:v>0</c:v>
                </c:pt>
                <c:pt idx="2447">
                  <c:v>0</c:v>
                </c:pt>
                <c:pt idx="2448">
                  <c:v>0</c:v>
                </c:pt>
                <c:pt idx="2449">
                  <c:v>0</c:v>
                </c:pt>
                <c:pt idx="2450">
                  <c:v>0</c:v>
                </c:pt>
                <c:pt idx="2451">
                  <c:v>0</c:v>
                </c:pt>
                <c:pt idx="2452">
                  <c:v>0</c:v>
                </c:pt>
                <c:pt idx="2453">
                  <c:v>0</c:v>
                </c:pt>
                <c:pt idx="2454">
                  <c:v>0</c:v>
                </c:pt>
                <c:pt idx="2455">
                  <c:v>0</c:v>
                </c:pt>
                <c:pt idx="2456">
                  <c:v>0</c:v>
                </c:pt>
                <c:pt idx="2457">
                  <c:v>0</c:v>
                </c:pt>
                <c:pt idx="2458">
                  <c:v>0</c:v>
                </c:pt>
                <c:pt idx="2459">
                  <c:v>0</c:v>
                </c:pt>
                <c:pt idx="2460">
                  <c:v>0</c:v>
                </c:pt>
                <c:pt idx="2461">
                  <c:v>0</c:v>
                </c:pt>
                <c:pt idx="2462">
                  <c:v>0</c:v>
                </c:pt>
                <c:pt idx="2463">
                  <c:v>0</c:v>
                </c:pt>
                <c:pt idx="2464">
                  <c:v>0</c:v>
                </c:pt>
                <c:pt idx="2465">
                  <c:v>0</c:v>
                </c:pt>
                <c:pt idx="2466">
                  <c:v>0</c:v>
                </c:pt>
                <c:pt idx="2467">
                  <c:v>0</c:v>
                </c:pt>
                <c:pt idx="2468">
                  <c:v>0</c:v>
                </c:pt>
                <c:pt idx="2469">
                  <c:v>0</c:v>
                </c:pt>
                <c:pt idx="2470">
                  <c:v>0</c:v>
                </c:pt>
                <c:pt idx="2471">
                  <c:v>0</c:v>
                </c:pt>
                <c:pt idx="2472">
                  <c:v>0</c:v>
                </c:pt>
                <c:pt idx="2473">
                  <c:v>0</c:v>
                </c:pt>
                <c:pt idx="2474">
                  <c:v>0</c:v>
                </c:pt>
                <c:pt idx="2475">
                  <c:v>0</c:v>
                </c:pt>
                <c:pt idx="2476">
                  <c:v>0</c:v>
                </c:pt>
                <c:pt idx="2477">
                  <c:v>0</c:v>
                </c:pt>
                <c:pt idx="2478">
                  <c:v>0</c:v>
                </c:pt>
                <c:pt idx="2479">
                  <c:v>0</c:v>
                </c:pt>
                <c:pt idx="2480">
                  <c:v>0</c:v>
                </c:pt>
                <c:pt idx="2481">
                  <c:v>0</c:v>
                </c:pt>
                <c:pt idx="2482">
                  <c:v>0</c:v>
                </c:pt>
                <c:pt idx="2483">
                  <c:v>0</c:v>
                </c:pt>
                <c:pt idx="2484">
                  <c:v>0</c:v>
                </c:pt>
                <c:pt idx="2485">
                  <c:v>0</c:v>
                </c:pt>
                <c:pt idx="2486">
                  <c:v>0</c:v>
                </c:pt>
                <c:pt idx="2487">
                  <c:v>0</c:v>
                </c:pt>
                <c:pt idx="2488">
                  <c:v>0</c:v>
                </c:pt>
                <c:pt idx="2489">
                  <c:v>0</c:v>
                </c:pt>
                <c:pt idx="2490">
                  <c:v>0</c:v>
                </c:pt>
                <c:pt idx="2491">
                  <c:v>0</c:v>
                </c:pt>
                <c:pt idx="2492">
                  <c:v>0</c:v>
                </c:pt>
                <c:pt idx="2493">
                  <c:v>0</c:v>
                </c:pt>
                <c:pt idx="2494">
                  <c:v>0</c:v>
                </c:pt>
                <c:pt idx="2495">
                  <c:v>0</c:v>
                </c:pt>
                <c:pt idx="2496">
                  <c:v>0</c:v>
                </c:pt>
                <c:pt idx="2497">
                  <c:v>0</c:v>
                </c:pt>
                <c:pt idx="2498">
                  <c:v>0</c:v>
                </c:pt>
                <c:pt idx="2499">
                  <c:v>0</c:v>
                </c:pt>
                <c:pt idx="2500">
                  <c:v>0</c:v>
                </c:pt>
                <c:pt idx="2501">
                  <c:v>0</c:v>
                </c:pt>
                <c:pt idx="2502">
                  <c:v>0</c:v>
                </c:pt>
                <c:pt idx="2503">
                  <c:v>0</c:v>
                </c:pt>
                <c:pt idx="2504">
                  <c:v>0</c:v>
                </c:pt>
                <c:pt idx="2505">
                  <c:v>0</c:v>
                </c:pt>
                <c:pt idx="2506">
                  <c:v>0</c:v>
                </c:pt>
                <c:pt idx="2507">
                  <c:v>0</c:v>
                </c:pt>
                <c:pt idx="2508">
                  <c:v>0</c:v>
                </c:pt>
                <c:pt idx="2509">
                  <c:v>0</c:v>
                </c:pt>
                <c:pt idx="2510">
                  <c:v>0</c:v>
                </c:pt>
                <c:pt idx="2511">
                  <c:v>0</c:v>
                </c:pt>
                <c:pt idx="2512">
                  <c:v>0</c:v>
                </c:pt>
                <c:pt idx="2513">
                  <c:v>0</c:v>
                </c:pt>
                <c:pt idx="2514">
                  <c:v>0</c:v>
                </c:pt>
                <c:pt idx="2515">
                  <c:v>0</c:v>
                </c:pt>
                <c:pt idx="2516">
                  <c:v>0</c:v>
                </c:pt>
                <c:pt idx="2517">
                  <c:v>0</c:v>
                </c:pt>
                <c:pt idx="2518">
                  <c:v>0</c:v>
                </c:pt>
                <c:pt idx="2519">
                  <c:v>0</c:v>
                </c:pt>
                <c:pt idx="2520">
                  <c:v>0</c:v>
                </c:pt>
                <c:pt idx="2521">
                  <c:v>0</c:v>
                </c:pt>
                <c:pt idx="2522">
                  <c:v>0</c:v>
                </c:pt>
                <c:pt idx="2523">
                  <c:v>0</c:v>
                </c:pt>
                <c:pt idx="2524">
                  <c:v>0</c:v>
                </c:pt>
                <c:pt idx="2525">
                  <c:v>0</c:v>
                </c:pt>
                <c:pt idx="2526">
                  <c:v>0</c:v>
                </c:pt>
                <c:pt idx="2527">
                  <c:v>0</c:v>
                </c:pt>
                <c:pt idx="2528">
                  <c:v>0</c:v>
                </c:pt>
                <c:pt idx="2529">
                  <c:v>0</c:v>
                </c:pt>
                <c:pt idx="2530">
                  <c:v>0</c:v>
                </c:pt>
                <c:pt idx="2531">
                  <c:v>0</c:v>
                </c:pt>
                <c:pt idx="2532">
                  <c:v>0</c:v>
                </c:pt>
                <c:pt idx="2533">
                  <c:v>0</c:v>
                </c:pt>
                <c:pt idx="2534">
                  <c:v>0</c:v>
                </c:pt>
                <c:pt idx="2535">
                  <c:v>0</c:v>
                </c:pt>
                <c:pt idx="2536">
                  <c:v>0</c:v>
                </c:pt>
                <c:pt idx="2537">
                  <c:v>0</c:v>
                </c:pt>
                <c:pt idx="2538">
                  <c:v>0</c:v>
                </c:pt>
                <c:pt idx="2539">
                  <c:v>0</c:v>
                </c:pt>
                <c:pt idx="2540">
                  <c:v>0</c:v>
                </c:pt>
                <c:pt idx="2541">
                  <c:v>0</c:v>
                </c:pt>
                <c:pt idx="2542">
                  <c:v>0</c:v>
                </c:pt>
                <c:pt idx="2543">
                  <c:v>0</c:v>
                </c:pt>
                <c:pt idx="2544">
                  <c:v>0</c:v>
                </c:pt>
                <c:pt idx="2545">
                  <c:v>0</c:v>
                </c:pt>
                <c:pt idx="2546">
                  <c:v>0</c:v>
                </c:pt>
                <c:pt idx="2547">
                  <c:v>0</c:v>
                </c:pt>
                <c:pt idx="2548">
                  <c:v>0</c:v>
                </c:pt>
                <c:pt idx="2549">
                  <c:v>0</c:v>
                </c:pt>
                <c:pt idx="2550">
                  <c:v>0</c:v>
                </c:pt>
                <c:pt idx="2551">
                  <c:v>0</c:v>
                </c:pt>
                <c:pt idx="2552">
                  <c:v>0</c:v>
                </c:pt>
                <c:pt idx="2553">
                  <c:v>0</c:v>
                </c:pt>
                <c:pt idx="2554">
                  <c:v>0</c:v>
                </c:pt>
                <c:pt idx="2555">
                  <c:v>0</c:v>
                </c:pt>
                <c:pt idx="2556">
                  <c:v>0</c:v>
                </c:pt>
                <c:pt idx="2557">
                  <c:v>0</c:v>
                </c:pt>
                <c:pt idx="2558">
                  <c:v>0</c:v>
                </c:pt>
                <c:pt idx="2559">
                  <c:v>0</c:v>
                </c:pt>
                <c:pt idx="2560">
                  <c:v>0</c:v>
                </c:pt>
                <c:pt idx="2561">
                  <c:v>0</c:v>
                </c:pt>
                <c:pt idx="2562">
                  <c:v>0</c:v>
                </c:pt>
                <c:pt idx="2563">
                  <c:v>0</c:v>
                </c:pt>
                <c:pt idx="2564">
                  <c:v>0</c:v>
                </c:pt>
                <c:pt idx="2565">
                  <c:v>0</c:v>
                </c:pt>
                <c:pt idx="2566">
                  <c:v>0</c:v>
                </c:pt>
                <c:pt idx="2567">
                  <c:v>0</c:v>
                </c:pt>
                <c:pt idx="2568">
                  <c:v>0</c:v>
                </c:pt>
                <c:pt idx="2569">
                  <c:v>0</c:v>
                </c:pt>
                <c:pt idx="2570">
                  <c:v>0</c:v>
                </c:pt>
                <c:pt idx="2571">
                  <c:v>0</c:v>
                </c:pt>
                <c:pt idx="2572">
                  <c:v>0</c:v>
                </c:pt>
                <c:pt idx="2573">
                  <c:v>0</c:v>
                </c:pt>
                <c:pt idx="2574">
                  <c:v>0</c:v>
                </c:pt>
                <c:pt idx="2575">
                  <c:v>0</c:v>
                </c:pt>
                <c:pt idx="2576">
                  <c:v>0</c:v>
                </c:pt>
                <c:pt idx="2577">
                  <c:v>0</c:v>
                </c:pt>
                <c:pt idx="2578">
                  <c:v>0</c:v>
                </c:pt>
                <c:pt idx="2579">
                  <c:v>0</c:v>
                </c:pt>
                <c:pt idx="2580">
                  <c:v>0</c:v>
                </c:pt>
                <c:pt idx="2581">
                  <c:v>0</c:v>
                </c:pt>
                <c:pt idx="2582">
                  <c:v>0</c:v>
                </c:pt>
                <c:pt idx="2583">
                  <c:v>0</c:v>
                </c:pt>
                <c:pt idx="2584">
                  <c:v>0</c:v>
                </c:pt>
                <c:pt idx="2585">
                  <c:v>0</c:v>
                </c:pt>
                <c:pt idx="2586">
                  <c:v>0</c:v>
                </c:pt>
                <c:pt idx="2587">
                  <c:v>0</c:v>
                </c:pt>
                <c:pt idx="2588">
                  <c:v>0</c:v>
                </c:pt>
                <c:pt idx="2589">
                  <c:v>0</c:v>
                </c:pt>
                <c:pt idx="2590">
                  <c:v>0</c:v>
                </c:pt>
                <c:pt idx="2591">
                  <c:v>0</c:v>
                </c:pt>
                <c:pt idx="2592">
                  <c:v>0</c:v>
                </c:pt>
                <c:pt idx="2593">
                  <c:v>0</c:v>
                </c:pt>
                <c:pt idx="2594">
                  <c:v>0</c:v>
                </c:pt>
                <c:pt idx="2595">
                  <c:v>0</c:v>
                </c:pt>
                <c:pt idx="2596">
                  <c:v>0</c:v>
                </c:pt>
                <c:pt idx="2597">
                  <c:v>0</c:v>
                </c:pt>
                <c:pt idx="2598">
                  <c:v>0</c:v>
                </c:pt>
                <c:pt idx="2599">
                  <c:v>0</c:v>
                </c:pt>
                <c:pt idx="2600">
                  <c:v>0</c:v>
                </c:pt>
                <c:pt idx="2601">
                  <c:v>0</c:v>
                </c:pt>
                <c:pt idx="2602">
                  <c:v>0</c:v>
                </c:pt>
                <c:pt idx="2603">
                  <c:v>0</c:v>
                </c:pt>
                <c:pt idx="2604">
                  <c:v>0</c:v>
                </c:pt>
                <c:pt idx="2605">
                  <c:v>0</c:v>
                </c:pt>
                <c:pt idx="2606">
                  <c:v>0</c:v>
                </c:pt>
                <c:pt idx="2607">
                  <c:v>0</c:v>
                </c:pt>
                <c:pt idx="2608">
                  <c:v>0</c:v>
                </c:pt>
                <c:pt idx="2609">
                  <c:v>0</c:v>
                </c:pt>
                <c:pt idx="2610">
                  <c:v>0</c:v>
                </c:pt>
                <c:pt idx="2611">
                  <c:v>0</c:v>
                </c:pt>
                <c:pt idx="2612">
                  <c:v>0</c:v>
                </c:pt>
                <c:pt idx="2613">
                  <c:v>0</c:v>
                </c:pt>
                <c:pt idx="2614">
                  <c:v>0</c:v>
                </c:pt>
                <c:pt idx="2615">
                  <c:v>0</c:v>
                </c:pt>
                <c:pt idx="2616">
                  <c:v>0</c:v>
                </c:pt>
                <c:pt idx="2617">
                  <c:v>0</c:v>
                </c:pt>
                <c:pt idx="2618">
                  <c:v>0</c:v>
                </c:pt>
                <c:pt idx="2619">
                  <c:v>0</c:v>
                </c:pt>
                <c:pt idx="2620">
                  <c:v>0</c:v>
                </c:pt>
                <c:pt idx="2621">
                  <c:v>0</c:v>
                </c:pt>
                <c:pt idx="2622">
                  <c:v>0</c:v>
                </c:pt>
                <c:pt idx="2623">
                  <c:v>0</c:v>
                </c:pt>
                <c:pt idx="2624">
                  <c:v>0</c:v>
                </c:pt>
                <c:pt idx="2625">
                  <c:v>0</c:v>
                </c:pt>
                <c:pt idx="2626">
                  <c:v>0</c:v>
                </c:pt>
                <c:pt idx="2627">
                  <c:v>0</c:v>
                </c:pt>
                <c:pt idx="2628">
                  <c:v>0</c:v>
                </c:pt>
                <c:pt idx="2629">
                  <c:v>0</c:v>
                </c:pt>
                <c:pt idx="2630">
                  <c:v>0</c:v>
                </c:pt>
                <c:pt idx="2631">
                  <c:v>0</c:v>
                </c:pt>
                <c:pt idx="2632">
                  <c:v>0</c:v>
                </c:pt>
                <c:pt idx="2633">
                  <c:v>0</c:v>
                </c:pt>
                <c:pt idx="2634">
                  <c:v>0</c:v>
                </c:pt>
                <c:pt idx="2635">
                  <c:v>0</c:v>
                </c:pt>
                <c:pt idx="2636">
                  <c:v>0</c:v>
                </c:pt>
                <c:pt idx="2637">
                  <c:v>0</c:v>
                </c:pt>
                <c:pt idx="2638">
                  <c:v>0</c:v>
                </c:pt>
                <c:pt idx="2639">
                  <c:v>0</c:v>
                </c:pt>
                <c:pt idx="2640">
                  <c:v>0</c:v>
                </c:pt>
                <c:pt idx="2641">
                  <c:v>0</c:v>
                </c:pt>
                <c:pt idx="2642">
                  <c:v>0</c:v>
                </c:pt>
                <c:pt idx="2643">
                  <c:v>0</c:v>
                </c:pt>
                <c:pt idx="2644">
                  <c:v>0</c:v>
                </c:pt>
                <c:pt idx="2645">
                  <c:v>0</c:v>
                </c:pt>
                <c:pt idx="2646">
                  <c:v>0</c:v>
                </c:pt>
                <c:pt idx="2647">
                  <c:v>0</c:v>
                </c:pt>
                <c:pt idx="2648">
                  <c:v>0</c:v>
                </c:pt>
                <c:pt idx="2649">
                  <c:v>0</c:v>
                </c:pt>
                <c:pt idx="2650">
                  <c:v>0</c:v>
                </c:pt>
                <c:pt idx="2651">
                  <c:v>0</c:v>
                </c:pt>
                <c:pt idx="2652">
                  <c:v>0</c:v>
                </c:pt>
                <c:pt idx="2653">
                  <c:v>0</c:v>
                </c:pt>
                <c:pt idx="2654">
                  <c:v>0</c:v>
                </c:pt>
                <c:pt idx="2655">
                  <c:v>0</c:v>
                </c:pt>
                <c:pt idx="2656">
                  <c:v>0</c:v>
                </c:pt>
                <c:pt idx="2657">
                  <c:v>0</c:v>
                </c:pt>
                <c:pt idx="2658">
                  <c:v>0</c:v>
                </c:pt>
                <c:pt idx="2659">
                  <c:v>0</c:v>
                </c:pt>
                <c:pt idx="2660">
                  <c:v>0</c:v>
                </c:pt>
                <c:pt idx="2661">
                  <c:v>0</c:v>
                </c:pt>
                <c:pt idx="2662">
                  <c:v>0</c:v>
                </c:pt>
                <c:pt idx="2663">
                  <c:v>0</c:v>
                </c:pt>
                <c:pt idx="2664">
                  <c:v>0</c:v>
                </c:pt>
                <c:pt idx="2665">
                  <c:v>0</c:v>
                </c:pt>
                <c:pt idx="2666">
                  <c:v>0</c:v>
                </c:pt>
                <c:pt idx="2667">
                  <c:v>0</c:v>
                </c:pt>
                <c:pt idx="2668">
                  <c:v>0</c:v>
                </c:pt>
                <c:pt idx="2669">
                  <c:v>0</c:v>
                </c:pt>
                <c:pt idx="2670">
                  <c:v>0</c:v>
                </c:pt>
                <c:pt idx="2671">
                  <c:v>0</c:v>
                </c:pt>
                <c:pt idx="2672">
                  <c:v>0</c:v>
                </c:pt>
                <c:pt idx="2673">
                  <c:v>0</c:v>
                </c:pt>
                <c:pt idx="2674">
                  <c:v>0</c:v>
                </c:pt>
                <c:pt idx="2675">
                  <c:v>0</c:v>
                </c:pt>
                <c:pt idx="2676">
                  <c:v>0</c:v>
                </c:pt>
                <c:pt idx="2677">
                  <c:v>0</c:v>
                </c:pt>
                <c:pt idx="2678">
                  <c:v>0</c:v>
                </c:pt>
                <c:pt idx="2679">
                  <c:v>0</c:v>
                </c:pt>
                <c:pt idx="2680">
                  <c:v>0</c:v>
                </c:pt>
                <c:pt idx="2681">
                  <c:v>0</c:v>
                </c:pt>
                <c:pt idx="2682">
                  <c:v>0</c:v>
                </c:pt>
                <c:pt idx="2683">
                  <c:v>0</c:v>
                </c:pt>
                <c:pt idx="2684">
                  <c:v>0</c:v>
                </c:pt>
                <c:pt idx="2685">
                  <c:v>0</c:v>
                </c:pt>
                <c:pt idx="2686">
                  <c:v>0</c:v>
                </c:pt>
                <c:pt idx="2687">
                  <c:v>0</c:v>
                </c:pt>
                <c:pt idx="2688">
                  <c:v>0</c:v>
                </c:pt>
                <c:pt idx="2689">
                  <c:v>0</c:v>
                </c:pt>
                <c:pt idx="2690">
                  <c:v>0</c:v>
                </c:pt>
                <c:pt idx="2691">
                  <c:v>0</c:v>
                </c:pt>
                <c:pt idx="2692">
                  <c:v>0</c:v>
                </c:pt>
                <c:pt idx="2693">
                  <c:v>0</c:v>
                </c:pt>
                <c:pt idx="2694">
                  <c:v>0</c:v>
                </c:pt>
                <c:pt idx="2695">
                  <c:v>0</c:v>
                </c:pt>
                <c:pt idx="2696">
                  <c:v>0</c:v>
                </c:pt>
                <c:pt idx="2697">
                  <c:v>0</c:v>
                </c:pt>
                <c:pt idx="2698">
                  <c:v>0</c:v>
                </c:pt>
                <c:pt idx="2699">
                  <c:v>0</c:v>
                </c:pt>
                <c:pt idx="2700">
                  <c:v>0</c:v>
                </c:pt>
                <c:pt idx="2701">
                  <c:v>0</c:v>
                </c:pt>
                <c:pt idx="2702">
                  <c:v>0</c:v>
                </c:pt>
                <c:pt idx="2703">
                  <c:v>0</c:v>
                </c:pt>
                <c:pt idx="2704">
                  <c:v>0</c:v>
                </c:pt>
                <c:pt idx="2705">
                  <c:v>0</c:v>
                </c:pt>
                <c:pt idx="2706">
                  <c:v>0</c:v>
                </c:pt>
                <c:pt idx="2707">
                  <c:v>0</c:v>
                </c:pt>
                <c:pt idx="2708">
                  <c:v>0</c:v>
                </c:pt>
                <c:pt idx="2709">
                  <c:v>0</c:v>
                </c:pt>
                <c:pt idx="2710">
                  <c:v>0</c:v>
                </c:pt>
                <c:pt idx="2711">
                  <c:v>0</c:v>
                </c:pt>
                <c:pt idx="2712">
                  <c:v>0</c:v>
                </c:pt>
                <c:pt idx="2713">
                  <c:v>0</c:v>
                </c:pt>
                <c:pt idx="2714">
                  <c:v>0</c:v>
                </c:pt>
                <c:pt idx="2715">
                  <c:v>0</c:v>
                </c:pt>
                <c:pt idx="2716">
                  <c:v>0</c:v>
                </c:pt>
                <c:pt idx="2717">
                  <c:v>0</c:v>
                </c:pt>
                <c:pt idx="2718">
                  <c:v>0</c:v>
                </c:pt>
                <c:pt idx="2719">
                  <c:v>0</c:v>
                </c:pt>
                <c:pt idx="2720">
                  <c:v>0</c:v>
                </c:pt>
                <c:pt idx="2721">
                  <c:v>0</c:v>
                </c:pt>
                <c:pt idx="2722">
                  <c:v>0</c:v>
                </c:pt>
                <c:pt idx="2723">
                  <c:v>0</c:v>
                </c:pt>
                <c:pt idx="2724">
                  <c:v>0</c:v>
                </c:pt>
                <c:pt idx="2725">
                  <c:v>0</c:v>
                </c:pt>
                <c:pt idx="2726">
                  <c:v>0</c:v>
                </c:pt>
                <c:pt idx="2727">
                  <c:v>0</c:v>
                </c:pt>
                <c:pt idx="2728">
                  <c:v>0</c:v>
                </c:pt>
                <c:pt idx="2729">
                  <c:v>0</c:v>
                </c:pt>
                <c:pt idx="2730">
                  <c:v>0</c:v>
                </c:pt>
                <c:pt idx="2731">
                  <c:v>0</c:v>
                </c:pt>
                <c:pt idx="2732">
                  <c:v>0</c:v>
                </c:pt>
                <c:pt idx="2733">
                  <c:v>0</c:v>
                </c:pt>
                <c:pt idx="2734">
                  <c:v>0</c:v>
                </c:pt>
                <c:pt idx="2735">
                  <c:v>0</c:v>
                </c:pt>
                <c:pt idx="2736">
                  <c:v>0</c:v>
                </c:pt>
                <c:pt idx="2737">
                  <c:v>0</c:v>
                </c:pt>
                <c:pt idx="2738">
                  <c:v>0</c:v>
                </c:pt>
                <c:pt idx="2739">
                  <c:v>0</c:v>
                </c:pt>
                <c:pt idx="2740">
                  <c:v>0</c:v>
                </c:pt>
                <c:pt idx="2741">
                  <c:v>0</c:v>
                </c:pt>
                <c:pt idx="2742">
                  <c:v>0</c:v>
                </c:pt>
                <c:pt idx="2743">
                  <c:v>0</c:v>
                </c:pt>
                <c:pt idx="2744">
                  <c:v>0</c:v>
                </c:pt>
                <c:pt idx="2745">
                  <c:v>0</c:v>
                </c:pt>
                <c:pt idx="2746">
                  <c:v>0</c:v>
                </c:pt>
                <c:pt idx="2747">
                  <c:v>0</c:v>
                </c:pt>
                <c:pt idx="2748">
                  <c:v>0</c:v>
                </c:pt>
                <c:pt idx="2749">
                  <c:v>0</c:v>
                </c:pt>
                <c:pt idx="2750">
                  <c:v>0</c:v>
                </c:pt>
                <c:pt idx="2751">
                  <c:v>0</c:v>
                </c:pt>
                <c:pt idx="2752">
                  <c:v>0</c:v>
                </c:pt>
                <c:pt idx="2753">
                  <c:v>0</c:v>
                </c:pt>
                <c:pt idx="2754">
                  <c:v>0</c:v>
                </c:pt>
                <c:pt idx="2755">
                  <c:v>0</c:v>
                </c:pt>
                <c:pt idx="2756">
                  <c:v>0</c:v>
                </c:pt>
                <c:pt idx="2757">
                  <c:v>0</c:v>
                </c:pt>
                <c:pt idx="2758">
                  <c:v>0</c:v>
                </c:pt>
                <c:pt idx="2759">
                  <c:v>0</c:v>
                </c:pt>
                <c:pt idx="2760">
                  <c:v>0</c:v>
                </c:pt>
                <c:pt idx="2761">
                  <c:v>0</c:v>
                </c:pt>
                <c:pt idx="2762">
                  <c:v>0</c:v>
                </c:pt>
                <c:pt idx="2763">
                  <c:v>0</c:v>
                </c:pt>
                <c:pt idx="2764">
                  <c:v>0</c:v>
                </c:pt>
                <c:pt idx="2765">
                  <c:v>0</c:v>
                </c:pt>
                <c:pt idx="2766">
                  <c:v>0</c:v>
                </c:pt>
                <c:pt idx="2767">
                  <c:v>0</c:v>
                </c:pt>
                <c:pt idx="2768">
                  <c:v>0</c:v>
                </c:pt>
                <c:pt idx="2769">
                  <c:v>0</c:v>
                </c:pt>
                <c:pt idx="2770">
                  <c:v>0</c:v>
                </c:pt>
                <c:pt idx="2771">
                  <c:v>0</c:v>
                </c:pt>
                <c:pt idx="2772">
                  <c:v>0</c:v>
                </c:pt>
                <c:pt idx="2773">
                  <c:v>0</c:v>
                </c:pt>
                <c:pt idx="2774">
                  <c:v>0</c:v>
                </c:pt>
                <c:pt idx="2775">
                  <c:v>0</c:v>
                </c:pt>
                <c:pt idx="2776">
                  <c:v>0</c:v>
                </c:pt>
                <c:pt idx="2777">
                  <c:v>0</c:v>
                </c:pt>
                <c:pt idx="2778">
                  <c:v>0</c:v>
                </c:pt>
                <c:pt idx="2779">
                  <c:v>0</c:v>
                </c:pt>
                <c:pt idx="2780">
                  <c:v>0</c:v>
                </c:pt>
                <c:pt idx="2781">
                  <c:v>0</c:v>
                </c:pt>
                <c:pt idx="2782">
                  <c:v>0</c:v>
                </c:pt>
                <c:pt idx="2783">
                  <c:v>0</c:v>
                </c:pt>
                <c:pt idx="2784">
                  <c:v>0</c:v>
                </c:pt>
                <c:pt idx="2785">
                  <c:v>0</c:v>
                </c:pt>
                <c:pt idx="2786">
                  <c:v>0</c:v>
                </c:pt>
                <c:pt idx="2787">
                  <c:v>0</c:v>
                </c:pt>
                <c:pt idx="2788">
                  <c:v>0</c:v>
                </c:pt>
                <c:pt idx="2789">
                  <c:v>0</c:v>
                </c:pt>
                <c:pt idx="2790">
                  <c:v>0</c:v>
                </c:pt>
                <c:pt idx="2791">
                  <c:v>0</c:v>
                </c:pt>
                <c:pt idx="2792">
                  <c:v>0</c:v>
                </c:pt>
                <c:pt idx="2793">
                  <c:v>0</c:v>
                </c:pt>
                <c:pt idx="2794">
                  <c:v>0</c:v>
                </c:pt>
                <c:pt idx="2795">
                  <c:v>0</c:v>
                </c:pt>
                <c:pt idx="2796">
                  <c:v>0</c:v>
                </c:pt>
                <c:pt idx="2797">
                  <c:v>0</c:v>
                </c:pt>
                <c:pt idx="2798">
                  <c:v>0</c:v>
                </c:pt>
                <c:pt idx="2799">
                  <c:v>0</c:v>
                </c:pt>
                <c:pt idx="2800">
                  <c:v>0</c:v>
                </c:pt>
                <c:pt idx="2801">
                  <c:v>0</c:v>
                </c:pt>
                <c:pt idx="2802">
                  <c:v>0</c:v>
                </c:pt>
                <c:pt idx="2803">
                  <c:v>0</c:v>
                </c:pt>
                <c:pt idx="2804">
                  <c:v>0</c:v>
                </c:pt>
                <c:pt idx="2805">
                  <c:v>0</c:v>
                </c:pt>
                <c:pt idx="2806">
                  <c:v>0</c:v>
                </c:pt>
                <c:pt idx="2807">
                  <c:v>0</c:v>
                </c:pt>
                <c:pt idx="2808">
                  <c:v>0</c:v>
                </c:pt>
                <c:pt idx="2809">
                  <c:v>0</c:v>
                </c:pt>
                <c:pt idx="2810">
                  <c:v>0</c:v>
                </c:pt>
                <c:pt idx="2811">
                  <c:v>0</c:v>
                </c:pt>
                <c:pt idx="2812">
                  <c:v>0</c:v>
                </c:pt>
                <c:pt idx="2813">
                  <c:v>0</c:v>
                </c:pt>
                <c:pt idx="2814">
                  <c:v>0</c:v>
                </c:pt>
                <c:pt idx="2815">
                  <c:v>0</c:v>
                </c:pt>
                <c:pt idx="2816">
                  <c:v>0</c:v>
                </c:pt>
                <c:pt idx="2817">
                  <c:v>0</c:v>
                </c:pt>
                <c:pt idx="2818">
                  <c:v>0</c:v>
                </c:pt>
                <c:pt idx="2819">
                  <c:v>0</c:v>
                </c:pt>
                <c:pt idx="2820">
                  <c:v>0</c:v>
                </c:pt>
                <c:pt idx="2821">
                  <c:v>0</c:v>
                </c:pt>
                <c:pt idx="2822">
                  <c:v>0</c:v>
                </c:pt>
                <c:pt idx="2823">
                  <c:v>0</c:v>
                </c:pt>
                <c:pt idx="2824">
                  <c:v>0</c:v>
                </c:pt>
                <c:pt idx="2825">
                  <c:v>0</c:v>
                </c:pt>
                <c:pt idx="2826">
                  <c:v>0</c:v>
                </c:pt>
                <c:pt idx="2827">
                  <c:v>0</c:v>
                </c:pt>
                <c:pt idx="2828">
                  <c:v>0</c:v>
                </c:pt>
                <c:pt idx="2829">
                  <c:v>0</c:v>
                </c:pt>
                <c:pt idx="2830">
                  <c:v>0</c:v>
                </c:pt>
                <c:pt idx="2831">
                  <c:v>0</c:v>
                </c:pt>
                <c:pt idx="2832">
                  <c:v>0</c:v>
                </c:pt>
                <c:pt idx="2833">
                  <c:v>0</c:v>
                </c:pt>
                <c:pt idx="2834">
                  <c:v>0</c:v>
                </c:pt>
                <c:pt idx="2835">
                  <c:v>0</c:v>
                </c:pt>
                <c:pt idx="2836">
                  <c:v>0</c:v>
                </c:pt>
                <c:pt idx="2837">
                  <c:v>0</c:v>
                </c:pt>
                <c:pt idx="2838">
                  <c:v>0</c:v>
                </c:pt>
                <c:pt idx="2839">
                  <c:v>0</c:v>
                </c:pt>
                <c:pt idx="2840">
                  <c:v>0</c:v>
                </c:pt>
                <c:pt idx="2841">
                  <c:v>0</c:v>
                </c:pt>
                <c:pt idx="2842">
                  <c:v>0</c:v>
                </c:pt>
                <c:pt idx="2843">
                  <c:v>0</c:v>
                </c:pt>
                <c:pt idx="2844">
                  <c:v>0</c:v>
                </c:pt>
                <c:pt idx="2845">
                  <c:v>0</c:v>
                </c:pt>
                <c:pt idx="2846">
                  <c:v>0</c:v>
                </c:pt>
                <c:pt idx="2847">
                  <c:v>0</c:v>
                </c:pt>
                <c:pt idx="2848">
                  <c:v>0</c:v>
                </c:pt>
                <c:pt idx="2849">
                  <c:v>0</c:v>
                </c:pt>
                <c:pt idx="2850">
                  <c:v>0</c:v>
                </c:pt>
                <c:pt idx="2851">
                  <c:v>0</c:v>
                </c:pt>
                <c:pt idx="2852">
                  <c:v>0</c:v>
                </c:pt>
                <c:pt idx="2853">
                  <c:v>0</c:v>
                </c:pt>
                <c:pt idx="2854">
                  <c:v>0</c:v>
                </c:pt>
                <c:pt idx="2855">
                  <c:v>0</c:v>
                </c:pt>
                <c:pt idx="2856">
                  <c:v>0</c:v>
                </c:pt>
                <c:pt idx="2857">
                  <c:v>0</c:v>
                </c:pt>
                <c:pt idx="2858">
                  <c:v>0</c:v>
                </c:pt>
                <c:pt idx="2859">
                  <c:v>0</c:v>
                </c:pt>
                <c:pt idx="2860">
                  <c:v>0</c:v>
                </c:pt>
                <c:pt idx="2861">
                  <c:v>0</c:v>
                </c:pt>
                <c:pt idx="2862">
                  <c:v>0</c:v>
                </c:pt>
                <c:pt idx="2863">
                  <c:v>0</c:v>
                </c:pt>
                <c:pt idx="2864">
                  <c:v>0</c:v>
                </c:pt>
                <c:pt idx="2865">
                  <c:v>0</c:v>
                </c:pt>
                <c:pt idx="2866">
                  <c:v>0</c:v>
                </c:pt>
                <c:pt idx="2867">
                  <c:v>0</c:v>
                </c:pt>
                <c:pt idx="2868">
                  <c:v>0</c:v>
                </c:pt>
                <c:pt idx="2869">
                  <c:v>0</c:v>
                </c:pt>
                <c:pt idx="2870">
                  <c:v>0</c:v>
                </c:pt>
                <c:pt idx="2871">
                  <c:v>0</c:v>
                </c:pt>
                <c:pt idx="2872">
                  <c:v>0</c:v>
                </c:pt>
                <c:pt idx="2873">
                  <c:v>0</c:v>
                </c:pt>
                <c:pt idx="2874">
                  <c:v>0</c:v>
                </c:pt>
                <c:pt idx="2875">
                  <c:v>0</c:v>
                </c:pt>
                <c:pt idx="2876">
                  <c:v>0</c:v>
                </c:pt>
                <c:pt idx="2877">
                  <c:v>0</c:v>
                </c:pt>
                <c:pt idx="2878">
                  <c:v>0</c:v>
                </c:pt>
                <c:pt idx="2879">
                  <c:v>0</c:v>
                </c:pt>
                <c:pt idx="2880">
                  <c:v>0</c:v>
                </c:pt>
                <c:pt idx="2881">
                  <c:v>0</c:v>
                </c:pt>
                <c:pt idx="2882">
                  <c:v>0</c:v>
                </c:pt>
                <c:pt idx="2883">
                  <c:v>0</c:v>
                </c:pt>
                <c:pt idx="2884">
                  <c:v>0</c:v>
                </c:pt>
                <c:pt idx="2885">
                  <c:v>0</c:v>
                </c:pt>
                <c:pt idx="2886">
                  <c:v>0</c:v>
                </c:pt>
                <c:pt idx="2887">
                  <c:v>0</c:v>
                </c:pt>
                <c:pt idx="2888">
                  <c:v>0</c:v>
                </c:pt>
                <c:pt idx="2889">
                  <c:v>0</c:v>
                </c:pt>
                <c:pt idx="2890">
                  <c:v>0</c:v>
                </c:pt>
                <c:pt idx="2891">
                  <c:v>0</c:v>
                </c:pt>
                <c:pt idx="2892">
                  <c:v>0</c:v>
                </c:pt>
                <c:pt idx="2893">
                  <c:v>0</c:v>
                </c:pt>
                <c:pt idx="2894">
                  <c:v>0</c:v>
                </c:pt>
                <c:pt idx="2895">
                  <c:v>0</c:v>
                </c:pt>
                <c:pt idx="2896">
                  <c:v>0</c:v>
                </c:pt>
                <c:pt idx="2897">
                  <c:v>0</c:v>
                </c:pt>
                <c:pt idx="2898">
                  <c:v>0</c:v>
                </c:pt>
                <c:pt idx="2899">
                  <c:v>0</c:v>
                </c:pt>
                <c:pt idx="2900">
                  <c:v>0</c:v>
                </c:pt>
                <c:pt idx="2901">
                  <c:v>0</c:v>
                </c:pt>
                <c:pt idx="2902">
                  <c:v>0</c:v>
                </c:pt>
                <c:pt idx="2903">
                  <c:v>0</c:v>
                </c:pt>
                <c:pt idx="2904">
                  <c:v>0</c:v>
                </c:pt>
                <c:pt idx="2905">
                  <c:v>0</c:v>
                </c:pt>
                <c:pt idx="2906">
                  <c:v>0</c:v>
                </c:pt>
                <c:pt idx="2907">
                  <c:v>0</c:v>
                </c:pt>
                <c:pt idx="2908">
                  <c:v>0</c:v>
                </c:pt>
                <c:pt idx="2909">
                  <c:v>0</c:v>
                </c:pt>
                <c:pt idx="2910">
                  <c:v>0</c:v>
                </c:pt>
                <c:pt idx="2911">
                  <c:v>0</c:v>
                </c:pt>
                <c:pt idx="2912">
                  <c:v>0</c:v>
                </c:pt>
                <c:pt idx="2913">
                  <c:v>0</c:v>
                </c:pt>
                <c:pt idx="2914">
                  <c:v>0</c:v>
                </c:pt>
                <c:pt idx="2915">
                  <c:v>0</c:v>
                </c:pt>
                <c:pt idx="2916">
                  <c:v>0</c:v>
                </c:pt>
                <c:pt idx="2917">
                  <c:v>0</c:v>
                </c:pt>
                <c:pt idx="2918">
                  <c:v>0</c:v>
                </c:pt>
                <c:pt idx="2919">
                  <c:v>0</c:v>
                </c:pt>
                <c:pt idx="2920">
                  <c:v>0</c:v>
                </c:pt>
                <c:pt idx="2921">
                  <c:v>0</c:v>
                </c:pt>
                <c:pt idx="2922">
                  <c:v>0</c:v>
                </c:pt>
                <c:pt idx="2923">
                  <c:v>0</c:v>
                </c:pt>
                <c:pt idx="2924">
                  <c:v>0</c:v>
                </c:pt>
                <c:pt idx="2925">
                  <c:v>0</c:v>
                </c:pt>
                <c:pt idx="2926">
                  <c:v>0</c:v>
                </c:pt>
                <c:pt idx="2927">
                  <c:v>0</c:v>
                </c:pt>
                <c:pt idx="2928">
                  <c:v>0</c:v>
                </c:pt>
                <c:pt idx="2929">
                  <c:v>0</c:v>
                </c:pt>
                <c:pt idx="2930">
                  <c:v>0</c:v>
                </c:pt>
                <c:pt idx="2931">
                  <c:v>0</c:v>
                </c:pt>
                <c:pt idx="2932">
                  <c:v>0</c:v>
                </c:pt>
                <c:pt idx="2933">
                  <c:v>0</c:v>
                </c:pt>
                <c:pt idx="2934">
                  <c:v>0</c:v>
                </c:pt>
                <c:pt idx="2935">
                  <c:v>0</c:v>
                </c:pt>
                <c:pt idx="2936">
                  <c:v>0</c:v>
                </c:pt>
                <c:pt idx="2937">
                  <c:v>0</c:v>
                </c:pt>
                <c:pt idx="2938">
                  <c:v>0</c:v>
                </c:pt>
                <c:pt idx="2939">
                  <c:v>0</c:v>
                </c:pt>
                <c:pt idx="2940">
                  <c:v>0</c:v>
                </c:pt>
                <c:pt idx="2941">
                  <c:v>0</c:v>
                </c:pt>
                <c:pt idx="2942">
                  <c:v>0</c:v>
                </c:pt>
                <c:pt idx="2943">
                  <c:v>0</c:v>
                </c:pt>
                <c:pt idx="2944">
                  <c:v>0</c:v>
                </c:pt>
                <c:pt idx="2945">
                  <c:v>0</c:v>
                </c:pt>
                <c:pt idx="2946">
                  <c:v>0</c:v>
                </c:pt>
                <c:pt idx="2947">
                  <c:v>0</c:v>
                </c:pt>
                <c:pt idx="2948">
                  <c:v>0</c:v>
                </c:pt>
                <c:pt idx="2949">
                  <c:v>0</c:v>
                </c:pt>
                <c:pt idx="2950">
                  <c:v>0</c:v>
                </c:pt>
                <c:pt idx="2951">
                  <c:v>0</c:v>
                </c:pt>
                <c:pt idx="2952">
                  <c:v>0</c:v>
                </c:pt>
                <c:pt idx="2953">
                  <c:v>0</c:v>
                </c:pt>
                <c:pt idx="2954">
                  <c:v>0</c:v>
                </c:pt>
                <c:pt idx="2955">
                  <c:v>0</c:v>
                </c:pt>
                <c:pt idx="2956">
                  <c:v>0</c:v>
                </c:pt>
                <c:pt idx="2957">
                  <c:v>0</c:v>
                </c:pt>
                <c:pt idx="2958">
                  <c:v>0</c:v>
                </c:pt>
                <c:pt idx="2959">
                  <c:v>0</c:v>
                </c:pt>
                <c:pt idx="2960">
                  <c:v>0</c:v>
                </c:pt>
                <c:pt idx="2961">
                  <c:v>0</c:v>
                </c:pt>
                <c:pt idx="2962">
                  <c:v>0</c:v>
                </c:pt>
                <c:pt idx="2963">
                  <c:v>0</c:v>
                </c:pt>
                <c:pt idx="2964">
                  <c:v>0</c:v>
                </c:pt>
                <c:pt idx="2965">
                  <c:v>0</c:v>
                </c:pt>
                <c:pt idx="2966">
                  <c:v>0</c:v>
                </c:pt>
                <c:pt idx="2967">
                  <c:v>0</c:v>
                </c:pt>
                <c:pt idx="2968">
                  <c:v>0</c:v>
                </c:pt>
                <c:pt idx="2969">
                  <c:v>0</c:v>
                </c:pt>
                <c:pt idx="2970">
                  <c:v>0</c:v>
                </c:pt>
                <c:pt idx="2971">
                  <c:v>0</c:v>
                </c:pt>
                <c:pt idx="2972">
                  <c:v>0</c:v>
                </c:pt>
                <c:pt idx="2973">
                  <c:v>0</c:v>
                </c:pt>
                <c:pt idx="2974">
                  <c:v>0</c:v>
                </c:pt>
                <c:pt idx="2975">
                  <c:v>0</c:v>
                </c:pt>
                <c:pt idx="2976">
                  <c:v>0</c:v>
                </c:pt>
                <c:pt idx="2977">
                  <c:v>0</c:v>
                </c:pt>
                <c:pt idx="2978">
                  <c:v>0</c:v>
                </c:pt>
                <c:pt idx="2979">
                  <c:v>0</c:v>
                </c:pt>
                <c:pt idx="2980">
                  <c:v>0</c:v>
                </c:pt>
                <c:pt idx="2981">
                  <c:v>0</c:v>
                </c:pt>
                <c:pt idx="2982">
                  <c:v>0</c:v>
                </c:pt>
                <c:pt idx="2983">
                  <c:v>0</c:v>
                </c:pt>
                <c:pt idx="2984">
                  <c:v>0</c:v>
                </c:pt>
                <c:pt idx="2985">
                  <c:v>0</c:v>
                </c:pt>
                <c:pt idx="2986">
                  <c:v>0</c:v>
                </c:pt>
                <c:pt idx="2987">
                  <c:v>0</c:v>
                </c:pt>
                <c:pt idx="2988">
                  <c:v>0</c:v>
                </c:pt>
                <c:pt idx="2989">
                  <c:v>0</c:v>
                </c:pt>
                <c:pt idx="2990">
                  <c:v>0</c:v>
                </c:pt>
                <c:pt idx="2991">
                  <c:v>0</c:v>
                </c:pt>
                <c:pt idx="2992">
                  <c:v>0</c:v>
                </c:pt>
                <c:pt idx="2993">
                  <c:v>0</c:v>
                </c:pt>
                <c:pt idx="2994">
                  <c:v>0</c:v>
                </c:pt>
                <c:pt idx="2995">
                  <c:v>0</c:v>
                </c:pt>
                <c:pt idx="2996">
                  <c:v>0</c:v>
                </c:pt>
                <c:pt idx="2997">
                  <c:v>0</c:v>
                </c:pt>
                <c:pt idx="2998">
                  <c:v>0</c:v>
                </c:pt>
                <c:pt idx="2999">
                  <c:v>0</c:v>
                </c:pt>
                <c:pt idx="3000">
                  <c:v>0</c:v>
                </c:pt>
                <c:pt idx="3001">
                  <c:v>0</c:v>
                </c:pt>
                <c:pt idx="3002">
                  <c:v>0</c:v>
                </c:pt>
                <c:pt idx="3003">
                  <c:v>0</c:v>
                </c:pt>
                <c:pt idx="3004">
                  <c:v>0</c:v>
                </c:pt>
                <c:pt idx="3005">
                  <c:v>0</c:v>
                </c:pt>
                <c:pt idx="3006">
                  <c:v>0</c:v>
                </c:pt>
                <c:pt idx="3007">
                  <c:v>0</c:v>
                </c:pt>
                <c:pt idx="3008">
                  <c:v>0</c:v>
                </c:pt>
                <c:pt idx="3009">
                  <c:v>0</c:v>
                </c:pt>
                <c:pt idx="3010">
                  <c:v>0</c:v>
                </c:pt>
                <c:pt idx="3011">
                  <c:v>0</c:v>
                </c:pt>
                <c:pt idx="3012">
                  <c:v>0</c:v>
                </c:pt>
                <c:pt idx="3013">
                  <c:v>0</c:v>
                </c:pt>
                <c:pt idx="3014">
                  <c:v>0</c:v>
                </c:pt>
                <c:pt idx="3015">
                  <c:v>0</c:v>
                </c:pt>
                <c:pt idx="3016">
                  <c:v>0</c:v>
                </c:pt>
                <c:pt idx="3017">
                  <c:v>0</c:v>
                </c:pt>
                <c:pt idx="3018">
                  <c:v>0</c:v>
                </c:pt>
                <c:pt idx="3019">
                  <c:v>0</c:v>
                </c:pt>
                <c:pt idx="3020">
                  <c:v>0</c:v>
                </c:pt>
                <c:pt idx="3021">
                  <c:v>0</c:v>
                </c:pt>
                <c:pt idx="3022">
                  <c:v>0</c:v>
                </c:pt>
                <c:pt idx="3023">
                  <c:v>0</c:v>
                </c:pt>
                <c:pt idx="3024">
                  <c:v>0</c:v>
                </c:pt>
                <c:pt idx="3025">
                  <c:v>0</c:v>
                </c:pt>
                <c:pt idx="3026">
                  <c:v>0</c:v>
                </c:pt>
                <c:pt idx="3027">
                  <c:v>0</c:v>
                </c:pt>
                <c:pt idx="3028">
                  <c:v>0</c:v>
                </c:pt>
                <c:pt idx="3029">
                  <c:v>0</c:v>
                </c:pt>
                <c:pt idx="3030">
                  <c:v>0</c:v>
                </c:pt>
                <c:pt idx="3031">
                  <c:v>0</c:v>
                </c:pt>
                <c:pt idx="3032">
                  <c:v>0</c:v>
                </c:pt>
                <c:pt idx="3033">
                  <c:v>0</c:v>
                </c:pt>
                <c:pt idx="3034">
                  <c:v>0</c:v>
                </c:pt>
                <c:pt idx="3035">
                  <c:v>0</c:v>
                </c:pt>
                <c:pt idx="3036">
                  <c:v>0</c:v>
                </c:pt>
                <c:pt idx="3037">
                  <c:v>0</c:v>
                </c:pt>
                <c:pt idx="3038">
                  <c:v>0</c:v>
                </c:pt>
                <c:pt idx="3039">
                  <c:v>0</c:v>
                </c:pt>
                <c:pt idx="3040">
                  <c:v>0</c:v>
                </c:pt>
                <c:pt idx="3041">
                  <c:v>0</c:v>
                </c:pt>
                <c:pt idx="3042">
                  <c:v>0</c:v>
                </c:pt>
                <c:pt idx="3043">
                  <c:v>0</c:v>
                </c:pt>
                <c:pt idx="3044">
                  <c:v>0</c:v>
                </c:pt>
                <c:pt idx="3045">
                  <c:v>0</c:v>
                </c:pt>
                <c:pt idx="3046">
                  <c:v>0</c:v>
                </c:pt>
                <c:pt idx="3047">
                  <c:v>0</c:v>
                </c:pt>
                <c:pt idx="3048">
                  <c:v>0</c:v>
                </c:pt>
                <c:pt idx="3049">
                  <c:v>0</c:v>
                </c:pt>
                <c:pt idx="3050">
                  <c:v>0</c:v>
                </c:pt>
                <c:pt idx="3051">
                  <c:v>0</c:v>
                </c:pt>
                <c:pt idx="3052">
                  <c:v>0</c:v>
                </c:pt>
                <c:pt idx="3053">
                  <c:v>0</c:v>
                </c:pt>
                <c:pt idx="3054">
                  <c:v>0</c:v>
                </c:pt>
                <c:pt idx="3055">
                  <c:v>0</c:v>
                </c:pt>
                <c:pt idx="3056">
                  <c:v>0</c:v>
                </c:pt>
                <c:pt idx="3057">
                  <c:v>0</c:v>
                </c:pt>
                <c:pt idx="3058">
                  <c:v>0</c:v>
                </c:pt>
                <c:pt idx="3059">
                  <c:v>0</c:v>
                </c:pt>
                <c:pt idx="3060">
                  <c:v>0</c:v>
                </c:pt>
                <c:pt idx="3061">
                  <c:v>0</c:v>
                </c:pt>
                <c:pt idx="3062">
                  <c:v>0</c:v>
                </c:pt>
                <c:pt idx="3063">
                  <c:v>0</c:v>
                </c:pt>
                <c:pt idx="3064">
                  <c:v>0</c:v>
                </c:pt>
                <c:pt idx="3065">
                  <c:v>0</c:v>
                </c:pt>
                <c:pt idx="3066">
                  <c:v>0</c:v>
                </c:pt>
                <c:pt idx="3067">
                  <c:v>0</c:v>
                </c:pt>
                <c:pt idx="3068">
                  <c:v>0</c:v>
                </c:pt>
                <c:pt idx="3069">
                  <c:v>0</c:v>
                </c:pt>
                <c:pt idx="3070">
                  <c:v>0</c:v>
                </c:pt>
                <c:pt idx="3071">
                  <c:v>0</c:v>
                </c:pt>
                <c:pt idx="3072">
                  <c:v>0</c:v>
                </c:pt>
                <c:pt idx="3073">
                  <c:v>0</c:v>
                </c:pt>
                <c:pt idx="3074">
                  <c:v>0</c:v>
                </c:pt>
                <c:pt idx="3075">
                  <c:v>0</c:v>
                </c:pt>
                <c:pt idx="3076">
                  <c:v>0</c:v>
                </c:pt>
                <c:pt idx="3077">
                  <c:v>0</c:v>
                </c:pt>
                <c:pt idx="3078">
                  <c:v>0</c:v>
                </c:pt>
                <c:pt idx="3079">
                  <c:v>0</c:v>
                </c:pt>
                <c:pt idx="3080">
                  <c:v>0</c:v>
                </c:pt>
                <c:pt idx="3081">
                  <c:v>0</c:v>
                </c:pt>
                <c:pt idx="3082">
                  <c:v>0</c:v>
                </c:pt>
                <c:pt idx="3083">
                  <c:v>0</c:v>
                </c:pt>
                <c:pt idx="3084">
                  <c:v>0</c:v>
                </c:pt>
                <c:pt idx="3085">
                  <c:v>0</c:v>
                </c:pt>
                <c:pt idx="3086">
                  <c:v>0</c:v>
                </c:pt>
                <c:pt idx="3087">
                  <c:v>0</c:v>
                </c:pt>
                <c:pt idx="3088">
                  <c:v>0</c:v>
                </c:pt>
                <c:pt idx="3089">
                  <c:v>0</c:v>
                </c:pt>
                <c:pt idx="3090">
                  <c:v>0</c:v>
                </c:pt>
                <c:pt idx="3091">
                  <c:v>0</c:v>
                </c:pt>
                <c:pt idx="3092">
                  <c:v>0</c:v>
                </c:pt>
                <c:pt idx="3093">
                  <c:v>0</c:v>
                </c:pt>
                <c:pt idx="3094">
                  <c:v>0</c:v>
                </c:pt>
                <c:pt idx="3095">
                  <c:v>0</c:v>
                </c:pt>
                <c:pt idx="3096">
                  <c:v>0</c:v>
                </c:pt>
                <c:pt idx="3097">
                  <c:v>0</c:v>
                </c:pt>
                <c:pt idx="3098">
                  <c:v>0</c:v>
                </c:pt>
                <c:pt idx="3099">
                  <c:v>0</c:v>
                </c:pt>
                <c:pt idx="3100">
                  <c:v>0</c:v>
                </c:pt>
                <c:pt idx="3101">
                  <c:v>0</c:v>
                </c:pt>
                <c:pt idx="3102">
                  <c:v>0</c:v>
                </c:pt>
                <c:pt idx="3103">
                  <c:v>0</c:v>
                </c:pt>
                <c:pt idx="3104">
                  <c:v>0</c:v>
                </c:pt>
                <c:pt idx="3105">
                  <c:v>0</c:v>
                </c:pt>
                <c:pt idx="3106">
                  <c:v>0</c:v>
                </c:pt>
                <c:pt idx="3107">
                  <c:v>0</c:v>
                </c:pt>
                <c:pt idx="3108">
                  <c:v>0</c:v>
                </c:pt>
                <c:pt idx="3109">
                  <c:v>0</c:v>
                </c:pt>
                <c:pt idx="3110">
                  <c:v>0</c:v>
                </c:pt>
                <c:pt idx="3111">
                  <c:v>0</c:v>
                </c:pt>
                <c:pt idx="3112">
                  <c:v>0</c:v>
                </c:pt>
                <c:pt idx="3113">
                  <c:v>0</c:v>
                </c:pt>
                <c:pt idx="3114">
                  <c:v>0</c:v>
                </c:pt>
                <c:pt idx="3115">
                  <c:v>0</c:v>
                </c:pt>
                <c:pt idx="3116">
                  <c:v>0</c:v>
                </c:pt>
                <c:pt idx="3117">
                  <c:v>0</c:v>
                </c:pt>
                <c:pt idx="3118">
                  <c:v>0</c:v>
                </c:pt>
                <c:pt idx="3119">
                  <c:v>0</c:v>
                </c:pt>
                <c:pt idx="3120">
                  <c:v>0</c:v>
                </c:pt>
                <c:pt idx="3121">
                  <c:v>0</c:v>
                </c:pt>
                <c:pt idx="3122">
                  <c:v>0</c:v>
                </c:pt>
                <c:pt idx="3123">
                  <c:v>0</c:v>
                </c:pt>
                <c:pt idx="3124">
                  <c:v>0</c:v>
                </c:pt>
                <c:pt idx="3125">
                  <c:v>0</c:v>
                </c:pt>
                <c:pt idx="3126">
                  <c:v>0</c:v>
                </c:pt>
                <c:pt idx="3127">
                  <c:v>0</c:v>
                </c:pt>
                <c:pt idx="3128">
                  <c:v>0</c:v>
                </c:pt>
                <c:pt idx="3129">
                  <c:v>0</c:v>
                </c:pt>
                <c:pt idx="3130">
                  <c:v>0</c:v>
                </c:pt>
                <c:pt idx="3131">
                  <c:v>0</c:v>
                </c:pt>
                <c:pt idx="3132">
                  <c:v>0</c:v>
                </c:pt>
                <c:pt idx="3133">
                  <c:v>0</c:v>
                </c:pt>
                <c:pt idx="3134">
                  <c:v>0</c:v>
                </c:pt>
                <c:pt idx="3135">
                  <c:v>0</c:v>
                </c:pt>
                <c:pt idx="3136">
                  <c:v>0</c:v>
                </c:pt>
                <c:pt idx="3137">
                  <c:v>0</c:v>
                </c:pt>
                <c:pt idx="3138">
                  <c:v>0</c:v>
                </c:pt>
                <c:pt idx="3139">
                  <c:v>0</c:v>
                </c:pt>
                <c:pt idx="3140">
                  <c:v>0</c:v>
                </c:pt>
                <c:pt idx="3141">
                  <c:v>0</c:v>
                </c:pt>
                <c:pt idx="3142">
                  <c:v>0</c:v>
                </c:pt>
                <c:pt idx="3143">
                  <c:v>0</c:v>
                </c:pt>
                <c:pt idx="3144">
                  <c:v>0</c:v>
                </c:pt>
                <c:pt idx="3145">
                  <c:v>0</c:v>
                </c:pt>
                <c:pt idx="3146">
                  <c:v>0</c:v>
                </c:pt>
                <c:pt idx="3147">
                  <c:v>0</c:v>
                </c:pt>
                <c:pt idx="3148">
                  <c:v>0</c:v>
                </c:pt>
                <c:pt idx="3149">
                  <c:v>0</c:v>
                </c:pt>
                <c:pt idx="3150">
                  <c:v>0</c:v>
                </c:pt>
                <c:pt idx="3151">
                  <c:v>0</c:v>
                </c:pt>
                <c:pt idx="3152">
                  <c:v>0</c:v>
                </c:pt>
                <c:pt idx="3153">
                  <c:v>0</c:v>
                </c:pt>
                <c:pt idx="3154">
                  <c:v>0</c:v>
                </c:pt>
                <c:pt idx="3155">
                  <c:v>0</c:v>
                </c:pt>
                <c:pt idx="3156">
                  <c:v>0</c:v>
                </c:pt>
                <c:pt idx="3157">
                  <c:v>0</c:v>
                </c:pt>
                <c:pt idx="3158">
                  <c:v>0</c:v>
                </c:pt>
                <c:pt idx="3159">
                  <c:v>0</c:v>
                </c:pt>
                <c:pt idx="3160">
                  <c:v>0</c:v>
                </c:pt>
                <c:pt idx="3161">
                  <c:v>0</c:v>
                </c:pt>
                <c:pt idx="3162">
                  <c:v>0</c:v>
                </c:pt>
                <c:pt idx="3163">
                  <c:v>0</c:v>
                </c:pt>
                <c:pt idx="3164">
                  <c:v>0</c:v>
                </c:pt>
                <c:pt idx="3165">
                  <c:v>0</c:v>
                </c:pt>
                <c:pt idx="3166">
                  <c:v>0</c:v>
                </c:pt>
                <c:pt idx="3167">
                  <c:v>0</c:v>
                </c:pt>
                <c:pt idx="3168">
                  <c:v>0</c:v>
                </c:pt>
                <c:pt idx="3169">
                  <c:v>0</c:v>
                </c:pt>
                <c:pt idx="3170">
                  <c:v>0</c:v>
                </c:pt>
                <c:pt idx="3171">
                  <c:v>0</c:v>
                </c:pt>
                <c:pt idx="3172">
                  <c:v>0</c:v>
                </c:pt>
                <c:pt idx="3173">
                  <c:v>0</c:v>
                </c:pt>
                <c:pt idx="3174">
                  <c:v>0</c:v>
                </c:pt>
                <c:pt idx="3175">
                  <c:v>0</c:v>
                </c:pt>
                <c:pt idx="3176">
                  <c:v>0</c:v>
                </c:pt>
                <c:pt idx="3177">
                  <c:v>0</c:v>
                </c:pt>
                <c:pt idx="3178">
                  <c:v>0</c:v>
                </c:pt>
                <c:pt idx="3179">
                  <c:v>0</c:v>
                </c:pt>
                <c:pt idx="3180">
                  <c:v>0</c:v>
                </c:pt>
                <c:pt idx="3181">
                  <c:v>0</c:v>
                </c:pt>
                <c:pt idx="3182">
                  <c:v>0</c:v>
                </c:pt>
                <c:pt idx="3183">
                  <c:v>0</c:v>
                </c:pt>
                <c:pt idx="3184">
                  <c:v>0</c:v>
                </c:pt>
                <c:pt idx="3185">
                  <c:v>0</c:v>
                </c:pt>
                <c:pt idx="3186">
                  <c:v>0</c:v>
                </c:pt>
                <c:pt idx="3187">
                  <c:v>0</c:v>
                </c:pt>
                <c:pt idx="3188">
                  <c:v>0</c:v>
                </c:pt>
                <c:pt idx="3189">
                  <c:v>0</c:v>
                </c:pt>
                <c:pt idx="3190">
                  <c:v>0</c:v>
                </c:pt>
                <c:pt idx="3191">
                  <c:v>0</c:v>
                </c:pt>
                <c:pt idx="3192">
                  <c:v>0</c:v>
                </c:pt>
                <c:pt idx="3193">
                  <c:v>0</c:v>
                </c:pt>
                <c:pt idx="3194">
                  <c:v>0</c:v>
                </c:pt>
                <c:pt idx="3195">
                  <c:v>0</c:v>
                </c:pt>
                <c:pt idx="3196">
                  <c:v>0</c:v>
                </c:pt>
                <c:pt idx="3197">
                  <c:v>0</c:v>
                </c:pt>
                <c:pt idx="3198">
                  <c:v>0</c:v>
                </c:pt>
                <c:pt idx="3199">
                  <c:v>0</c:v>
                </c:pt>
                <c:pt idx="3200">
                  <c:v>0</c:v>
                </c:pt>
                <c:pt idx="3201">
                  <c:v>0</c:v>
                </c:pt>
                <c:pt idx="3202">
                  <c:v>0</c:v>
                </c:pt>
                <c:pt idx="3203">
                  <c:v>0</c:v>
                </c:pt>
                <c:pt idx="3204">
                  <c:v>0</c:v>
                </c:pt>
                <c:pt idx="3205">
                  <c:v>0</c:v>
                </c:pt>
                <c:pt idx="3206">
                  <c:v>0</c:v>
                </c:pt>
                <c:pt idx="3207">
                  <c:v>0</c:v>
                </c:pt>
                <c:pt idx="3208">
                  <c:v>0</c:v>
                </c:pt>
                <c:pt idx="3209">
                  <c:v>0</c:v>
                </c:pt>
                <c:pt idx="3210">
                  <c:v>0</c:v>
                </c:pt>
                <c:pt idx="3211">
                  <c:v>0</c:v>
                </c:pt>
                <c:pt idx="3212">
                  <c:v>0</c:v>
                </c:pt>
                <c:pt idx="3213">
                  <c:v>0</c:v>
                </c:pt>
                <c:pt idx="3214">
                  <c:v>0</c:v>
                </c:pt>
                <c:pt idx="3215">
                  <c:v>0</c:v>
                </c:pt>
                <c:pt idx="3216">
                  <c:v>0</c:v>
                </c:pt>
                <c:pt idx="3217">
                  <c:v>0</c:v>
                </c:pt>
                <c:pt idx="3218">
                  <c:v>0</c:v>
                </c:pt>
                <c:pt idx="3219">
                  <c:v>0</c:v>
                </c:pt>
                <c:pt idx="3220">
                  <c:v>0</c:v>
                </c:pt>
                <c:pt idx="3221">
                  <c:v>0</c:v>
                </c:pt>
                <c:pt idx="3222">
                  <c:v>0</c:v>
                </c:pt>
                <c:pt idx="3223">
                  <c:v>0</c:v>
                </c:pt>
                <c:pt idx="3224">
                  <c:v>0</c:v>
                </c:pt>
                <c:pt idx="3225">
                  <c:v>0</c:v>
                </c:pt>
                <c:pt idx="3226">
                  <c:v>0</c:v>
                </c:pt>
                <c:pt idx="3227">
                  <c:v>0</c:v>
                </c:pt>
                <c:pt idx="3228">
                  <c:v>0</c:v>
                </c:pt>
                <c:pt idx="3229">
                  <c:v>0</c:v>
                </c:pt>
                <c:pt idx="3230">
                  <c:v>0</c:v>
                </c:pt>
                <c:pt idx="3231">
                  <c:v>0</c:v>
                </c:pt>
                <c:pt idx="3232">
                  <c:v>0</c:v>
                </c:pt>
                <c:pt idx="3233">
                  <c:v>0</c:v>
                </c:pt>
                <c:pt idx="3234">
                  <c:v>0</c:v>
                </c:pt>
                <c:pt idx="3235">
                  <c:v>0</c:v>
                </c:pt>
                <c:pt idx="3236">
                  <c:v>0</c:v>
                </c:pt>
                <c:pt idx="3237">
                  <c:v>0</c:v>
                </c:pt>
                <c:pt idx="3238">
                  <c:v>0</c:v>
                </c:pt>
                <c:pt idx="3239">
                  <c:v>0</c:v>
                </c:pt>
                <c:pt idx="3240">
                  <c:v>0</c:v>
                </c:pt>
                <c:pt idx="3241">
                  <c:v>0</c:v>
                </c:pt>
                <c:pt idx="3242">
                  <c:v>0</c:v>
                </c:pt>
                <c:pt idx="3243">
                  <c:v>0</c:v>
                </c:pt>
                <c:pt idx="3244">
                  <c:v>0</c:v>
                </c:pt>
                <c:pt idx="3245">
                  <c:v>0</c:v>
                </c:pt>
                <c:pt idx="3246">
                  <c:v>0</c:v>
                </c:pt>
                <c:pt idx="3247">
                  <c:v>0</c:v>
                </c:pt>
                <c:pt idx="3248">
                  <c:v>0</c:v>
                </c:pt>
                <c:pt idx="3249">
                  <c:v>0</c:v>
                </c:pt>
                <c:pt idx="3250">
                  <c:v>0</c:v>
                </c:pt>
                <c:pt idx="3251">
                  <c:v>0</c:v>
                </c:pt>
                <c:pt idx="3252">
                  <c:v>0</c:v>
                </c:pt>
                <c:pt idx="3253">
                  <c:v>0</c:v>
                </c:pt>
                <c:pt idx="3254">
                  <c:v>0</c:v>
                </c:pt>
                <c:pt idx="3255">
                  <c:v>0</c:v>
                </c:pt>
                <c:pt idx="3256">
                  <c:v>0</c:v>
                </c:pt>
                <c:pt idx="3257">
                  <c:v>0</c:v>
                </c:pt>
                <c:pt idx="3258">
                  <c:v>0</c:v>
                </c:pt>
                <c:pt idx="3259">
                  <c:v>0</c:v>
                </c:pt>
                <c:pt idx="3260">
                  <c:v>0</c:v>
                </c:pt>
                <c:pt idx="3261">
                  <c:v>0</c:v>
                </c:pt>
                <c:pt idx="3262">
                  <c:v>0</c:v>
                </c:pt>
                <c:pt idx="3263">
                  <c:v>0</c:v>
                </c:pt>
                <c:pt idx="3264">
                  <c:v>0</c:v>
                </c:pt>
                <c:pt idx="3265">
                  <c:v>0</c:v>
                </c:pt>
                <c:pt idx="3266">
                  <c:v>0</c:v>
                </c:pt>
                <c:pt idx="3267">
                  <c:v>0</c:v>
                </c:pt>
                <c:pt idx="3268">
                  <c:v>0</c:v>
                </c:pt>
                <c:pt idx="3269">
                  <c:v>0</c:v>
                </c:pt>
                <c:pt idx="3270">
                  <c:v>0</c:v>
                </c:pt>
                <c:pt idx="3271">
                  <c:v>0</c:v>
                </c:pt>
                <c:pt idx="3272">
                  <c:v>0</c:v>
                </c:pt>
                <c:pt idx="3273">
                  <c:v>0</c:v>
                </c:pt>
                <c:pt idx="3274">
                  <c:v>0</c:v>
                </c:pt>
                <c:pt idx="3275">
                  <c:v>0</c:v>
                </c:pt>
                <c:pt idx="3276">
                  <c:v>0</c:v>
                </c:pt>
                <c:pt idx="3277">
                  <c:v>0</c:v>
                </c:pt>
                <c:pt idx="3278">
                  <c:v>0</c:v>
                </c:pt>
                <c:pt idx="3279">
                  <c:v>0</c:v>
                </c:pt>
                <c:pt idx="3280">
                  <c:v>0</c:v>
                </c:pt>
                <c:pt idx="3281">
                  <c:v>0</c:v>
                </c:pt>
                <c:pt idx="3282">
                  <c:v>0</c:v>
                </c:pt>
                <c:pt idx="3283">
                  <c:v>0</c:v>
                </c:pt>
                <c:pt idx="3284">
                  <c:v>0</c:v>
                </c:pt>
                <c:pt idx="3285">
                  <c:v>0</c:v>
                </c:pt>
                <c:pt idx="3286">
                  <c:v>0</c:v>
                </c:pt>
                <c:pt idx="3287">
                  <c:v>0</c:v>
                </c:pt>
                <c:pt idx="3288">
                  <c:v>0</c:v>
                </c:pt>
                <c:pt idx="3289">
                  <c:v>0</c:v>
                </c:pt>
                <c:pt idx="3290">
                  <c:v>0</c:v>
                </c:pt>
                <c:pt idx="3291">
                  <c:v>0</c:v>
                </c:pt>
                <c:pt idx="3292">
                  <c:v>0</c:v>
                </c:pt>
                <c:pt idx="3293">
                  <c:v>0</c:v>
                </c:pt>
                <c:pt idx="3294">
                  <c:v>0</c:v>
                </c:pt>
                <c:pt idx="3295">
                  <c:v>0</c:v>
                </c:pt>
                <c:pt idx="3296">
                  <c:v>0</c:v>
                </c:pt>
                <c:pt idx="3297">
                  <c:v>0</c:v>
                </c:pt>
                <c:pt idx="3298">
                  <c:v>0</c:v>
                </c:pt>
                <c:pt idx="3299">
                  <c:v>0</c:v>
                </c:pt>
                <c:pt idx="3300">
                  <c:v>0</c:v>
                </c:pt>
                <c:pt idx="3301">
                  <c:v>0</c:v>
                </c:pt>
                <c:pt idx="3302">
                  <c:v>0</c:v>
                </c:pt>
                <c:pt idx="3303">
                  <c:v>0</c:v>
                </c:pt>
                <c:pt idx="3304">
                  <c:v>0</c:v>
                </c:pt>
                <c:pt idx="3305">
                  <c:v>0</c:v>
                </c:pt>
                <c:pt idx="3306">
                  <c:v>0</c:v>
                </c:pt>
                <c:pt idx="3307">
                  <c:v>0</c:v>
                </c:pt>
                <c:pt idx="3308">
                  <c:v>0</c:v>
                </c:pt>
                <c:pt idx="3309">
                  <c:v>0</c:v>
                </c:pt>
                <c:pt idx="3310">
                  <c:v>0</c:v>
                </c:pt>
                <c:pt idx="3311">
                  <c:v>0</c:v>
                </c:pt>
                <c:pt idx="3312">
                  <c:v>0</c:v>
                </c:pt>
                <c:pt idx="3313">
                  <c:v>0</c:v>
                </c:pt>
                <c:pt idx="3314">
                  <c:v>0</c:v>
                </c:pt>
                <c:pt idx="3315">
                  <c:v>0</c:v>
                </c:pt>
                <c:pt idx="3316">
                  <c:v>0</c:v>
                </c:pt>
                <c:pt idx="3317">
                  <c:v>0</c:v>
                </c:pt>
                <c:pt idx="3318">
                  <c:v>0</c:v>
                </c:pt>
                <c:pt idx="3319">
                  <c:v>0</c:v>
                </c:pt>
                <c:pt idx="3320">
                  <c:v>0</c:v>
                </c:pt>
                <c:pt idx="3321">
                  <c:v>0</c:v>
                </c:pt>
                <c:pt idx="3322">
                  <c:v>0</c:v>
                </c:pt>
                <c:pt idx="3323">
                  <c:v>0</c:v>
                </c:pt>
                <c:pt idx="3324">
                  <c:v>0</c:v>
                </c:pt>
                <c:pt idx="3325">
                  <c:v>0</c:v>
                </c:pt>
                <c:pt idx="3326">
                  <c:v>0</c:v>
                </c:pt>
                <c:pt idx="3327">
                  <c:v>0</c:v>
                </c:pt>
                <c:pt idx="3328">
                  <c:v>0</c:v>
                </c:pt>
                <c:pt idx="3329">
                  <c:v>0</c:v>
                </c:pt>
                <c:pt idx="3330">
                  <c:v>0</c:v>
                </c:pt>
                <c:pt idx="3331">
                  <c:v>0</c:v>
                </c:pt>
                <c:pt idx="3332">
                  <c:v>0</c:v>
                </c:pt>
                <c:pt idx="3333">
                  <c:v>0</c:v>
                </c:pt>
                <c:pt idx="3334">
                  <c:v>0</c:v>
                </c:pt>
                <c:pt idx="3335">
                  <c:v>0</c:v>
                </c:pt>
                <c:pt idx="3336">
                  <c:v>0</c:v>
                </c:pt>
                <c:pt idx="3337">
                  <c:v>0</c:v>
                </c:pt>
                <c:pt idx="3338">
                  <c:v>0</c:v>
                </c:pt>
                <c:pt idx="3339">
                  <c:v>0</c:v>
                </c:pt>
                <c:pt idx="3340">
                  <c:v>0</c:v>
                </c:pt>
                <c:pt idx="3341">
                  <c:v>0</c:v>
                </c:pt>
                <c:pt idx="3342">
                  <c:v>0</c:v>
                </c:pt>
                <c:pt idx="3343">
                  <c:v>0</c:v>
                </c:pt>
                <c:pt idx="3344">
                  <c:v>0</c:v>
                </c:pt>
                <c:pt idx="3345">
                  <c:v>0</c:v>
                </c:pt>
                <c:pt idx="3346">
                  <c:v>0</c:v>
                </c:pt>
                <c:pt idx="3347">
                  <c:v>0</c:v>
                </c:pt>
                <c:pt idx="3348">
                  <c:v>0</c:v>
                </c:pt>
                <c:pt idx="3349">
                  <c:v>0</c:v>
                </c:pt>
                <c:pt idx="3350">
                  <c:v>0</c:v>
                </c:pt>
                <c:pt idx="3351">
                  <c:v>0</c:v>
                </c:pt>
                <c:pt idx="3352">
                  <c:v>0</c:v>
                </c:pt>
                <c:pt idx="3353">
                  <c:v>0</c:v>
                </c:pt>
                <c:pt idx="3354">
                  <c:v>0</c:v>
                </c:pt>
                <c:pt idx="3355">
                  <c:v>0</c:v>
                </c:pt>
                <c:pt idx="3356">
                  <c:v>0</c:v>
                </c:pt>
                <c:pt idx="3357">
                  <c:v>0</c:v>
                </c:pt>
                <c:pt idx="3358">
                  <c:v>0</c:v>
                </c:pt>
                <c:pt idx="3359">
                  <c:v>0</c:v>
                </c:pt>
                <c:pt idx="3360">
                  <c:v>0</c:v>
                </c:pt>
                <c:pt idx="3361">
                  <c:v>0</c:v>
                </c:pt>
                <c:pt idx="3362">
                  <c:v>0</c:v>
                </c:pt>
                <c:pt idx="3363">
                  <c:v>0</c:v>
                </c:pt>
                <c:pt idx="3364">
                  <c:v>0</c:v>
                </c:pt>
                <c:pt idx="3365">
                  <c:v>0</c:v>
                </c:pt>
                <c:pt idx="3366">
                  <c:v>0</c:v>
                </c:pt>
                <c:pt idx="3367">
                  <c:v>0</c:v>
                </c:pt>
                <c:pt idx="3368">
                  <c:v>0</c:v>
                </c:pt>
                <c:pt idx="3369">
                  <c:v>0</c:v>
                </c:pt>
                <c:pt idx="3370">
                  <c:v>0</c:v>
                </c:pt>
                <c:pt idx="3371">
                  <c:v>0</c:v>
                </c:pt>
                <c:pt idx="3372">
                  <c:v>0</c:v>
                </c:pt>
                <c:pt idx="3373">
                  <c:v>0</c:v>
                </c:pt>
                <c:pt idx="3374">
                  <c:v>0</c:v>
                </c:pt>
                <c:pt idx="3375">
                  <c:v>0</c:v>
                </c:pt>
                <c:pt idx="3376">
                  <c:v>0</c:v>
                </c:pt>
                <c:pt idx="3377">
                  <c:v>0</c:v>
                </c:pt>
                <c:pt idx="3378">
                  <c:v>0</c:v>
                </c:pt>
                <c:pt idx="3379">
                  <c:v>0</c:v>
                </c:pt>
                <c:pt idx="3380">
                  <c:v>0</c:v>
                </c:pt>
                <c:pt idx="3381">
                  <c:v>0</c:v>
                </c:pt>
                <c:pt idx="3382">
                  <c:v>0</c:v>
                </c:pt>
                <c:pt idx="3383">
                  <c:v>0</c:v>
                </c:pt>
                <c:pt idx="3384">
                  <c:v>0</c:v>
                </c:pt>
                <c:pt idx="3385">
                  <c:v>0</c:v>
                </c:pt>
                <c:pt idx="3386">
                  <c:v>0</c:v>
                </c:pt>
                <c:pt idx="3387">
                  <c:v>0</c:v>
                </c:pt>
                <c:pt idx="3388">
                  <c:v>0</c:v>
                </c:pt>
                <c:pt idx="3389">
                  <c:v>0</c:v>
                </c:pt>
                <c:pt idx="3390">
                  <c:v>0</c:v>
                </c:pt>
                <c:pt idx="3391">
                  <c:v>0</c:v>
                </c:pt>
                <c:pt idx="3392">
                  <c:v>0</c:v>
                </c:pt>
                <c:pt idx="3393">
                  <c:v>0</c:v>
                </c:pt>
                <c:pt idx="3394">
                  <c:v>0</c:v>
                </c:pt>
                <c:pt idx="3395">
                  <c:v>0</c:v>
                </c:pt>
                <c:pt idx="3396">
                  <c:v>0</c:v>
                </c:pt>
                <c:pt idx="3397">
                  <c:v>0</c:v>
                </c:pt>
                <c:pt idx="3398">
                  <c:v>0</c:v>
                </c:pt>
                <c:pt idx="3399">
                  <c:v>0</c:v>
                </c:pt>
                <c:pt idx="3400">
                  <c:v>0</c:v>
                </c:pt>
                <c:pt idx="3401">
                  <c:v>0</c:v>
                </c:pt>
                <c:pt idx="3402">
                  <c:v>0</c:v>
                </c:pt>
                <c:pt idx="3403">
                  <c:v>0</c:v>
                </c:pt>
                <c:pt idx="3404">
                  <c:v>0</c:v>
                </c:pt>
                <c:pt idx="3405">
                  <c:v>0</c:v>
                </c:pt>
                <c:pt idx="3406">
                  <c:v>0</c:v>
                </c:pt>
                <c:pt idx="3407">
                  <c:v>0</c:v>
                </c:pt>
                <c:pt idx="3408">
                  <c:v>0</c:v>
                </c:pt>
                <c:pt idx="3409">
                  <c:v>0</c:v>
                </c:pt>
                <c:pt idx="3410">
                  <c:v>0</c:v>
                </c:pt>
                <c:pt idx="3411">
                  <c:v>0</c:v>
                </c:pt>
                <c:pt idx="3412">
                  <c:v>0</c:v>
                </c:pt>
                <c:pt idx="3413">
                  <c:v>0</c:v>
                </c:pt>
                <c:pt idx="3414">
                  <c:v>0</c:v>
                </c:pt>
                <c:pt idx="3415">
                  <c:v>0</c:v>
                </c:pt>
                <c:pt idx="3416">
                  <c:v>0</c:v>
                </c:pt>
                <c:pt idx="3417">
                  <c:v>0</c:v>
                </c:pt>
                <c:pt idx="3418">
                  <c:v>0</c:v>
                </c:pt>
                <c:pt idx="3419">
                  <c:v>0</c:v>
                </c:pt>
                <c:pt idx="3420">
                  <c:v>0</c:v>
                </c:pt>
                <c:pt idx="3421">
                  <c:v>0</c:v>
                </c:pt>
                <c:pt idx="3422">
                  <c:v>0</c:v>
                </c:pt>
                <c:pt idx="3423">
                  <c:v>0</c:v>
                </c:pt>
                <c:pt idx="3424">
                  <c:v>0</c:v>
                </c:pt>
                <c:pt idx="3425">
                  <c:v>0</c:v>
                </c:pt>
                <c:pt idx="3426">
                  <c:v>0</c:v>
                </c:pt>
                <c:pt idx="3427">
                  <c:v>0</c:v>
                </c:pt>
                <c:pt idx="3428">
                  <c:v>0</c:v>
                </c:pt>
                <c:pt idx="3429">
                  <c:v>0</c:v>
                </c:pt>
                <c:pt idx="3430">
                  <c:v>0</c:v>
                </c:pt>
                <c:pt idx="3431">
                  <c:v>0</c:v>
                </c:pt>
                <c:pt idx="3432">
                  <c:v>0</c:v>
                </c:pt>
                <c:pt idx="3433">
                  <c:v>0</c:v>
                </c:pt>
                <c:pt idx="3434">
                  <c:v>0</c:v>
                </c:pt>
                <c:pt idx="3435">
                  <c:v>0</c:v>
                </c:pt>
                <c:pt idx="3436">
                  <c:v>0</c:v>
                </c:pt>
                <c:pt idx="3437">
                  <c:v>0</c:v>
                </c:pt>
                <c:pt idx="3438">
                  <c:v>0</c:v>
                </c:pt>
                <c:pt idx="3439">
                  <c:v>0</c:v>
                </c:pt>
                <c:pt idx="3440">
                  <c:v>0</c:v>
                </c:pt>
                <c:pt idx="3441">
                  <c:v>0</c:v>
                </c:pt>
                <c:pt idx="3442">
                  <c:v>0</c:v>
                </c:pt>
                <c:pt idx="3443">
                  <c:v>0</c:v>
                </c:pt>
                <c:pt idx="3444">
                  <c:v>0</c:v>
                </c:pt>
                <c:pt idx="3445">
                  <c:v>0</c:v>
                </c:pt>
                <c:pt idx="3446">
                  <c:v>0</c:v>
                </c:pt>
                <c:pt idx="3447">
                  <c:v>0</c:v>
                </c:pt>
                <c:pt idx="3448">
                  <c:v>0</c:v>
                </c:pt>
                <c:pt idx="3449">
                  <c:v>0</c:v>
                </c:pt>
                <c:pt idx="3450">
                  <c:v>0</c:v>
                </c:pt>
                <c:pt idx="3451">
                  <c:v>0</c:v>
                </c:pt>
                <c:pt idx="3452">
                  <c:v>0</c:v>
                </c:pt>
                <c:pt idx="3453">
                  <c:v>0</c:v>
                </c:pt>
                <c:pt idx="3454">
                  <c:v>0</c:v>
                </c:pt>
                <c:pt idx="3455">
                  <c:v>0</c:v>
                </c:pt>
                <c:pt idx="3456">
                  <c:v>0</c:v>
                </c:pt>
                <c:pt idx="3457">
                  <c:v>0</c:v>
                </c:pt>
                <c:pt idx="3458">
                  <c:v>0</c:v>
                </c:pt>
                <c:pt idx="3459">
                  <c:v>0</c:v>
                </c:pt>
                <c:pt idx="3460">
                  <c:v>0</c:v>
                </c:pt>
                <c:pt idx="3461">
                  <c:v>0</c:v>
                </c:pt>
                <c:pt idx="3462">
                  <c:v>0</c:v>
                </c:pt>
                <c:pt idx="3463">
                  <c:v>0</c:v>
                </c:pt>
                <c:pt idx="3464">
                  <c:v>0</c:v>
                </c:pt>
                <c:pt idx="3465">
                  <c:v>0</c:v>
                </c:pt>
                <c:pt idx="3466">
                  <c:v>0</c:v>
                </c:pt>
                <c:pt idx="3467">
                  <c:v>0</c:v>
                </c:pt>
                <c:pt idx="3468">
                  <c:v>0</c:v>
                </c:pt>
                <c:pt idx="3469">
                  <c:v>0</c:v>
                </c:pt>
                <c:pt idx="3470">
                  <c:v>0</c:v>
                </c:pt>
                <c:pt idx="3471">
                  <c:v>0</c:v>
                </c:pt>
                <c:pt idx="3472">
                  <c:v>0</c:v>
                </c:pt>
                <c:pt idx="3473">
                  <c:v>0</c:v>
                </c:pt>
                <c:pt idx="3474">
                  <c:v>0</c:v>
                </c:pt>
                <c:pt idx="3475">
                  <c:v>0</c:v>
                </c:pt>
                <c:pt idx="3476">
                  <c:v>0</c:v>
                </c:pt>
                <c:pt idx="3477">
                  <c:v>0</c:v>
                </c:pt>
                <c:pt idx="3478">
                  <c:v>0</c:v>
                </c:pt>
                <c:pt idx="3479">
                  <c:v>0</c:v>
                </c:pt>
                <c:pt idx="3480">
                  <c:v>0</c:v>
                </c:pt>
                <c:pt idx="3481">
                  <c:v>0</c:v>
                </c:pt>
                <c:pt idx="3482">
                  <c:v>0</c:v>
                </c:pt>
                <c:pt idx="3483">
                  <c:v>0</c:v>
                </c:pt>
                <c:pt idx="3484">
                  <c:v>0</c:v>
                </c:pt>
                <c:pt idx="3485">
                  <c:v>0</c:v>
                </c:pt>
                <c:pt idx="3486">
                  <c:v>0</c:v>
                </c:pt>
                <c:pt idx="3487">
                  <c:v>0</c:v>
                </c:pt>
                <c:pt idx="3488">
                  <c:v>0</c:v>
                </c:pt>
                <c:pt idx="3489">
                  <c:v>0</c:v>
                </c:pt>
                <c:pt idx="3490">
                  <c:v>0</c:v>
                </c:pt>
                <c:pt idx="3491">
                  <c:v>0</c:v>
                </c:pt>
                <c:pt idx="3492">
                  <c:v>0</c:v>
                </c:pt>
                <c:pt idx="3493">
                  <c:v>0</c:v>
                </c:pt>
                <c:pt idx="3494">
                  <c:v>0</c:v>
                </c:pt>
                <c:pt idx="3495">
                  <c:v>0</c:v>
                </c:pt>
                <c:pt idx="3496">
                  <c:v>0</c:v>
                </c:pt>
                <c:pt idx="3497">
                  <c:v>0</c:v>
                </c:pt>
                <c:pt idx="3498">
                  <c:v>0</c:v>
                </c:pt>
                <c:pt idx="3499">
                  <c:v>0</c:v>
                </c:pt>
                <c:pt idx="3500">
                  <c:v>0</c:v>
                </c:pt>
                <c:pt idx="3501">
                  <c:v>0</c:v>
                </c:pt>
                <c:pt idx="3502">
                  <c:v>0</c:v>
                </c:pt>
                <c:pt idx="3503">
                  <c:v>0</c:v>
                </c:pt>
                <c:pt idx="3504">
                  <c:v>0</c:v>
                </c:pt>
                <c:pt idx="3505">
                  <c:v>0</c:v>
                </c:pt>
                <c:pt idx="3506">
                  <c:v>0</c:v>
                </c:pt>
                <c:pt idx="3507">
                  <c:v>0</c:v>
                </c:pt>
                <c:pt idx="3508">
                  <c:v>0</c:v>
                </c:pt>
                <c:pt idx="3509">
                  <c:v>0</c:v>
                </c:pt>
                <c:pt idx="3510">
                  <c:v>0</c:v>
                </c:pt>
                <c:pt idx="3511">
                  <c:v>0</c:v>
                </c:pt>
                <c:pt idx="3512">
                  <c:v>0</c:v>
                </c:pt>
                <c:pt idx="3513">
                  <c:v>0</c:v>
                </c:pt>
                <c:pt idx="3514">
                  <c:v>0</c:v>
                </c:pt>
                <c:pt idx="3515">
                  <c:v>0</c:v>
                </c:pt>
                <c:pt idx="3516">
                  <c:v>0</c:v>
                </c:pt>
                <c:pt idx="3517">
                  <c:v>0</c:v>
                </c:pt>
                <c:pt idx="3518">
                  <c:v>0</c:v>
                </c:pt>
                <c:pt idx="3519">
                  <c:v>0</c:v>
                </c:pt>
                <c:pt idx="3520">
                  <c:v>0</c:v>
                </c:pt>
                <c:pt idx="3521">
                  <c:v>0</c:v>
                </c:pt>
                <c:pt idx="3522">
                  <c:v>0</c:v>
                </c:pt>
                <c:pt idx="3523">
                  <c:v>0</c:v>
                </c:pt>
                <c:pt idx="3524">
                  <c:v>0</c:v>
                </c:pt>
                <c:pt idx="3525">
                  <c:v>0</c:v>
                </c:pt>
                <c:pt idx="3526">
                  <c:v>0</c:v>
                </c:pt>
                <c:pt idx="3527">
                  <c:v>0</c:v>
                </c:pt>
                <c:pt idx="3528">
                  <c:v>0</c:v>
                </c:pt>
                <c:pt idx="3529">
                  <c:v>0</c:v>
                </c:pt>
                <c:pt idx="3530">
                  <c:v>0</c:v>
                </c:pt>
                <c:pt idx="3531">
                  <c:v>0</c:v>
                </c:pt>
                <c:pt idx="3532">
                  <c:v>0</c:v>
                </c:pt>
                <c:pt idx="3533">
                  <c:v>0</c:v>
                </c:pt>
                <c:pt idx="3534">
                  <c:v>0</c:v>
                </c:pt>
                <c:pt idx="3535">
                  <c:v>0</c:v>
                </c:pt>
                <c:pt idx="3536">
                  <c:v>0</c:v>
                </c:pt>
                <c:pt idx="3537">
                  <c:v>0</c:v>
                </c:pt>
                <c:pt idx="3538">
                  <c:v>0</c:v>
                </c:pt>
                <c:pt idx="3539">
                  <c:v>0</c:v>
                </c:pt>
                <c:pt idx="3540">
                  <c:v>0</c:v>
                </c:pt>
                <c:pt idx="3541">
                  <c:v>0</c:v>
                </c:pt>
                <c:pt idx="3542">
                  <c:v>0</c:v>
                </c:pt>
                <c:pt idx="3543">
                  <c:v>0</c:v>
                </c:pt>
                <c:pt idx="3544">
                  <c:v>0</c:v>
                </c:pt>
                <c:pt idx="3545">
                  <c:v>0</c:v>
                </c:pt>
                <c:pt idx="3546">
                  <c:v>0</c:v>
                </c:pt>
                <c:pt idx="3547">
                  <c:v>0</c:v>
                </c:pt>
                <c:pt idx="3548">
                  <c:v>0</c:v>
                </c:pt>
                <c:pt idx="3549">
                  <c:v>0</c:v>
                </c:pt>
                <c:pt idx="3550">
                  <c:v>0</c:v>
                </c:pt>
                <c:pt idx="3551">
                  <c:v>0</c:v>
                </c:pt>
                <c:pt idx="3552">
                  <c:v>0</c:v>
                </c:pt>
                <c:pt idx="3553">
                  <c:v>0</c:v>
                </c:pt>
                <c:pt idx="3554">
                  <c:v>0</c:v>
                </c:pt>
                <c:pt idx="3555">
                  <c:v>0</c:v>
                </c:pt>
                <c:pt idx="3556">
                  <c:v>0</c:v>
                </c:pt>
                <c:pt idx="3557">
                  <c:v>0</c:v>
                </c:pt>
                <c:pt idx="3558">
                  <c:v>0</c:v>
                </c:pt>
                <c:pt idx="3559">
                  <c:v>0</c:v>
                </c:pt>
                <c:pt idx="3560">
                  <c:v>0</c:v>
                </c:pt>
                <c:pt idx="3561">
                  <c:v>0</c:v>
                </c:pt>
                <c:pt idx="3562">
                  <c:v>0</c:v>
                </c:pt>
                <c:pt idx="3563">
                  <c:v>0</c:v>
                </c:pt>
                <c:pt idx="3564">
                  <c:v>0</c:v>
                </c:pt>
                <c:pt idx="3565">
                  <c:v>0</c:v>
                </c:pt>
                <c:pt idx="3566">
                  <c:v>0</c:v>
                </c:pt>
                <c:pt idx="3567">
                  <c:v>0</c:v>
                </c:pt>
                <c:pt idx="3568">
                  <c:v>0</c:v>
                </c:pt>
                <c:pt idx="3569">
                  <c:v>0</c:v>
                </c:pt>
                <c:pt idx="3570">
                  <c:v>0</c:v>
                </c:pt>
                <c:pt idx="3571">
                  <c:v>0</c:v>
                </c:pt>
                <c:pt idx="3572">
                  <c:v>0</c:v>
                </c:pt>
                <c:pt idx="3573">
                  <c:v>0</c:v>
                </c:pt>
                <c:pt idx="3574">
                  <c:v>0</c:v>
                </c:pt>
                <c:pt idx="3575">
                  <c:v>0</c:v>
                </c:pt>
                <c:pt idx="3576">
                  <c:v>0</c:v>
                </c:pt>
                <c:pt idx="3577">
                  <c:v>0</c:v>
                </c:pt>
                <c:pt idx="3578">
                  <c:v>0</c:v>
                </c:pt>
                <c:pt idx="3579">
                  <c:v>0</c:v>
                </c:pt>
                <c:pt idx="3580">
                  <c:v>0</c:v>
                </c:pt>
                <c:pt idx="3581">
                  <c:v>0</c:v>
                </c:pt>
                <c:pt idx="3582">
                  <c:v>0</c:v>
                </c:pt>
                <c:pt idx="3583">
                  <c:v>0</c:v>
                </c:pt>
                <c:pt idx="3584">
                  <c:v>0</c:v>
                </c:pt>
                <c:pt idx="3585">
                  <c:v>0</c:v>
                </c:pt>
                <c:pt idx="3586">
                  <c:v>0</c:v>
                </c:pt>
                <c:pt idx="3587">
                  <c:v>0</c:v>
                </c:pt>
                <c:pt idx="3588">
                  <c:v>0</c:v>
                </c:pt>
                <c:pt idx="3589">
                  <c:v>0</c:v>
                </c:pt>
                <c:pt idx="3590">
                  <c:v>0</c:v>
                </c:pt>
                <c:pt idx="3591">
                  <c:v>0</c:v>
                </c:pt>
                <c:pt idx="3592">
                  <c:v>0</c:v>
                </c:pt>
                <c:pt idx="3593">
                  <c:v>0</c:v>
                </c:pt>
                <c:pt idx="3594">
                  <c:v>0</c:v>
                </c:pt>
                <c:pt idx="3595">
                  <c:v>0</c:v>
                </c:pt>
                <c:pt idx="3596">
                  <c:v>0</c:v>
                </c:pt>
              </c:numCache>
            </c:numRef>
          </c:val>
          <c:smooth val="0"/>
          <c:extLst>
            <c:ext xmlns:c16="http://schemas.microsoft.com/office/drawing/2014/chart" uri="{C3380CC4-5D6E-409C-BE32-E72D297353CC}">
              <c16:uniqueId val="{00000000-F9F2-47C3-A483-016F12021B8D}"/>
            </c:ext>
          </c:extLst>
        </c:ser>
        <c:ser>
          <c:idx val="1"/>
          <c:order val="1"/>
          <c:spPr>
            <a:ln w="28575" cap="rnd">
              <a:solidFill>
                <a:schemeClr val="accent2"/>
              </a:solidFill>
              <a:round/>
            </a:ln>
            <a:effectLst/>
          </c:spPr>
          <c:marker>
            <c:symbol val="none"/>
          </c:marker>
          <c:val>
            <c:numRef>
              <c:f>[Puasson.xlsx]Лист1!$E$4:$E$3600</c:f>
              <c:numCache>
                <c:formatCode>General</c:formatCode>
                <c:ptCount val="3597"/>
                <c:pt idx="0">
                  <c:v>5.211981651532032E-68</c:v>
                </c:pt>
                <c:pt idx="1">
                  <c:v>4.169585321225641E-66</c:v>
                </c:pt>
                <c:pt idx="2">
                  <c:v>2.2237788379870044E-64</c:v>
                </c:pt>
                <c:pt idx="3">
                  <c:v>8.8951153519479929E-63</c:v>
                </c:pt>
                <c:pt idx="4">
                  <c:v>2.8464369126233626E-61</c:v>
                </c:pt>
                <c:pt idx="5">
                  <c:v>7.5904984336623296E-60</c:v>
                </c:pt>
                <c:pt idx="6">
                  <c:v>1.7349710705514033E-58</c:v>
                </c:pt>
                <c:pt idx="7">
                  <c:v>3.4699421411027244E-57</c:v>
                </c:pt>
                <c:pt idx="8">
                  <c:v>6.1687860286271378E-56</c:v>
                </c:pt>
                <c:pt idx="9">
                  <c:v>9.8700576458034698E-55</c:v>
                </c:pt>
                <c:pt idx="10">
                  <c:v>1.4356447484805123E-53</c:v>
                </c:pt>
                <c:pt idx="11">
                  <c:v>1.9141929979739888E-52</c:v>
                </c:pt>
                <c:pt idx="12">
                  <c:v>2.3559298436602964E-51</c:v>
                </c:pt>
                <c:pt idx="13">
                  <c:v>2.6924912498974714E-50</c:v>
                </c:pt>
                <c:pt idx="14">
                  <c:v>2.8719906665573415E-49</c:v>
                </c:pt>
                <c:pt idx="15">
                  <c:v>2.871990666557304E-48</c:v>
                </c:pt>
                <c:pt idx="16">
                  <c:v>2.7030500391127758E-47</c:v>
                </c:pt>
                <c:pt idx="17">
                  <c:v>2.4027111458780178E-46</c:v>
                </c:pt>
                <c:pt idx="18">
                  <c:v>2.0233357017920049E-45</c:v>
                </c:pt>
                <c:pt idx="19">
                  <c:v>1.6186685614336224E-44</c:v>
                </c:pt>
                <c:pt idx="20">
                  <c:v>1.2332712849018057E-43</c:v>
                </c:pt>
                <c:pt idx="21">
                  <c:v>8.9692457083767363E-43</c:v>
                </c:pt>
                <c:pt idx="22">
                  <c:v>6.2394752753924864E-42</c:v>
                </c:pt>
                <c:pt idx="23">
                  <c:v>4.1596501835950198E-41</c:v>
                </c:pt>
                <c:pt idx="24">
                  <c:v>2.6621761175008335E-40</c:v>
                </c:pt>
                <c:pt idx="25">
                  <c:v>1.6382622261543557E-39</c:v>
                </c:pt>
                <c:pt idx="26">
                  <c:v>9.7082205994331233E-39</c:v>
                </c:pt>
                <c:pt idx="27">
                  <c:v>5.5475546282475502E-38</c:v>
                </c:pt>
                <c:pt idx="28">
                  <c:v>3.0607197948951515E-37</c:v>
                </c:pt>
                <c:pt idx="29">
                  <c:v>1.6323838906107881E-36</c:v>
                </c:pt>
                <c:pt idx="30">
                  <c:v>8.4252071773458449E-36</c:v>
                </c:pt>
                <c:pt idx="31">
                  <c:v>4.2126035886729185E-35</c:v>
                </c:pt>
                <c:pt idx="32">
                  <c:v>2.0424744672353768E-34</c:v>
                </c:pt>
                <c:pt idx="33">
                  <c:v>9.6116445516957493E-34</c:v>
                </c:pt>
                <c:pt idx="34">
                  <c:v>4.3938946522038192E-33</c:v>
                </c:pt>
                <c:pt idx="35">
                  <c:v>1.9528420676461414E-32</c:v>
                </c:pt>
                <c:pt idx="36">
                  <c:v>8.4447224546858772E-32</c:v>
                </c:pt>
                <c:pt idx="37">
                  <c:v>3.55567261249939E-31</c:v>
                </c:pt>
                <c:pt idx="38">
                  <c:v>1.4587374820510073E-30</c:v>
                </c:pt>
                <c:pt idx="39">
                  <c:v>5.8349499282041456E-30</c:v>
                </c:pt>
                <c:pt idx="40">
                  <c:v>2.2770536305186673E-29</c:v>
                </c:pt>
                <c:pt idx="41">
                  <c:v>8.6744900210234665E-29</c:v>
                </c:pt>
                <c:pt idx="42">
                  <c:v>3.2277172171250023E-28</c:v>
                </c:pt>
                <c:pt idx="43">
                  <c:v>1.1737153516818219E-27</c:v>
                </c:pt>
                <c:pt idx="44">
                  <c:v>4.1732101393131427E-27</c:v>
                </c:pt>
                <c:pt idx="45">
                  <c:v>1.4515513528045838E-26</c:v>
                </c:pt>
                <c:pt idx="46">
                  <c:v>4.94145141380283E-26</c:v>
                </c:pt>
                <c:pt idx="47">
                  <c:v>1.6471504712676226E-25</c:v>
                </c:pt>
                <c:pt idx="48">
                  <c:v>5.3784505184247776E-25</c:v>
                </c:pt>
                <c:pt idx="49">
                  <c:v>1.7211041658959396E-24</c:v>
                </c:pt>
                <c:pt idx="50">
                  <c:v>5.3995424812422087E-24</c:v>
                </c:pt>
                <c:pt idx="51">
                  <c:v>1.6613976865360518E-23</c:v>
                </c:pt>
                <c:pt idx="52">
                  <c:v>5.0155401857692242E-23</c:v>
                </c:pt>
                <c:pt idx="53">
                  <c:v>1.4860859809686529E-22</c:v>
                </c:pt>
                <c:pt idx="54">
                  <c:v>4.3231592173633914E-22</c:v>
                </c:pt>
                <c:pt idx="55">
                  <c:v>1.2351883478181193E-21</c:v>
                </c:pt>
                <c:pt idx="56">
                  <c:v>3.4671953622964556E-21</c:v>
                </c:pt>
                <c:pt idx="57">
                  <c:v>9.5646768615073348E-21</c:v>
                </c:pt>
                <c:pt idx="58">
                  <c:v>2.5938106743070942E-20</c:v>
                </c:pt>
                <c:pt idx="59">
                  <c:v>6.9168284648188665E-20</c:v>
                </c:pt>
                <c:pt idx="60">
                  <c:v>1.8142500891328328E-19</c:v>
                </c:pt>
                <c:pt idx="61">
                  <c:v>4.6819357138911888E-19</c:v>
                </c:pt>
                <c:pt idx="62">
                  <c:v>1.1890630384485563E-18</c:v>
                </c:pt>
                <c:pt idx="63">
                  <c:v>2.9726575961213619E-18</c:v>
                </c:pt>
                <c:pt idx="64">
                  <c:v>7.3173110058372637E-18</c:v>
                </c:pt>
                <c:pt idx="65">
                  <c:v>1.7738935771726751E-17</c:v>
                </c:pt>
                <c:pt idx="66">
                  <c:v>4.2361637663825068E-17</c:v>
                </c:pt>
                <c:pt idx="67">
                  <c:v>9.96744415619407E-17</c:v>
                </c:pt>
                <c:pt idx="68">
                  <c:v>2.3112913985377539E-16</c:v>
                </c:pt>
                <c:pt idx="69">
                  <c:v>5.2829517680862712E-16</c:v>
                </c:pt>
                <c:pt idx="70">
                  <c:v>1.1905243421039639E-15</c:v>
                </c:pt>
                <c:pt idx="71">
                  <c:v>2.6456096491198952E-15</c:v>
                </c:pt>
                <c:pt idx="72">
                  <c:v>5.7985964912217103E-15</c:v>
                </c:pt>
                <c:pt idx="73">
                  <c:v>1.2537505926965757E-14</c:v>
                </c:pt>
                <c:pt idx="74">
                  <c:v>2.6746679310860432E-14</c:v>
                </c:pt>
                <c:pt idx="75">
                  <c:v>5.6308798549180297E-14</c:v>
                </c:pt>
                <c:pt idx="76">
                  <c:v>1.1700529568660764E-13</c:v>
                </c:pt>
                <c:pt idx="77">
                  <c:v>2.4001086294688831E-13</c:v>
                </c:pt>
                <c:pt idx="78">
                  <c:v>4.8609795027217872E-13</c:v>
                </c:pt>
                <c:pt idx="79">
                  <c:v>9.7219590054435501E-13</c:v>
                </c:pt>
                <c:pt idx="80">
                  <c:v>1.9203869640382477E-12</c:v>
                </c:pt>
                <c:pt idx="81">
                  <c:v>3.7470965151965858E-12</c:v>
                </c:pt>
                <c:pt idx="82">
                  <c:v>7.2233185835113411E-12</c:v>
                </c:pt>
                <c:pt idx="83">
                  <c:v>1.3758702063831182E-11</c:v>
                </c:pt>
                <c:pt idx="84">
                  <c:v>2.5898733296623696E-11</c:v>
                </c:pt>
                <c:pt idx="85">
                  <c:v>4.818368985418369E-11</c:v>
                </c:pt>
                <c:pt idx="86">
                  <c:v>8.8613682490452611E-11</c:v>
                </c:pt>
                <c:pt idx="87">
                  <c:v>1.611157863462761E-10</c:v>
                </c:pt>
                <c:pt idx="88">
                  <c:v>2.8964635747645253E-10</c:v>
                </c:pt>
                <c:pt idx="89">
                  <c:v>5.1492685773591234E-10</c:v>
                </c:pt>
                <c:pt idx="90">
                  <c:v>9.053659037115079E-10</c:v>
                </c:pt>
                <c:pt idx="91">
                  <c:v>1.574549397759142E-9</c:v>
                </c:pt>
                <c:pt idx="92">
                  <c:v>2.7089021896931173E-9</c:v>
                </c:pt>
                <c:pt idx="93">
                  <c:v>4.6108973441585219E-9</c:v>
                </c:pt>
                <c:pt idx="94">
                  <c:v>7.7657218427932713E-9</c:v>
                </c:pt>
                <c:pt idx="95">
                  <c:v>1.2942869737988869E-8</c:v>
                </c:pt>
                <c:pt idx="96">
                  <c:v>2.1349063485342608E-8</c:v>
                </c:pt>
                <c:pt idx="97">
                  <c:v>3.4855613853619797E-8</c:v>
                </c:pt>
                <c:pt idx="98">
                  <c:v>5.6332305217972083E-8</c:v>
                </c:pt>
                <c:pt idx="99">
                  <c:v>9.0131688348755647E-8</c:v>
                </c:pt>
                <c:pt idx="100">
                  <c:v>1.4278287263169221E-7</c:v>
                </c:pt>
                <c:pt idx="101">
                  <c:v>2.2397313353991071E-7</c:v>
                </c:pt>
                <c:pt idx="102">
                  <c:v>3.4791943074160281E-7</c:v>
                </c:pt>
                <c:pt idx="103">
                  <c:v>5.3526066267939307E-7</c:v>
                </c:pt>
                <c:pt idx="104">
                  <c:v>8.1563529551145564E-7</c:v>
                </c:pt>
                <c:pt idx="105">
                  <c:v>1.231147615866348E-6</c:v>
                </c:pt>
                <c:pt idx="106">
                  <c:v>1.8409683975571608E-6</c:v>
                </c:pt>
                <c:pt idx="107">
                  <c:v>2.727360588973565E-6</c:v>
                </c:pt>
                <c:pt idx="108">
                  <c:v>4.0034650847318405E-6</c:v>
                </c:pt>
                <c:pt idx="109">
                  <c:v>5.823221941428128E-6</c:v>
                </c:pt>
                <c:pt idx="110">
                  <c:v>8.3938334290855639E-6</c:v>
                </c:pt>
                <c:pt idx="111">
                  <c:v>1.199119061297941E-5</c:v>
                </c:pt>
                <c:pt idx="112">
                  <c:v>1.6978676974130246E-5</c:v>
                </c:pt>
                <c:pt idx="113">
                  <c:v>2.3829722068954726E-5</c:v>
                </c:pt>
                <c:pt idx="114">
                  <c:v>3.315439592202392E-5</c:v>
                </c:pt>
                <c:pt idx="115">
                  <c:v>4.5730201271757207E-5</c:v>
                </c:pt>
                <c:pt idx="116">
                  <c:v>6.253702738018063E-5</c:v>
                </c:pt>
                <c:pt idx="117">
                  <c:v>8.4795969329057861E-5</c:v>
                </c:pt>
                <c:pt idx="118">
                  <c:v>1.1401138733318758E-4</c:v>
                </c:pt>
                <c:pt idx="119">
                  <c:v>1.5201518311091659E-4</c:v>
                </c:pt>
                <c:pt idx="120">
                  <c:v>2.0101181237807081E-4</c:v>
                </c:pt>
                <c:pt idx="121">
                  <c:v>2.6362204902042024E-4</c:v>
                </c:pt>
                <c:pt idx="122">
                  <c:v>3.4292299059567131E-4</c:v>
                </c:pt>
                <c:pt idx="123">
                  <c:v>4.4248127818796018E-4</c:v>
                </c:pt>
                <c:pt idx="124">
                  <c:v>5.6637603608059169E-4</c:v>
                </c:pt>
                <c:pt idx="125">
                  <c:v>7.1920766486424485E-4</c:v>
                </c:pt>
                <c:pt idx="126">
                  <c:v>9.060883966793622E-4</c:v>
                </c:pt>
                <c:pt idx="127">
                  <c:v>1.1326104958492016E-3</c:v>
                </c:pt>
                <c:pt idx="128">
                  <c:v>1.4047882119059914E-3</c:v>
                </c:pt>
                <c:pt idx="129">
                  <c:v>1.7289701069612131E-3</c:v>
                </c:pt>
                <c:pt idx="130">
                  <c:v>2.111719214609115E-3</c:v>
                </c:pt>
                <c:pt idx="131">
                  <c:v>2.5596596540716555E-3</c:v>
                </c:pt>
                <c:pt idx="132">
                  <c:v>3.0792898094095227E-3</c:v>
                </c:pt>
                <c:pt idx="133">
                  <c:v>3.6767639515337559E-3</c:v>
                </c:pt>
                <c:pt idx="134">
                  <c:v>4.3576461647807522E-3</c:v>
                </c:pt>
                <c:pt idx="135">
                  <c:v>5.126642546800864E-3</c:v>
                </c:pt>
                <c:pt idx="136">
                  <c:v>5.987319762687137E-3</c:v>
                </c:pt>
                <c:pt idx="137">
                  <c:v>6.9418200147097443E-3</c:v>
                </c:pt>
                <c:pt idx="138">
                  <c:v>7.9905841895939571E-3</c:v>
                </c:pt>
                <c:pt idx="139">
                  <c:v>9.1320962166787905E-3</c:v>
                </c:pt>
                <c:pt idx="140">
                  <c:v>1.0362662373536221E-2</c:v>
                </c:pt>
                <c:pt idx="141">
                  <c:v>1.1676239294125314E-2</c:v>
                </c:pt>
                <c:pt idx="142">
                  <c:v>1.3064323685734609E-2</c:v>
                </c:pt>
                <c:pt idx="143">
                  <c:v>1.4515915206371799E-2</c:v>
                </c:pt>
                <c:pt idx="144">
                  <c:v>1.6017561607030939E-2</c:v>
                </c:pt>
                <c:pt idx="145">
                  <c:v>1.7553492172088694E-2</c:v>
                </c:pt>
                <c:pt idx="146">
                  <c:v>1.9105841819960487E-2</c:v>
                </c:pt>
                <c:pt idx="147">
                  <c:v>2.0654964129687058E-2</c:v>
                </c:pt>
                <c:pt idx="148">
                  <c:v>2.2179827253355187E-2</c:v>
                </c:pt>
                <c:pt idx="149">
                  <c:v>2.3658482403578832E-2</c:v>
                </c:pt>
                <c:pt idx="150">
                  <c:v>2.5068590626308718E-2</c:v>
                </c:pt>
                <c:pt idx="151">
                  <c:v>2.6387990132956542E-2</c:v>
                </c:pt>
                <c:pt idx="152">
                  <c:v>2.7595283799170256E-2</c:v>
                </c:pt>
                <c:pt idx="153">
                  <c:v>2.8670424726410661E-2</c:v>
                </c:pt>
                <c:pt idx="154">
                  <c:v>2.9595277136940028E-2</c:v>
                </c:pt>
                <c:pt idx="155">
                  <c:v>3.0354130396861582E-2</c:v>
                </c:pt>
                <c:pt idx="156">
                  <c:v>3.0934145627374857E-2</c:v>
                </c:pt>
                <c:pt idx="157">
                  <c:v>3.1325717091012513E-2</c:v>
                </c:pt>
                <c:pt idx="158">
                  <c:v>3.152273417963522E-2</c:v>
                </c:pt>
                <c:pt idx="159">
                  <c:v>3.1522734179635227E-2</c:v>
                </c:pt>
                <c:pt idx="160">
                  <c:v>3.1326940799637486E-2</c:v>
                </c:pt>
                <c:pt idx="161">
                  <c:v>3.0940188444086417E-2</c:v>
                </c:pt>
                <c:pt idx="162">
                  <c:v>3.0370737123029606E-2</c:v>
                </c:pt>
                <c:pt idx="163">
                  <c:v>2.9629987437102073E-2</c:v>
                </c:pt>
                <c:pt idx="164">
                  <c:v>2.873210902991714E-2</c:v>
                </c:pt>
                <c:pt idx="165">
                  <c:v>2.7693599064980371E-2</c:v>
                </c:pt>
                <c:pt idx="166">
                  <c:v>2.6532789523334505E-2</c:v>
                </c:pt>
                <c:pt idx="167">
                  <c:v>2.5269323355556629E-2</c:v>
                </c:pt>
                <c:pt idx="168">
                  <c:v>2.3923619744905748E-2</c:v>
                </c:pt>
                <c:pt idx="169">
                  <c:v>2.2516347995205348E-2</c:v>
                </c:pt>
                <c:pt idx="170">
                  <c:v>2.1067927948730174E-2</c:v>
                </c:pt>
                <c:pt idx="171">
                  <c:v>1.9598072510446672E-2</c:v>
                </c:pt>
                <c:pt idx="172">
                  <c:v>1.8125384980759936E-2</c:v>
                </c:pt>
                <c:pt idx="173">
                  <c:v>1.666702067196316E-2</c:v>
                </c:pt>
                <c:pt idx="174">
                  <c:v>1.5238418900080604E-2</c:v>
                </c:pt>
                <c:pt idx="175">
                  <c:v>1.3853108090982356E-2</c:v>
                </c:pt>
                <c:pt idx="176">
                  <c:v>1.2522583585068824E-2</c:v>
                </c:pt>
                <c:pt idx="177">
                  <c:v>1.1256254907927013E-2</c:v>
                </c:pt>
                <c:pt idx="178">
                  <c:v>1.0061456900940338E-2</c:v>
                </c:pt>
                <c:pt idx="179">
                  <c:v>8.9435172452802941E-3</c:v>
                </c:pt>
                <c:pt idx="180">
                  <c:v>7.9058715980378207E-3</c:v>
                </c:pt>
                <c:pt idx="181">
                  <c:v>6.950216789483806E-3</c:v>
                </c:pt>
                <c:pt idx="182">
                  <c:v>6.0766922749585228E-3</c:v>
                </c:pt>
                <c:pt idx="183">
                  <c:v>5.2840802390943815E-3</c:v>
                </c:pt>
                <c:pt idx="184">
                  <c:v>4.5700153419194591E-3</c:v>
                </c:pt>
                <c:pt idx="185">
                  <c:v>3.9311959930490008E-3</c:v>
                </c:pt>
                <c:pt idx="186">
                  <c:v>3.3635901544804229E-3</c:v>
                </c:pt>
                <c:pt idx="187">
                  <c:v>2.8626299187067428E-3</c:v>
                </c:pt>
                <c:pt idx="188">
                  <c:v>2.4233904073707921E-3</c:v>
                </c:pt>
                <c:pt idx="189">
                  <c:v>2.040749816733294E-3</c:v>
                </c:pt>
                <c:pt idx="190">
                  <c:v>1.7095286422896695E-3</c:v>
                </c:pt>
                <c:pt idx="191">
                  <c:v>1.424607201908063E-3</c:v>
                </c:pt>
                <c:pt idx="192">
                  <c:v>1.1810215145351759E-3</c:v>
                </c:pt>
                <c:pt idx="193">
                  <c:v>9.7403836250323944E-4</c:v>
                </c:pt>
                <c:pt idx="194">
                  <c:v>7.9921096410522519E-4</c:v>
                </c:pt>
                <c:pt idx="195">
                  <c:v>6.5241711355528418E-4</c:v>
                </c:pt>
                <c:pt idx="196">
                  <c:v>5.2988191963880755E-4</c:v>
                </c:pt>
                <c:pt idx="197">
                  <c:v>4.2818740980913645E-4</c:v>
                </c:pt>
                <c:pt idx="198">
                  <c:v>3.4427128426865462E-4</c:v>
                </c:pt>
                <c:pt idx="199">
                  <c:v>2.754170274149236E-4</c:v>
                </c:pt>
                <c:pt idx="200">
                  <c:v>2.192374347581484E-4</c:v>
                </c:pt>
                <c:pt idx="201">
                  <c:v>1.7365341366981974E-4</c:v>
                </c:pt>
                <c:pt idx="202">
                  <c:v>1.3686968565109012E-4</c:v>
                </c:pt>
                <c:pt idx="203">
                  <c:v>1.0734877305967814E-4</c:v>
                </c:pt>
                <c:pt idx="204">
                  <c:v>8.3784408241700098E-5</c:v>
                </c:pt>
                <c:pt idx="205">
                  <c:v>6.5075268537242528E-5</c:v>
                </c:pt>
                <c:pt idx="206">
                  <c:v>5.0299724473231258E-5</c:v>
                </c:pt>
                <c:pt idx="207">
                  <c:v>3.8692095748639169E-5</c:v>
                </c:pt>
                <c:pt idx="208">
                  <c:v>2.9620743156852992E-5</c:v>
                </c:pt>
                <c:pt idx="209">
                  <c:v>2.2568185262364296E-5</c:v>
                </c:pt>
                <c:pt idx="210">
                  <c:v>1.7113315838759558E-5</c:v>
                </c:pt>
                <c:pt idx="211">
                  <c:v>1.291571006698848E-5</c:v>
                </c:pt>
                <c:pt idx="212">
                  <c:v>9.7019418343575429E-6</c:v>
                </c:pt>
                <c:pt idx="213">
                  <c:v>7.2537882873700758E-6</c:v>
                </c:pt>
                <c:pt idx="214">
                  <c:v>5.3981680278103026E-6</c:v>
                </c:pt>
                <c:pt idx="215">
                  <c:v>3.9986429835631912E-6</c:v>
                </c:pt>
                <c:pt idx="216">
                  <c:v>2.9483081906456602E-6</c:v>
                </c:pt>
                <c:pt idx="217">
                  <c:v>2.1638959197399327E-6</c:v>
                </c:pt>
                <c:pt idx="218">
                  <c:v>1.5809285258373967E-6</c:v>
                </c:pt>
                <c:pt idx="219">
                  <c:v>1.1497662006090171E-6</c:v>
                </c:pt>
                <c:pt idx="220">
                  <c:v>8.3240991899296205E-7</c:v>
                </c:pt>
                <c:pt idx="221">
                  <c:v>5.9993507675167264E-7</c:v>
                </c:pt>
                <c:pt idx="222">
                  <c:v>4.3044669183977055E-7</c:v>
                </c:pt>
                <c:pt idx="223">
                  <c:v>3.0746192274269221E-7</c:v>
                </c:pt>
                <c:pt idx="224">
                  <c:v>2.1863958950591464E-7</c:v>
                </c:pt>
                <c:pt idx="225">
                  <c:v>1.5478908991569371E-7</c:v>
                </c:pt>
                <c:pt idx="226">
                  <c:v>1.0910244223132439E-7</c:v>
                </c:pt>
                <c:pt idx="227">
                  <c:v>7.6563117355315442E-8</c:v>
                </c:pt>
                <c:pt idx="228">
                  <c:v>5.3493881121617944E-8</c:v>
                </c:pt>
                <c:pt idx="229">
                  <c:v>3.7213134693299445E-8</c:v>
                </c:pt>
                <c:pt idx="230">
                  <c:v>2.5775331389298275E-8</c:v>
                </c:pt>
                <c:pt idx="231">
                  <c:v>1.777609061330905E-8</c:v>
                </c:pt>
                <c:pt idx="232">
                  <c:v>1.2206757502701645E-8</c:v>
                </c:pt>
                <c:pt idx="233">
                  <c:v>8.3465008565479658E-9</c:v>
                </c:pt>
                <c:pt idx="234">
                  <c:v>5.682723987436929E-9</c:v>
                </c:pt>
                <c:pt idx="235">
                  <c:v>3.8526942287708331E-9</c:v>
                </c:pt>
                <c:pt idx="236">
                  <c:v>2.600975006765154E-9</c:v>
                </c:pt>
                <c:pt idx="237">
                  <c:v>1.748554626396712E-9</c:v>
                </c:pt>
                <c:pt idx="238">
                  <c:v>1.1705805030271114E-9</c:v>
                </c:pt>
                <c:pt idx="239">
                  <c:v>7.8038700201806458E-10</c:v>
                </c:pt>
                <c:pt idx="240">
                  <c:v>5.1809925445181799E-10</c:v>
                </c:pt>
                <c:pt idx="241">
                  <c:v>3.4254496162103961E-10</c:v>
                </c:pt>
                <c:pt idx="242">
                  <c:v>2.2554400765171192E-10</c:v>
                </c:pt>
                <c:pt idx="243">
                  <c:v>1.4789770993555362E-10</c:v>
                </c:pt>
                <c:pt idx="244">
                  <c:v>9.6586259549746424E-11</c:v>
                </c:pt>
                <c:pt idx="245">
                  <c:v>6.2820331414469069E-11</c:v>
                </c:pt>
                <c:pt idx="246">
                  <c:v>4.0693332090345237E-11</c:v>
                </c:pt>
                <c:pt idx="247">
                  <c:v>2.625376263893167E-11</c:v>
                </c:pt>
                <c:pt idx="248">
                  <c:v>1.6869887639474809E-11</c:v>
                </c:pt>
                <c:pt idx="249">
                  <c:v>1.0796728089263631E-11</c:v>
                </c:pt>
                <c:pt idx="250">
                  <c:v>6.8823764712436072E-12</c:v>
                </c:pt>
                <c:pt idx="251">
                  <c:v>4.3697628388849162E-12</c:v>
                </c:pt>
                <c:pt idx="252">
                  <c:v>2.7634863803224479E-12</c:v>
                </c:pt>
                <c:pt idx="253">
                  <c:v>1.7407788222504172E-12</c:v>
                </c:pt>
                <c:pt idx="254">
                  <c:v>1.0922533786669089E-12</c:v>
                </c:pt>
                <c:pt idx="255">
                  <c:v>6.8265836166680325E-13</c:v>
                </c:pt>
                <c:pt idx="256">
                  <c:v>4.2500131465638378E-13</c:v>
                </c:pt>
                <c:pt idx="257">
                  <c:v>2.6356670676364753E-13</c:v>
                </c:pt>
                <c:pt idx="258">
                  <c:v>1.6282113159144718E-13</c:v>
                </c:pt>
                <c:pt idx="259">
                  <c:v>1.001976194408874E-13</c:v>
                </c:pt>
                <c:pt idx="260">
                  <c:v>6.1423828009738782E-14</c:v>
                </c:pt>
                <c:pt idx="261">
                  <c:v>3.7510734662436835E-14</c:v>
                </c:pt>
                <c:pt idx="262">
                  <c:v>2.2820218806044539E-14</c:v>
                </c:pt>
                <c:pt idx="263">
                  <c:v>1.383043564002762E-14</c:v>
                </c:pt>
                <c:pt idx="264">
                  <c:v>8.3504517071862494E-15</c:v>
                </c:pt>
                <c:pt idx="265">
                  <c:v>5.022828094548172E-15</c:v>
                </c:pt>
                <c:pt idx="266">
                  <c:v>3.0099344386805283E-15</c:v>
                </c:pt>
                <c:pt idx="267">
                  <c:v>1.7969757842868424E-15</c:v>
                </c:pt>
                <c:pt idx="268">
                  <c:v>1.0688331802450169E-15</c:v>
                </c:pt>
                <c:pt idx="269">
                  <c:v>6.3338262533036151E-16</c:v>
                </c:pt>
                <c:pt idx="270">
                  <c:v>3.7395284152345732E-16</c:v>
                </c:pt>
                <c:pt idx="271">
                  <c:v>2.1997225971968603E-16</c:v>
                </c:pt>
                <c:pt idx="272">
                  <c:v>1.289214708979836E-16</c:v>
                </c:pt>
                <c:pt idx="273">
                  <c:v>7.5282610743349386E-17</c:v>
                </c:pt>
                <c:pt idx="274">
                  <c:v>4.3800791705220644E-17</c:v>
                </c:pt>
                <c:pt idx="275">
                  <c:v>2.5391763307373756E-17</c:v>
                </c:pt>
                <c:pt idx="276">
                  <c:v>1.4666722488013805E-17</c:v>
                </c:pt>
                <c:pt idx="277">
                  <c:v>8.4412791297920221E-18</c:v>
                </c:pt>
                <c:pt idx="278">
                  <c:v>4.8408769203110392E-18</c:v>
                </c:pt>
                <c:pt idx="279">
                  <c:v>2.7662153830348129E-18</c:v>
                </c:pt>
                <c:pt idx="280">
                  <c:v>1.5750692572439893E-18</c:v>
                </c:pt>
                <c:pt idx="281">
                  <c:v>8.9365631616681592E-19</c:v>
                </c:pt>
                <c:pt idx="282">
                  <c:v>5.0524738723212303E-19</c:v>
                </c:pt>
                <c:pt idx="283">
                  <c:v>2.8464641534204697E-19</c:v>
                </c:pt>
                <c:pt idx="284">
                  <c:v>1.5980149633237539E-19</c:v>
                </c:pt>
                <c:pt idx="285">
                  <c:v>8.9399438507621225E-20</c:v>
                </c:pt>
                <c:pt idx="286">
                  <c:v>4.9839408227247493E-20</c:v>
                </c:pt>
                <c:pt idx="287">
                  <c:v>2.7688560126247857E-20</c:v>
                </c:pt>
                <c:pt idx="288">
                  <c:v>1.5329306644289796E-20</c:v>
                </c:pt>
                <c:pt idx="289">
                  <c:v>8.4575484934012046E-21</c:v>
                </c:pt>
                <c:pt idx="290">
                  <c:v>4.6501984843441064E-21</c:v>
                </c:pt>
                <c:pt idx="291">
                  <c:v>2.5480539640242128E-21</c:v>
                </c:pt>
                <c:pt idx="292">
                  <c:v>1.3914287858152611E-21</c:v>
                </c:pt>
                <c:pt idx="293">
                  <c:v>7.5724015554574598E-22</c:v>
                </c:pt>
                <c:pt idx="294">
                  <c:v>4.1070652504174833E-22</c:v>
                </c:pt>
                <c:pt idx="295">
                  <c:v>2.2200352704959141E-22</c:v>
                </c:pt>
                <c:pt idx="296">
                  <c:v>1.1959785969001907E-22</c:v>
                </c:pt>
                <c:pt idx="297">
                  <c:v>6.4213615940949497E-23</c:v>
                </c:pt>
                <c:pt idx="298">
                  <c:v>3.4361801172415275E-23</c:v>
                </c:pt>
                <c:pt idx="299">
                  <c:v>1.8326293958621253E-23</c:v>
                </c:pt>
                <c:pt idx="300">
                  <c:v>9.7415516059110831E-24</c:v>
                </c:pt>
                <c:pt idx="301">
                  <c:v>5.1610869435293688E-24</c:v>
                </c:pt>
                <c:pt idx="302">
                  <c:v>2.7253264388273695E-24</c:v>
                </c:pt>
                <c:pt idx="303">
                  <c:v>1.4343823362249598E-24</c:v>
                </c:pt>
                <c:pt idx="304">
                  <c:v>7.5246286490487103E-25</c:v>
                </c:pt>
                <c:pt idx="305">
                  <c:v>3.9344463524438352E-25</c:v>
                </c:pt>
                <c:pt idx="306">
                  <c:v>2.0505257862899102E-25</c:v>
                </c:pt>
                <c:pt idx="307">
                  <c:v>1.065208200670098E-25</c:v>
                </c:pt>
                <c:pt idx="308">
                  <c:v>5.5156411685183488E-26</c:v>
                </c:pt>
                <c:pt idx="309">
                  <c:v>2.8467825385900766E-26</c:v>
                </c:pt>
                <c:pt idx="310">
                  <c:v>1.4645826565093724E-26</c:v>
                </c:pt>
                <c:pt idx="311">
                  <c:v>7.5106802897916313E-27</c:v>
                </c:pt>
                <c:pt idx="312">
                  <c:v>3.839325387752848E-27</c:v>
                </c:pt>
                <c:pt idx="313">
                  <c:v>1.9563441466257251E-27</c:v>
                </c:pt>
                <c:pt idx="314">
                  <c:v>9.9369861415908334E-28</c:v>
                </c:pt>
                <c:pt idx="315">
                  <c:v>5.0313853881471908E-28</c:v>
                </c:pt>
                <c:pt idx="316">
                  <c:v>2.5395005113676382E-28</c:v>
                </c:pt>
                <c:pt idx="317">
                  <c:v>1.2777361063484868E-28</c:v>
                </c:pt>
                <c:pt idx="318">
                  <c:v>6.4087077434408406E-29</c:v>
                </c:pt>
                <c:pt idx="319">
                  <c:v>3.2043538717204214E-29</c:v>
                </c:pt>
                <c:pt idx="320">
                  <c:v>1.5971857304525531E-29</c:v>
                </c:pt>
                <c:pt idx="321">
                  <c:v>7.9363266109439873E-30</c:v>
                </c:pt>
                <c:pt idx="322">
                  <c:v>3.9313072995391145E-30</c:v>
                </c:pt>
                <c:pt idx="323">
                  <c:v>1.9413863207600333E-30</c:v>
                </c:pt>
                <c:pt idx="324">
                  <c:v>9.5575941945105398E-31</c:v>
                </c:pt>
                <c:pt idx="325">
                  <c:v>4.690843776446938E-31</c:v>
                </c:pt>
                <c:pt idx="326">
                  <c:v>2.2952140802186499E-31</c:v>
                </c:pt>
                <c:pt idx="327">
                  <c:v>1.1196166244969366E-31</c:v>
                </c:pt>
                <c:pt idx="328">
                  <c:v>5.4449440705018498E-32</c:v>
                </c:pt>
                <c:pt idx="329">
                  <c:v>2.6399728826675631E-32</c:v>
                </c:pt>
                <c:pt idx="330">
                  <c:v>1.2761198224374465E-32</c:v>
                </c:pt>
                <c:pt idx="331">
                  <c:v>6.1499750478913759E-33</c:v>
                </c:pt>
                <c:pt idx="332">
                  <c:v>2.9549429659538522E-33</c:v>
                </c:pt>
                <c:pt idx="333">
                  <c:v>1.4155415405766928E-33</c:v>
                </c:pt>
                <c:pt idx="334">
                  <c:v>6.7607954176797814E-34</c:v>
                </c:pt>
                <c:pt idx="335">
                  <c:v>3.219426389371332E-34</c:v>
                </c:pt>
                <c:pt idx="336">
                  <c:v>1.5285110453987989E-34</c:v>
                </c:pt>
                <c:pt idx="337">
                  <c:v>7.2355552444916128E-35</c:v>
                </c:pt>
                <c:pt idx="338">
                  <c:v>3.4150113248337649E-35</c:v>
                </c:pt>
                <c:pt idx="339">
                  <c:v>1.6070641528629474E-35</c:v>
                </c:pt>
                <c:pt idx="340">
                  <c:v>7.5404769635797713E-36</c:v>
                </c:pt>
                <c:pt idx="341">
                  <c:v>3.5277085209728533E-36</c:v>
                </c:pt>
                <c:pt idx="342">
                  <c:v>1.6455783188212659E-36</c:v>
                </c:pt>
                <c:pt idx="343">
                  <c:v>7.6538526456803044E-37</c:v>
                </c:pt>
                <c:pt idx="344">
                  <c:v>3.5496128211849752E-37</c:v>
                </c:pt>
                <c:pt idx="345">
                  <c:v>1.6414394548832075E-37</c:v>
                </c:pt>
                <c:pt idx="346">
                  <c:v>7.568596910124477E-38</c:v>
                </c:pt>
                <c:pt idx="347">
                  <c:v>3.4798146713216452E-38</c:v>
                </c:pt>
                <c:pt idx="348">
                  <c:v>1.5953305083423305E-38</c:v>
                </c:pt>
                <c:pt idx="349">
                  <c:v>7.292939466707413E-39</c:v>
                </c:pt>
                <c:pt idx="350">
                  <c:v>3.3244168509207469E-39</c:v>
                </c:pt>
                <c:pt idx="351">
                  <c:v>1.511098568600323E-39</c:v>
                </c:pt>
                <c:pt idx="352">
                  <c:v>6.8491719823248088E-40</c:v>
                </c:pt>
                <c:pt idx="353">
                  <c:v>3.095670952463059E-40</c:v>
                </c:pt>
                <c:pt idx="354">
                  <c:v>1.3952319785749065E-40</c:v>
                </c:pt>
                <c:pt idx="355">
                  <c:v>6.2707055216847138E-41</c:v>
                </c:pt>
                <c:pt idx="356">
                  <c:v>2.810400233808279E-41</c:v>
                </c:pt>
                <c:pt idx="357">
                  <c:v>1.256044797232861E-41</c:v>
                </c:pt>
                <c:pt idx="358">
                  <c:v>5.5979712411489995E-42</c:v>
                </c:pt>
                <c:pt idx="359">
                  <c:v>2.4879872182885016E-42</c:v>
                </c:pt>
                <c:pt idx="360">
                  <c:v>1.1027090164159035E-42</c:v>
                </c:pt>
                <c:pt idx="361">
                  <c:v>4.8738520062582418E-43</c:v>
                </c:pt>
                <c:pt idx="362">
                  <c:v>2.1482543278274633E-43</c:v>
                </c:pt>
                <c:pt idx="363">
                  <c:v>9.4428761662741768E-44</c:v>
                </c:pt>
                <c:pt idx="364">
                  <c:v>4.1393429769967973E-44</c:v>
                </c:pt>
                <c:pt idx="365">
                  <c:v>1.809548842402917E-44</c:v>
                </c:pt>
                <c:pt idx="366">
                  <c:v>7.8890412747814284E-45</c:v>
                </c:pt>
                <c:pt idx="367">
                  <c:v>3.4300179455573825E-45</c:v>
                </c:pt>
                <c:pt idx="368">
                  <c:v>1.4872706539001085E-45</c:v>
                </c:pt>
                <c:pt idx="369">
                  <c:v>6.4314406655142141E-46</c:v>
                </c:pt>
                <c:pt idx="370">
                  <c:v>2.7736671333752641E-46</c:v>
                </c:pt>
                <c:pt idx="371">
                  <c:v>1.1929751111291383E-46</c:v>
                </c:pt>
                <c:pt idx="372">
                  <c:v>5.1173195115462631E-47</c:v>
                </c:pt>
                <c:pt idx="373">
                  <c:v>2.1892275985223611E-47</c:v>
                </c:pt>
                <c:pt idx="374">
                  <c:v>9.3407044203619628E-48</c:v>
                </c:pt>
                <c:pt idx="375">
                  <c:v>3.9747678384518868E-48</c:v>
                </c:pt>
                <c:pt idx="376">
                  <c:v>1.6869041224198571E-48</c:v>
                </c:pt>
                <c:pt idx="377">
                  <c:v>7.1403349097142359E-49</c:v>
                </c:pt>
                <c:pt idx="378">
                  <c:v>3.0143894077948985E-49</c:v>
                </c:pt>
                <c:pt idx="379">
                  <c:v>1.2692165927557362E-49</c:v>
                </c:pt>
                <c:pt idx="380">
                  <c:v>5.3300434341447463E-50</c:v>
                </c:pt>
                <c:pt idx="381">
                  <c:v>2.2324789252961567E-50</c:v>
                </c:pt>
                <c:pt idx="382">
                  <c:v>9.326282716642873E-51</c:v>
                </c:pt>
                <c:pt idx="383">
                  <c:v>3.8859511319343723E-51</c:v>
                </c:pt>
                <c:pt idx="384">
                  <c:v>1.6149407301545154E-51</c:v>
                </c:pt>
                <c:pt idx="385">
                  <c:v>6.6940548400185383E-52</c:v>
                </c:pt>
                <c:pt idx="386">
                  <c:v>2.7675678925140562E-52</c:v>
                </c:pt>
                <c:pt idx="387">
                  <c:v>1.1412651103151708E-52</c:v>
                </c:pt>
                <c:pt idx="388">
                  <c:v>4.6941495539953862E-53</c:v>
                </c:pt>
                <c:pt idx="389">
                  <c:v>1.9258049452288616E-53</c:v>
                </c:pt>
                <c:pt idx="390">
                  <c:v>7.8805317451819504E-54</c:v>
                </c:pt>
                <c:pt idx="391">
                  <c:v>3.2165435694619608E-54</c:v>
                </c:pt>
                <c:pt idx="392">
                  <c:v>1.3095342776435869E-54</c:v>
                </c:pt>
                <c:pt idx="393">
                  <c:v>5.3179056960147904E-55</c:v>
                </c:pt>
                <c:pt idx="394">
                  <c:v>2.1540883831957059E-55</c:v>
                </c:pt>
                <c:pt idx="395">
                  <c:v>8.7033874068513441E-56</c:v>
                </c:pt>
                <c:pt idx="396">
                  <c:v>3.5076624309727652E-56</c:v>
                </c:pt>
                <c:pt idx="397">
                  <c:v>1.410115550139916E-56</c:v>
                </c:pt>
                <c:pt idx="398">
                  <c:v>5.654598697302877E-57</c:v>
                </c:pt>
                <c:pt idx="399">
                  <c:v>2.2618394789210172E-57</c:v>
                </c:pt>
                <c:pt idx="400">
                  <c:v>9.024795925869558E-58</c:v>
                </c:pt>
                <c:pt idx="401">
                  <c:v>3.5919585774604772E-58</c:v>
                </c:pt>
                <c:pt idx="402">
                  <c:v>1.4260877726891037E-58</c:v>
                </c:pt>
                <c:pt idx="403">
                  <c:v>5.647872367085552E-59</c:v>
                </c:pt>
                <c:pt idx="404">
                  <c:v>2.2312582190953994E-59</c:v>
                </c:pt>
                <c:pt idx="405">
                  <c:v>8.7931358387998121E-60</c:v>
                </c:pt>
                <c:pt idx="406">
                  <c:v>3.4567610177098573E-60</c:v>
                </c:pt>
                <c:pt idx="407">
                  <c:v>1.3555925559647226E-60</c:v>
                </c:pt>
                <c:pt idx="408">
                  <c:v>5.3030515636761739E-61</c:v>
                </c:pt>
                <c:pt idx="409">
                  <c:v>2.0694835370442943E-61</c:v>
                </c:pt>
                <c:pt idx="410">
                  <c:v>8.0563835991994712E-62</c:v>
                </c:pt>
                <c:pt idx="411">
                  <c:v>3.1286926598831153E-62</c:v>
                </c:pt>
                <c:pt idx="412">
                  <c:v>1.2120843234414962E-62</c:v>
                </c:pt>
                <c:pt idx="413">
                  <c:v>4.6843838587108407E-63</c:v>
                </c:pt>
                <c:pt idx="414">
                  <c:v>1.8060275117921351E-63</c:v>
                </c:pt>
                <c:pt idx="415">
                  <c:v>6.9462596607389068E-64</c:v>
                </c:pt>
                <c:pt idx="416">
                  <c:v>2.6652315245042676E-64</c:v>
                </c:pt>
                <c:pt idx="417">
                  <c:v>1.0201843155997822E-64</c:v>
                </c:pt>
                <c:pt idx="418">
                  <c:v>3.8956918972779907E-65</c:v>
                </c:pt>
                <c:pt idx="419">
                  <c:v>1.4840731037249855E-65</c:v>
                </c:pt>
                <c:pt idx="420">
                  <c:v>5.6401828170071581E-66</c:v>
                </c:pt>
                <c:pt idx="421">
                  <c:v>2.1384579400974344E-66</c:v>
                </c:pt>
                <c:pt idx="422">
                  <c:v>8.0887297970593879E-67</c:v>
                </c:pt>
                <c:pt idx="423">
                  <c:v>3.0523508668147478E-67</c:v>
                </c:pt>
                <c:pt idx="424">
                  <c:v>1.1491203263302747E-67</c:v>
                </c:pt>
                <c:pt idx="425">
                  <c:v>4.3159448876254971E-68</c:v>
                </c:pt>
                <c:pt idx="426">
                  <c:v>1.6172158829509424E-68</c:v>
                </c:pt>
                <c:pt idx="427">
                  <c:v>6.0456668521533711E-69</c:v>
                </c:pt>
                <c:pt idx="428">
                  <c:v>2.2547941639731924E-69</c:v>
                </c:pt>
                <c:pt idx="429">
                  <c:v>8.3899317729233866E-70</c:v>
                </c:pt>
                <c:pt idx="430">
                  <c:v>3.1145918414564222E-70</c:v>
                </c:pt>
                <c:pt idx="431">
                  <c:v>1.153552533872784E-70</c:v>
                </c:pt>
                <c:pt idx="432">
                  <c:v>4.2625497787449425E-71</c:v>
                </c:pt>
                <c:pt idx="433">
                  <c:v>1.5714469230395669E-71</c:v>
                </c:pt>
                <c:pt idx="434">
                  <c:v>5.7800346594556191E-72</c:v>
                </c:pt>
                <c:pt idx="435">
                  <c:v>2.1211136364975014E-72</c:v>
                </c:pt>
                <c:pt idx="436">
                  <c:v>7.7660911176105875E-73</c:v>
                </c:pt>
                <c:pt idx="437">
                  <c:v>2.8369282621411565E-73</c:v>
                </c:pt>
                <c:pt idx="438">
                  <c:v>1.0339601866573368E-73</c:v>
                </c:pt>
                <c:pt idx="439">
                  <c:v>3.7598552242083909E-74</c:v>
                </c:pt>
                <c:pt idx="440">
                  <c:v>1.3641198092365417E-74</c:v>
                </c:pt>
                <c:pt idx="441">
                  <c:v>4.9379902596798226E-75</c:v>
                </c:pt>
                <c:pt idx="442">
                  <c:v>1.7834727800199893E-75</c:v>
                </c:pt>
                <c:pt idx="443">
                  <c:v>6.4269289370083549E-76</c:v>
                </c:pt>
                <c:pt idx="444">
                  <c:v>2.3108059099356823E-76</c:v>
                </c:pt>
                <c:pt idx="445">
                  <c:v>8.2898866724147166E-77</c:v>
                </c:pt>
                <c:pt idx="446">
                  <c:v>2.9672972429225344E-77</c:v>
                </c:pt>
                <c:pt idx="447">
                  <c:v>1.0597490153295612E-77</c:v>
                </c:pt>
                <c:pt idx="448">
                  <c:v>3.776388473334681E-78</c:v>
                </c:pt>
                <c:pt idx="449">
                  <c:v>1.3427159016300998E-78</c:v>
                </c:pt>
                <c:pt idx="450">
                  <c:v>4.7635153938096095E-79</c:v>
                </c:pt>
                <c:pt idx="451">
                  <c:v>1.6862001394015116E-79</c:v>
                </c:pt>
                <c:pt idx="452">
                  <c:v>5.9556737815510383E-80</c:v>
                </c:pt>
                <c:pt idx="453">
                  <c:v>2.0989158701500804E-80</c:v>
                </c:pt>
                <c:pt idx="454">
                  <c:v>7.380803059868568E-81</c:v>
                </c:pt>
                <c:pt idx="455">
                  <c:v>2.589755459602888E-81</c:v>
                </c:pt>
                <c:pt idx="456">
                  <c:v>9.0669775390909976E-82</c:v>
                </c:pt>
                <c:pt idx="457">
                  <c:v>3.1675030704249316E-82</c:v>
                </c:pt>
                <c:pt idx="458">
                  <c:v>1.104140503851797E-82</c:v>
                </c:pt>
                <c:pt idx="459">
                  <c:v>3.8404887090499477E-83</c:v>
                </c:pt>
                <c:pt idx="460">
                  <c:v>1.3329244977179098E-83</c:v>
                </c:pt>
                <c:pt idx="461">
                  <c:v>4.6161887366851278E-84</c:v>
                </c:pt>
                <c:pt idx="462">
                  <c:v>1.5952272092217897E-84</c:v>
                </c:pt>
                <c:pt idx="463">
                  <c:v>5.5007834800752001E-85</c:v>
                </c:pt>
                <c:pt idx="464">
                  <c:v>1.892742702821627E-85</c:v>
                </c:pt>
                <c:pt idx="465">
                  <c:v>6.4986873916617459E-86</c:v>
                </c:pt>
                <c:pt idx="466">
                  <c:v>2.2265310121324984E-86</c:v>
                </c:pt>
                <c:pt idx="467">
                  <c:v>7.6120718363504441E-87</c:v>
                </c:pt>
                <c:pt idx="468">
                  <c:v>2.5968688567508792E-87</c:v>
                </c:pt>
                <c:pt idx="469">
                  <c:v>8.8404046187260349E-88</c:v>
                </c:pt>
                <c:pt idx="470">
                  <c:v>3.0031098492485894E-88</c:v>
                </c:pt>
                <c:pt idx="471">
                  <c:v>1.0180033387283988E-88</c:v>
                </c:pt>
                <c:pt idx="472">
                  <c:v>3.443563090835869E-89</c:v>
                </c:pt>
                <c:pt idx="473">
                  <c:v>1.1623841656830418E-89</c:v>
                </c:pt>
                <c:pt idx="474">
                  <c:v>3.915399294932294E-90</c:v>
                </c:pt>
                <c:pt idx="475">
                  <c:v>1.3161006033384702E-90</c:v>
                </c:pt>
                <c:pt idx="476">
                  <c:v>4.4145932187457151E-91</c:v>
                </c:pt>
                <c:pt idx="477">
                  <c:v>1.4776881066932825E-91</c:v>
                </c:pt>
                <c:pt idx="478">
                  <c:v>4.935910168495094E-92</c:v>
                </c:pt>
                <c:pt idx="479">
                  <c:v>1.6453033894982804E-92</c:v>
                </c:pt>
                <c:pt idx="480">
                  <c:v>5.4729426677696096E-93</c:v>
                </c:pt>
                <c:pt idx="481">
                  <c:v>1.8167444540315594E-93</c:v>
                </c:pt>
                <c:pt idx="482">
                  <c:v>6.0182010899598098E-94</c:v>
                </c:pt>
                <c:pt idx="483">
                  <c:v>1.9894879636227552E-94</c:v>
                </c:pt>
                <c:pt idx="484">
                  <c:v>6.5632592614362887E-95</c:v>
                </c:pt>
                <c:pt idx="485">
                  <c:v>2.1607437897733361E-95</c:v>
                </c:pt>
                <c:pt idx="486">
                  <c:v>7.0989529027456404E-96</c:v>
                </c:pt>
                <c:pt idx="487">
                  <c:v>2.327525541883934E-96</c:v>
                </c:pt>
                <c:pt idx="488">
                  <c:v>7.61562549491719E-97</c:v>
                </c:pt>
                <c:pt idx="489">
                  <c:v>2.4867348554830748E-97</c:v>
                </c:pt>
                <c:pt idx="490">
                  <c:v>8.1034129710233586E-98</c:v>
                </c:pt>
                <c:pt idx="491">
                  <c:v>2.6352562507392848E-98</c:v>
                </c:pt>
                <c:pt idx="492">
                  <c:v>8.5525557833337508E-99</c:v>
                </c:pt>
                <c:pt idx="493">
                  <c:v>2.7700585533062466E-99</c:v>
                </c:pt>
                <c:pt idx="494">
                  <c:v>8.9537246167474E-100</c:v>
                </c:pt>
                <c:pt idx="495">
                  <c:v>2.8882982634667699E-100</c:v>
                </c:pt>
                <c:pt idx="496">
                  <c:v>9.298344510155113E-101</c:v>
                </c:pt>
                <c:pt idx="497">
                  <c:v>2.9874199229415247E-101</c:v>
                </c:pt>
                <c:pt idx="498">
                  <c:v>9.5789015565250026E-102</c:v>
                </c:pt>
                <c:pt idx="499">
                  <c:v>3.0652484980881841E-102</c:v>
                </c:pt>
                <c:pt idx="500">
                  <c:v>9.789216760361462E-103</c:v>
                </c:pt>
                <c:pt idx="501">
                  <c:v>3.1200690869677038E-103</c:v>
                </c:pt>
                <c:pt idx="502">
                  <c:v>9.9246730400572773E-104</c:v>
                </c:pt>
                <c:pt idx="503">
                  <c:v>3.1506898539860996E-104</c:v>
                </c:pt>
                <c:pt idx="504">
                  <c:v>9.9823836957981729E-105</c:v>
                </c:pt>
                <c:pt idx="505">
                  <c:v>3.1564849630979963E-105</c:v>
                </c:pt>
                <c:pt idx="506">
                  <c:v>9.9612937691465884E-106</c:v>
                </c:pt>
                <c:pt idx="507">
                  <c:v>3.1374153603610589E-106</c:v>
                </c:pt>
                <c:pt idx="508">
                  <c:v>9.8622093842380142E-107</c:v>
                </c:pt>
                <c:pt idx="509">
                  <c:v>3.0940264734865565E-107</c:v>
                </c:pt>
                <c:pt idx="510">
                  <c:v>9.6877541244197539E-108</c:v>
                </c:pt>
                <c:pt idx="511">
                  <c:v>3.0274231638813082E-108</c:v>
                </c:pt>
                <c:pt idx="512">
                  <c:v>9.4422554818910463E-109</c:v>
                </c:pt>
                <c:pt idx="513">
                  <c:v>2.9392234963084656E-109</c:v>
                </c:pt>
                <c:pt idx="514">
                  <c:v>9.1315681438707121E-110</c:v>
                </c:pt>
                <c:pt idx="515">
                  <c:v>2.8314939980994394E-110</c:v>
                </c:pt>
                <c:pt idx="516">
                  <c:v>8.7628440946984724E-111</c:v>
                </c:pt>
                <c:pt idx="517">
                  <c:v>2.7066699906405876E-111</c:v>
                </c:pt>
                <c:pt idx="518">
                  <c:v>8.3442620135357344E-112</c:v>
                </c:pt>
                <c:pt idx="519">
                  <c:v>2.5674652349338388E-112</c:v>
                </c:pt>
                <c:pt idx="520">
                  <c:v>7.884730088088127E-113</c:v>
                </c:pt>
                <c:pt idx="521">
                  <c:v>2.4167755059276435E-113</c:v>
                </c:pt>
                <c:pt idx="522">
                  <c:v>7.3935770735834508E-114</c:v>
                </c:pt>
                <c:pt idx="523">
                  <c:v>2.2575807858270981E-114</c:v>
                </c:pt>
                <c:pt idx="524">
                  <c:v>6.8802462044256728E-115</c:v>
                </c:pt>
                <c:pt idx="525">
                  <c:v>2.0928505564792142E-115</c:v>
                </c:pt>
                <c:pt idx="526">
                  <c:v>6.3540054845669758E-116</c:v>
                </c:pt>
                <c:pt idx="527">
                  <c:v>1.9254562074443781E-116</c:v>
                </c:pt>
                <c:pt idx="528">
                  <c:v>5.8236860716652802E-117</c:v>
                </c:pt>
                <c:pt idx="529">
                  <c:v>1.7580939084274135E-117</c:v>
                </c:pt>
                <c:pt idx="530">
                  <c:v>5.2974581044892907E-118</c:v>
                </c:pt>
                <c:pt idx="531">
                  <c:v>1.5932204825531935E-118</c:v>
                </c:pt>
                <c:pt idx="532">
                  <c:v>4.7826506042869597E-119</c:v>
                </c:pt>
                <c:pt idx="533">
                  <c:v>1.4330039263781567E-119</c:v>
                </c:pt>
                <c:pt idx="534">
                  <c:v>4.2856192190746677E-120</c:v>
                </c:pt>
                <c:pt idx="535">
                  <c:v>1.2792893191268453E-120</c:v>
                </c:pt>
                <c:pt idx="536">
                  <c:v>3.8116627757967103E-121</c:v>
                </c:pt>
                <c:pt idx="537">
                  <c:v>1.1335800076720185E-121</c:v>
                </c:pt>
                <c:pt idx="538">
                  <c:v>3.3649870357606183E-122</c:v>
                </c:pt>
                <c:pt idx="539">
                  <c:v>9.9703319578102214E-123</c:v>
                </c:pt>
                <c:pt idx="540">
                  <c:v>2.9487118544352082E-123</c:v>
                </c:pt>
                <c:pt idx="541">
                  <c:v>8.7046844411378059E-124</c:v>
                </c:pt>
                <c:pt idx="542">
                  <c:v>2.5649162257498261E-124</c:v>
                </c:pt>
                <c:pt idx="543">
                  <c:v>7.5438712522052455E-125</c:v>
                </c:pt>
                <c:pt idx="544">
                  <c:v>2.2147144960601937E-125</c:v>
                </c:pt>
                <c:pt idx="545">
                  <c:v>6.4900058492606785E-126</c:v>
                </c:pt>
                <c:pt idx="546">
                  <c:v>1.8983563727270751E-126</c:v>
                </c:pt>
                <c:pt idx="547">
                  <c:v>5.5426463437289154E-127</c:v>
                </c:pt>
                <c:pt idx="548">
                  <c:v>1.615343196715102E-127</c:v>
                </c:pt>
                <c:pt idx="549">
                  <c:v>4.6991802086257745E-128</c:v>
                </c:pt>
                <c:pt idx="550">
                  <c:v>1.3645532366244851E-128</c:v>
                </c:pt>
                <c:pt idx="551">
                  <c:v>3.9552267728246322E-129</c:v>
                </c:pt>
                <c:pt idx="552">
                  <c:v>1.1443694098588409E-129</c:v>
                </c:pt>
                <c:pt idx="553">
                  <c:v>3.3050380068126495E-130</c:v>
                </c:pt>
                <c:pt idx="554">
                  <c:v>9.5280374971177597E-131</c:v>
                </c:pt>
                <c:pt idx="555">
                  <c:v>2.7418812941344416E-131</c:v>
                </c:pt>
                <c:pt idx="556">
                  <c:v>7.8761401626834531E-132</c:v>
                </c:pt>
                <c:pt idx="557">
                  <c:v>2.2583914444974422E-132</c:v>
                </c:pt>
                <c:pt idx="558">
                  <c:v>6.4640900021390826E-133</c:v>
                </c:pt>
                <c:pt idx="559">
                  <c:v>1.8468828577539243E-133</c:v>
                </c:pt>
                <c:pt idx="560">
                  <c:v>5.2674020898513514E-134</c:v>
                </c:pt>
                <c:pt idx="561">
                  <c:v>1.4996162533383091E-134</c:v>
                </c:pt>
                <c:pt idx="562">
                  <c:v>4.2617868656156959E-135</c:v>
                </c:pt>
                <c:pt idx="563">
                  <c:v>1.209017550529191E-135</c:v>
                </c:pt>
                <c:pt idx="564">
                  <c:v>3.4237665147726348E-136</c:v>
                </c:pt>
                <c:pt idx="565">
                  <c:v>9.6784919145523027E-137</c:v>
                </c:pt>
                <c:pt idx="566">
                  <c:v>2.7311441028719308E-137</c:v>
                </c:pt>
                <c:pt idx="567">
                  <c:v>7.6933636700618808E-138</c:v>
                </c:pt>
                <c:pt idx="568">
                  <c:v>2.1633360056412358E-138</c:v>
                </c:pt>
                <c:pt idx="569">
                  <c:v>6.0725221210982816E-139</c:v>
                </c:pt>
                <c:pt idx="570">
                  <c:v>1.7015823806930698E-139</c:v>
                </c:pt>
                <c:pt idx="571">
                  <c:v>4.7596709949454136E-140</c:v>
                </c:pt>
                <c:pt idx="572">
                  <c:v>1.32905298288183E-140</c:v>
                </c:pt>
                <c:pt idx="573">
                  <c:v>3.7046773042002006E-141</c:v>
                </c:pt>
                <c:pt idx="574">
                  <c:v>1.0308667281252767E-141</c:v>
                </c:pt>
                <c:pt idx="575">
                  <c:v>2.8635186892370494E-142</c:v>
                </c:pt>
                <c:pt idx="576">
                  <c:v>7.9404331070688591E-143</c:v>
                </c:pt>
                <c:pt idx="577">
                  <c:v>2.1980437666629581E-143</c:v>
                </c:pt>
                <c:pt idx="578">
                  <c:v>6.0740414968225745E-144</c:v>
                </c:pt>
                <c:pt idx="579">
                  <c:v>1.6755976542957813E-144</c:v>
                </c:pt>
                <c:pt idx="580">
                  <c:v>4.6143825247395558E-145</c:v>
                </c:pt>
                <c:pt idx="581">
                  <c:v>1.2685587696877125E-145</c:v>
                </c:pt>
                <c:pt idx="582">
                  <c:v>3.4814648910815704E-146</c:v>
                </c:pt>
                <c:pt idx="583">
                  <c:v>9.5382599755649556E-147</c:v>
                </c:pt>
                <c:pt idx="584">
                  <c:v>2.6087548651118083E-147</c:v>
                </c:pt>
                <c:pt idx="585">
                  <c:v>7.1228801777794555E-148</c:v>
                </c:pt>
                <c:pt idx="586">
                  <c:v>1.9415005595312712E-148</c:v>
                </c:pt>
                <c:pt idx="587">
                  <c:v>5.2829947198125398E-149</c:v>
                </c:pt>
                <c:pt idx="588">
                  <c:v>1.4351089221902708E-149</c:v>
                </c:pt>
                <c:pt idx="589">
                  <c:v>3.8918208059396105E-150</c:v>
                </c:pt>
                <c:pt idx="590">
                  <c:v>1.0536232300344135E-150</c:v>
                </c:pt>
                <c:pt idx="591">
                  <c:v>2.8476303514441447E-151</c:v>
                </c:pt>
                <c:pt idx="592">
                  <c:v>7.6833196666284429E-152</c:v>
                </c:pt>
                <c:pt idx="593">
                  <c:v>2.0695810549844215E-152</c:v>
                </c:pt>
                <c:pt idx="594">
                  <c:v>5.565259979789268E-153</c:v>
                </c:pt>
                <c:pt idx="595">
                  <c:v>1.494029524775602E-153</c:v>
                </c:pt>
                <c:pt idx="596">
                  <c:v>4.0040992288793015E-154</c:v>
                </c:pt>
                <c:pt idx="597">
                  <c:v>1.0713308973590876E-154</c:v>
                </c:pt>
                <c:pt idx="598">
                  <c:v>2.8616518126452748E-155</c:v>
                </c:pt>
                <c:pt idx="599">
                  <c:v>7.6310715003866289E-156</c:v>
                </c:pt>
                <c:pt idx="600">
                  <c:v>2.0315664560099513E-156</c:v>
                </c:pt>
                <c:pt idx="601">
                  <c:v>5.3995121754415091E-157</c:v>
                </c:pt>
                <c:pt idx="602">
                  <c:v>1.4327063815435218E-157</c:v>
                </c:pt>
                <c:pt idx="603">
                  <c:v>3.7952486928303005E-158</c:v>
                </c:pt>
                <c:pt idx="604">
                  <c:v>1.003702133641058E-158</c:v>
                </c:pt>
                <c:pt idx="605">
                  <c:v>2.6500386366758411E-159</c:v>
                </c:pt>
                <c:pt idx="606">
                  <c:v>6.9852748248464515E-160</c:v>
                </c:pt>
                <c:pt idx="607">
                  <c:v>1.8382302170648641E-160</c:v>
                </c:pt>
                <c:pt idx="608">
                  <c:v>4.8295046753754945E-161</c:v>
                </c:pt>
                <c:pt idx="609">
                  <c:v>1.2667553246887232E-161</c:v>
                </c:pt>
                <c:pt idx="610">
                  <c:v>3.3171988862550937E-162</c:v>
                </c:pt>
                <c:pt idx="611">
                  <c:v>8.6724153889014552E-163</c:v>
                </c:pt>
                <c:pt idx="612">
                  <c:v>2.2635994489794883E-163</c:v>
                </c:pt>
                <c:pt idx="613">
                  <c:v>5.8986304859399675E-164</c:v>
                </c:pt>
                <c:pt idx="614">
                  <c:v>1.5346030532525192E-164</c:v>
                </c:pt>
                <c:pt idx="615">
                  <c:v>3.9859819565005719E-165</c:v>
                </c:pt>
                <c:pt idx="616">
                  <c:v>1.0336419984441377E-165</c:v>
                </c:pt>
                <c:pt idx="617">
                  <c:v>2.6760957888521846E-166</c:v>
                </c:pt>
                <c:pt idx="618">
                  <c:v>6.9172104396826392E-167</c:v>
                </c:pt>
                <c:pt idx="619">
                  <c:v>1.7850865650794222E-167</c:v>
                </c:pt>
                <c:pt idx="620">
                  <c:v>4.5992568504454918E-168</c:v>
                </c:pt>
                <c:pt idx="621">
                  <c:v>1.1830885788928415E-168</c:v>
                </c:pt>
                <c:pt idx="622">
                  <c:v>3.0384297371245138E-169</c:v>
                </c:pt>
                <c:pt idx="623">
                  <c:v>7.7908454798072557E-170</c:v>
                </c:pt>
                <c:pt idx="624">
                  <c:v>1.9944564428305591E-170</c:v>
                </c:pt>
                <c:pt idx="625">
                  <c:v>5.0976522500457051E-171</c:v>
                </c:pt>
                <c:pt idx="626">
                  <c:v>1.3008362998521015E-171</c:v>
                </c:pt>
                <c:pt idx="627">
                  <c:v>3.3142326110884663E-172</c:v>
                </c:pt>
                <c:pt idx="628">
                  <c:v>8.4304804097634423E-173</c:v>
                </c:pt>
                <c:pt idx="629">
                  <c:v>2.1410743897812491E-173</c:v>
                </c:pt>
                <c:pt idx="630">
                  <c:v>5.4290317332008811E-174</c:v>
                </c:pt>
                <c:pt idx="631">
                  <c:v>1.3744384134685626E-174</c:v>
                </c:pt>
                <c:pt idx="632">
                  <c:v>3.4740939360980245E-175</c:v>
                </c:pt>
                <c:pt idx="633">
                  <c:v>8.7674294917301045E-176</c:v>
                </c:pt>
                <c:pt idx="634">
                  <c:v>2.2091160924044087E-176</c:v>
                </c:pt>
                <c:pt idx="635">
                  <c:v>5.5575247607655661E-177</c:v>
                </c:pt>
                <c:pt idx="636">
                  <c:v>1.3959245866915695E-177</c:v>
                </c:pt>
                <c:pt idx="637">
                  <c:v>3.500751314586912E-178</c:v>
                </c:pt>
                <c:pt idx="638">
                  <c:v>8.7655744966189815E-179</c:v>
                </c:pt>
                <c:pt idx="639">
                  <c:v>2.1913936241545659E-179</c:v>
                </c:pt>
                <c:pt idx="640">
                  <c:v>5.469937283381634E-180</c:v>
                </c:pt>
                <c:pt idx="641">
                  <c:v>1.3632242450793293E-180</c:v>
                </c:pt>
                <c:pt idx="642">
                  <c:v>3.3921598633389758E-181</c:v>
                </c:pt>
                <c:pt idx="643">
                  <c:v>8.4277263685429063E-182</c:v>
                </c:pt>
                <c:pt idx="644">
                  <c:v>2.0905987890960601E-182</c:v>
                </c:pt>
                <c:pt idx="645">
                  <c:v>5.1779536572051264E-183</c:v>
                </c:pt>
                <c:pt idx="646">
                  <c:v>1.2804831300660568E-183</c:v>
                </c:pt>
                <c:pt idx="647">
                  <c:v>3.1616867409036057E-184</c:v>
                </c:pt>
                <c:pt idx="648">
                  <c:v>7.794605216403668E-185</c:v>
                </c:pt>
                <c:pt idx="649">
                  <c:v>1.9186720532685082E-185</c:v>
                </c:pt>
                <c:pt idx="650">
                  <c:v>4.7156302384484843E-186</c:v>
                </c:pt>
                <c:pt idx="651">
                  <c:v>1.1572098744658157E-186</c:v>
                </c:pt>
                <c:pt idx="652">
                  <c:v>2.835430014005265E-187</c:v>
                </c:pt>
                <c:pt idx="653">
                  <c:v>6.9368318385443579E-188</c:v>
                </c:pt>
                <c:pt idx="654">
                  <c:v>1.694493273537494E-188</c:v>
                </c:pt>
                <c:pt idx="655">
                  <c:v>4.132910423262314E-189</c:v>
                </c:pt>
                <c:pt idx="656">
                  <c:v>1.0064926449344505E-189</c:v>
                </c:pt>
                <c:pt idx="657">
                  <c:v>2.4473985287161522E-190</c:v>
                </c:pt>
                <c:pt idx="658">
                  <c:v>5.9420905097809397E-191</c:v>
                </c:pt>
                <c:pt idx="659">
                  <c:v>1.4405067902500144E-191</c:v>
                </c:pt>
                <c:pt idx="660">
                  <c:v>3.4868545603631554E-192</c:v>
                </c:pt>
                <c:pt idx="661">
                  <c:v>8.4274430461945896E-193</c:v>
                </c:pt>
                <c:pt idx="662">
                  <c:v>2.0337720775128798E-193</c:v>
                </c:pt>
                <c:pt idx="663">
                  <c:v>4.9006556084649763E-194</c:v>
                </c:pt>
                <c:pt idx="664">
                  <c:v>1.179105108803628E-194</c:v>
                </c:pt>
                <c:pt idx="665">
                  <c:v>2.8326849460749707E-195</c:v>
                </c:pt>
                <c:pt idx="666">
                  <c:v>6.7950463474059511E-196</c:v>
                </c:pt>
                <c:pt idx="667">
                  <c:v>1.6275560113547861E-196</c:v>
                </c:pt>
                <c:pt idx="668">
                  <c:v>3.8925106400111388E-197</c:v>
                </c:pt>
                <c:pt idx="669">
                  <c:v>9.2955477970422372E-198</c:v>
                </c:pt>
                <c:pt idx="670">
                  <c:v>2.216524064868592E-198</c:v>
                </c:pt>
                <c:pt idx="671">
                  <c:v>5.2774382496860653E-199</c:v>
                </c:pt>
                <c:pt idx="672">
                  <c:v>1.2546658543089078E-199</c:v>
                </c:pt>
                <c:pt idx="673">
                  <c:v>2.9784352624540873E-200</c:v>
                </c:pt>
                <c:pt idx="674">
                  <c:v>7.0599946961884726E-201</c:v>
                </c:pt>
                <c:pt idx="675">
                  <c:v>1.6710046618197875E-201</c:v>
                </c:pt>
                <c:pt idx="676">
                  <c:v>3.9491986099133235E-202</c:v>
                </c:pt>
                <c:pt idx="677">
                  <c:v>9.3196427372601065E-203</c:v>
                </c:pt>
                <c:pt idx="678">
                  <c:v>2.1960866538459936E-203</c:v>
                </c:pt>
                <c:pt idx="679">
                  <c:v>5.1672627149322185E-204</c:v>
                </c:pt>
                <c:pt idx="680">
                  <c:v>1.2140411665037846E-204</c:v>
                </c:pt>
                <c:pt idx="681">
                  <c:v>2.8481904199500576E-205</c:v>
                </c:pt>
                <c:pt idx="682">
                  <c:v>6.6721883922703316E-206</c:v>
                </c:pt>
                <c:pt idx="683">
                  <c:v>1.5607458227532188E-206</c:v>
                </c:pt>
                <c:pt idx="684">
                  <c:v>3.645537688182487E-207</c:v>
                </c:pt>
                <c:pt idx="685">
                  <c:v>8.5027118091723603E-208</c:v>
                </c:pt>
                <c:pt idx="686">
                  <c:v>1.9802531142176133E-208</c:v>
                </c:pt>
                <c:pt idx="687">
                  <c:v>4.6052398005063404E-209</c:v>
                </c:pt>
                <c:pt idx="688">
                  <c:v>1.0694315937314521E-209</c:v>
                </c:pt>
                <c:pt idx="689">
                  <c:v>2.479841376768794E-210</c:v>
                </c:pt>
                <c:pt idx="690">
                  <c:v>5.7420350258028133E-211</c:v>
                </c:pt>
                <c:pt idx="691">
                  <c:v>1.3276381562550629E-211</c:v>
                </c:pt>
                <c:pt idx="692">
                  <c:v>3.0652540404161637E-212</c:v>
                </c:pt>
                <c:pt idx="693">
                  <c:v>7.0668681047045947E-213</c:v>
                </c:pt>
                <c:pt idx="694">
                  <c:v>1.6269048874140171E-213</c:v>
                </c:pt>
                <c:pt idx="695">
                  <c:v>3.7400112354349038E-214</c:v>
                </c:pt>
                <c:pt idx="696">
                  <c:v>8.5853916451871588E-215</c:v>
                </c:pt>
                <c:pt idx="697">
                  <c:v>1.9679980848564291E-215</c:v>
                </c:pt>
                <c:pt idx="698">
                  <c:v>4.5047166463100544E-216</c:v>
                </c:pt>
                <c:pt idx="699">
                  <c:v>1.0296495191565585E-216</c:v>
                </c:pt>
                <c:pt idx="700">
                  <c:v>2.3501272905144095E-217</c:v>
                </c:pt>
                <c:pt idx="701">
                  <c:v>5.3564154769550555E-218</c:v>
                </c:pt>
                <c:pt idx="702">
                  <c:v>1.2190988283255612E-218</c:v>
                </c:pt>
                <c:pt idx="703">
                  <c:v>2.7706791552853773E-219</c:v>
                </c:pt>
                <c:pt idx="704">
                  <c:v>6.288066168023192E-220</c:v>
                </c:pt>
                <c:pt idx="705">
                  <c:v>1.4250574885039509E-220</c:v>
                </c:pt>
                <c:pt idx="706">
                  <c:v>3.2250240192453518E-221</c:v>
                </c:pt>
                <c:pt idx="707">
                  <c:v>7.2881898740003561E-222</c:v>
                </c:pt>
                <c:pt idx="708">
                  <c:v>1.6447255004794477E-222</c:v>
                </c:pt>
                <c:pt idx="709">
                  <c:v>3.7064236630531791E-223</c:v>
                </c:pt>
                <c:pt idx="710">
                  <c:v>8.3407564850702359E-224</c:v>
                </c:pt>
                <c:pt idx="711">
                  <c:v>1.8743273000153863E-224</c:v>
                </c:pt>
                <c:pt idx="712">
                  <c:v>4.2060640673563336E-225</c:v>
                </c:pt>
                <c:pt idx="713">
                  <c:v>9.4253536523379997E-226</c:v>
                </c:pt>
                <c:pt idx="714">
                  <c:v>2.1091700480757351E-226</c:v>
                </c:pt>
                <c:pt idx="715">
                  <c:v>4.7132291577110946E-227</c:v>
                </c:pt>
                <c:pt idx="716">
                  <c:v>1.0517666181781089E-227</c:v>
                </c:pt>
                <c:pt idx="717">
                  <c:v>2.3437696226816914E-228</c:v>
                </c:pt>
                <c:pt idx="718">
                  <c:v>5.2156208571480337E-229</c:v>
                </c:pt>
                <c:pt idx="719">
                  <c:v>1.1590268571440917E-229</c:v>
                </c:pt>
                <c:pt idx="720">
                  <c:v>2.5720429562147238E-230</c:v>
                </c:pt>
                <c:pt idx="721">
                  <c:v>5.6998181855173309E-231</c:v>
                </c:pt>
                <c:pt idx="722">
                  <c:v>1.2613705528115305E-231</c:v>
                </c:pt>
                <c:pt idx="723">
                  <c:v>2.787559232731994E-232</c:v>
                </c:pt>
                <c:pt idx="724">
                  <c:v>6.1518548584439247E-233</c:v>
                </c:pt>
                <c:pt idx="725">
                  <c:v>1.3557806850568114E-233</c:v>
                </c:pt>
                <c:pt idx="726">
                  <c:v>2.983836445791595E-234</c:v>
                </c:pt>
                <c:pt idx="727">
                  <c:v>6.5578822984427033E-235</c:v>
                </c:pt>
                <c:pt idx="728">
                  <c:v>1.439315730797082E-235</c:v>
                </c:pt>
                <c:pt idx="729">
                  <c:v>3.1546646154456532E-236</c:v>
                </c:pt>
                <c:pt idx="730">
                  <c:v>6.9048746712902279E-237</c:v>
                </c:pt>
                <c:pt idx="731">
                  <c:v>1.5092622232325017E-237</c:v>
                </c:pt>
                <c:pt idx="732">
                  <c:v>3.2944332294307231E-238</c:v>
                </c:pt>
                <c:pt idx="733">
                  <c:v>7.1813258407198057E-239</c:v>
                </c:pt>
                <c:pt idx="734">
                  <c:v>1.5632818156669902E-239</c:v>
                </c:pt>
                <c:pt idx="735">
                  <c:v>3.3984387297106121E-240</c:v>
                </c:pt>
                <c:pt idx="736">
                  <c:v>7.3778859803749698E-241</c:v>
                </c:pt>
                <c:pt idx="737">
                  <c:v>1.5995416759621839E-241</c:v>
                </c:pt>
                <c:pt idx="738">
                  <c:v>3.4631484188628961E-242</c:v>
                </c:pt>
                <c:pt idx="739">
                  <c:v>7.4878884732156939E-243</c:v>
                </c:pt>
                <c:pt idx="740">
                  <c:v>1.6168180239064321E-243</c:v>
                </c:pt>
                <c:pt idx="741">
                  <c:v>3.4864000515505148E-244</c:v>
                </c:pt>
                <c:pt idx="742">
                  <c:v>7.5077255484273441E-245</c:v>
                </c:pt>
                <c:pt idx="743">
                  <c:v>1.6145646340700474E-245</c:v>
                </c:pt>
                <c:pt idx="744">
                  <c:v>3.467521361761025E-246</c:v>
                </c:pt>
                <c:pt idx="745">
                  <c:v>7.4370431351450686E-247</c:v>
                </c:pt>
                <c:pt idx="746">
                  <c:v>1.5929409660282992E-247</c:v>
                </c:pt>
                <c:pt idx="747">
                  <c:v>3.4073603551403117E-248</c:v>
                </c:pt>
                <c:pt idx="748">
                  <c:v>7.2787404115145142E-249</c:v>
                </c:pt>
                <c:pt idx="749">
                  <c:v>1.552797954456752E-249</c:v>
                </c:pt>
                <c:pt idx="750">
                  <c:v>3.3082246699475993E-250</c:v>
                </c:pt>
                <c:pt idx="751">
                  <c:v>7.0387758935062205E-251</c:v>
                </c:pt>
                <c:pt idx="752">
                  <c:v>1.4956230318207026E-251</c:v>
                </c:pt>
                <c:pt idx="753">
                  <c:v>3.1737358765422752E-252</c:v>
                </c:pt>
                <c:pt idx="754">
                  <c:v>6.7257978840631509E-253</c:v>
                </c:pt>
                <c:pt idx="755">
                  <c:v>1.4234492876322438E-253</c:v>
                </c:pt>
                <c:pt idx="756">
                  <c:v>3.0086114401738192E-254</c:v>
                </c:pt>
                <c:pt idx="757">
                  <c:v>6.3506310082834126E-255</c:v>
                </c:pt>
                <c:pt idx="758">
                  <c:v>1.3387364444337762E-255</c:v>
                </c:pt>
                <c:pt idx="759">
                  <c:v>2.818392514597414E-256</c:v>
                </c:pt>
                <c:pt idx="760">
                  <c:v>5.9256610030966879E-257</c:v>
                </c:pt>
                <c:pt idx="761">
                  <c:v>1.2442332814901245E-257</c:v>
                </c:pt>
                <c:pt idx="762">
                  <c:v>2.6091392534520827E-258</c:v>
                </c:pt>
                <c:pt idx="763">
                  <c:v>5.464165975815758E-259</c:v>
                </c:pt>
                <c:pt idx="764">
                  <c:v>1.1428320995171187E-259</c:v>
                </c:pt>
                <c:pt idx="765">
                  <c:v>2.3871166569548827E-260</c:v>
                </c:pt>
                <c:pt idx="766">
                  <c:v>4.9796436129427361E-261</c:v>
                </c:pt>
                <c:pt idx="767">
                  <c:v>1.0374257526966755E-261</c:v>
                </c:pt>
                <c:pt idx="768">
                  <c:v>2.1584931135430669E-262</c:v>
                </c:pt>
                <c:pt idx="769">
                  <c:v>4.4851804956732679E-263</c:v>
                </c:pt>
                <c:pt idx="770">
                  <c:v>9.3077675656001363E-264</c:v>
                </c:pt>
                <c:pt idx="771">
                  <c:v>1.9290709980517701E-264</c:v>
                </c:pt>
                <c:pt idx="772">
                  <c:v>3.9929024539233603E-265</c:v>
                </c:pt>
                <c:pt idx="773">
                  <c:v>8.2540619202556818E-266</c:v>
                </c:pt>
                <c:pt idx="774">
                  <c:v>1.704064396439893E-266</c:v>
                </c:pt>
                <c:pt idx="775">
                  <c:v>3.5135348380207781E-267</c:v>
                </c:pt>
                <c:pt idx="776">
                  <c:v>7.2350781735288249E-268</c:v>
                </c:pt>
                <c:pt idx="777">
                  <c:v>1.4879338146077121E-268</c:v>
                </c:pt>
                <c:pt idx="778">
                  <c:v>3.0560899914917275E-269</c:v>
                </c:pt>
                <c:pt idx="779">
                  <c:v>6.2689025466492852E-270</c:v>
                </c:pt>
                <c:pt idx="780">
                  <c:v>1.2842822118615863E-270</c:v>
                </c:pt>
                <c:pt idx="781">
                  <c:v>2.6276873899982389E-271</c:v>
                </c:pt>
                <c:pt idx="782">
                  <c:v>5.3694761481453256E-272</c:v>
                </c:pt>
                <c:pt idx="783">
                  <c:v>1.0958114588051014E-272</c:v>
                </c:pt>
                <c:pt idx="784">
                  <c:v>2.2335010625323808E-273</c:v>
                </c:pt>
                <c:pt idx="785">
                  <c:v>4.5465670484130208E-274</c:v>
                </c:pt>
                <c:pt idx="786">
                  <c:v>9.2433383449308215E-275</c:v>
                </c:pt>
                <c:pt idx="787">
                  <c:v>1.8768199685137693E-275</c:v>
                </c:pt>
                <c:pt idx="788">
                  <c:v>3.8059720527522342E-276</c:v>
                </c:pt>
                <c:pt idx="789">
                  <c:v>7.7082978283600376E-277</c:v>
                </c:pt>
                <c:pt idx="790">
                  <c:v>1.5592005721083876E-277</c:v>
                </c:pt>
                <c:pt idx="791">
                  <c:v>3.1499001456730868E-278</c:v>
                </c:pt>
                <c:pt idx="792">
                  <c:v>6.355410129985036E-279</c:v>
                </c:pt>
                <c:pt idx="793">
                  <c:v>1.2806871798456146E-279</c:v>
                </c:pt>
                <c:pt idx="794">
                  <c:v>2.5774836323938542E-280</c:v>
                </c:pt>
                <c:pt idx="795">
                  <c:v>5.1808716229030339E-281</c:v>
                </c:pt>
                <c:pt idx="796">
                  <c:v>1.0400746043465682E-281</c:v>
                </c:pt>
                <c:pt idx="797">
                  <c:v>2.0853626152312848E-282</c:v>
                </c:pt>
                <c:pt idx="798">
                  <c:v>4.1759451619155565E-283</c:v>
                </c:pt>
                <c:pt idx="799">
                  <c:v>8.3518903238310027E-284</c:v>
                </c:pt>
                <c:pt idx="800">
                  <c:v>1.6682926988926368E-284</c:v>
                </c:pt>
                <c:pt idx="801">
                  <c:v>3.3282647359447723E-285</c:v>
                </c:pt>
                <c:pt idx="802">
                  <c:v>6.6316607440987054E-286</c:v>
                </c:pt>
                <c:pt idx="803">
                  <c:v>1.3197334814129704E-286</c:v>
                </c:pt>
                <c:pt idx="804">
                  <c:v>2.6230727580876697E-287</c:v>
                </c:pt>
                <c:pt idx="805">
                  <c:v>5.2070923237471825E-288</c:v>
                </c:pt>
                <c:pt idx="806">
                  <c:v>1.0323850951666729E-288</c:v>
                </c:pt>
                <c:pt idx="807">
                  <c:v>2.0443269211226756E-289</c:v>
                </c:pt>
                <c:pt idx="808">
                  <c:v>4.043168199993996E-290</c:v>
                </c:pt>
                <c:pt idx="809">
                  <c:v>7.9865050864093502E-291</c:v>
                </c:pt>
                <c:pt idx="810">
                  <c:v>1.575636021979692E-291</c:v>
                </c:pt>
                <c:pt idx="811">
                  <c:v>3.1047015211414676E-292</c:v>
                </c:pt>
                <c:pt idx="812">
                  <c:v>6.110113694746061E-293</c:v>
                </c:pt>
                <c:pt idx="813">
                  <c:v>1.2010051488440963E-293</c:v>
                </c:pt>
                <c:pt idx="814">
                  <c:v>2.3578015192035419E-294</c:v>
                </c:pt>
                <c:pt idx="815">
                  <c:v>4.6231402337320291E-295</c:v>
                </c:pt>
                <c:pt idx="816">
                  <c:v>9.0538854026566248E-296</c:v>
                </c:pt>
                <c:pt idx="817">
                  <c:v>1.7709311301042134E-296</c:v>
                </c:pt>
                <c:pt idx="818">
                  <c:v>3.4596945154660203E-297</c:v>
                </c:pt>
                <c:pt idx="819">
                  <c:v>6.7506234448111182E-298</c:v>
                </c:pt>
                <c:pt idx="820">
                  <c:v>1.3155904399146088E-298</c:v>
                </c:pt>
                <c:pt idx="821">
                  <c:v>2.5607599803689557E-299</c:v>
                </c:pt>
                <c:pt idx="822">
                  <c:v>4.9783912133530481E-300</c:v>
                </c:pt>
                <c:pt idx="823">
                  <c:v>9.6667790550570768E-301</c:v>
                </c:pt>
                <c:pt idx="824">
                  <c:v>1.8747692712837195E-301</c:v>
                </c:pt>
                <c:pt idx="825">
                  <c:v>3.6315143269419483E-302</c:v>
                </c:pt>
                <c:pt idx="826">
                  <c:v>7.0259043810245626E-303</c:v>
                </c:pt>
                <c:pt idx="827">
                  <c:v>1.3576626823234279E-303</c:v>
                </c:pt>
                <c:pt idx="828">
                  <c:v>2.6203381082236029E-304</c:v>
                </c:pt>
                <c:pt idx="829">
                  <c:v>5.0512541845283437E-305</c:v>
                </c:pt>
                <c:pt idx="830">
                  <c:v>9.725639825806493E-306</c:v>
                </c:pt>
                <c:pt idx="831">
                  <c:v>1.8703153511165043E-306</c:v>
                </c:pt>
                <c:pt idx="832">
                  <c:v>3.5924424511239335E-307</c:v>
                </c:pt>
                <c:pt idx="833">
                  <c:v>6.8919759254175892E-308</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0</c:v>
                </c:pt>
                <c:pt idx="1402">
                  <c:v>0</c:v>
                </c:pt>
                <c:pt idx="1403">
                  <c:v>0</c:v>
                </c:pt>
                <c:pt idx="1404">
                  <c:v>0</c:v>
                </c:pt>
                <c:pt idx="1405">
                  <c:v>0</c:v>
                </c:pt>
                <c:pt idx="1406">
                  <c:v>0</c:v>
                </c:pt>
                <c:pt idx="1407">
                  <c:v>0</c:v>
                </c:pt>
                <c:pt idx="1408">
                  <c:v>0</c:v>
                </c:pt>
                <c:pt idx="1409">
                  <c:v>0</c:v>
                </c:pt>
                <c:pt idx="1410">
                  <c:v>0</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0</c:v>
                </c:pt>
                <c:pt idx="1471">
                  <c:v>0</c:v>
                </c:pt>
                <c:pt idx="1472">
                  <c:v>0</c:v>
                </c:pt>
                <c:pt idx="1473">
                  <c:v>0</c:v>
                </c:pt>
                <c:pt idx="1474">
                  <c:v>0</c:v>
                </c:pt>
                <c:pt idx="1475">
                  <c:v>0</c:v>
                </c:pt>
                <c:pt idx="1476">
                  <c:v>0</c:v>
                </c:pt>
                <c:pt idx="1477">
                  <c:v>0</c:v>
                </c:pt>
                <c:pt idx="1478">
                  <c:v>0</c:v>
                </c:pt>
                <c:pt idx="1479">
                  <c:v>0</c:v>
                </c:pt>
                <c:pt idx="1480">
                  <c:v>0</c:v>
                </c:pt>
                <c:pt idx="1481">
                  <c:v>0</c:v>
                </c:pt>
                <c:pt idx="1482">
                  <c:v>0</c:v>
                </c:pt>
                <c:pt idx="1483">
                  <c:v>0</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0</c:v>
                </c:pt>
                <c:pt idx="1497">
                  <c:v>0</c:v>
                </c:pt>
                <c:pt idx="1498">
                  <c:v>0</c:v>
                </c:pt>
                <c:pt idx="1499">
                  <c:v>0</c:v>
                </c:pt>
                <c:pt idx="1500">
                  <c:v>0</c:v>
                </c:pt>
                <c:pt idx="1501">
                  <c:v>0</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pt idx="1536">
                  <c:v>0</c:v>
                </c:pt>
                <c:pt idx="1537">
                  <c:v>0</c:v>
                </c:pt>
                <c:pt idx="1538">
                  <c:v>0</c:v>
                </c:pt>
                <c:pt idx="1539">
                  <c:v>0</c:v>
                </c:pt>
                <c:pt idx="1540">
                  <c:v>0</c:v>
                </c:pt>
                <c:pt idx="1541">
                  <c:v>0</c:v>
                </c:pt>
                <c:pt idx="1542">
                  <c:v>0</c:v>
                </c:pt>
                <c:pt idx="1543">
                  <c:v>0</c:v>
                </c:pt>
                <c:pt idx="1544">
                  <c:v>0</c:v>
                </c:pt>
                <c:pt idx="1545">
                  <c:v>0</c:v>
                </c:pt>
                <c:pt idx="1546">
                  <c:v>0</c:v>
                </c:pt>
                <c:pt idx="1547">
                  <c:v>0</c:v>
                </c:pt>
                <c:pt idx="1548">
                  <c:v>0</c:v>
                </c:pt>
                <c:pt idx="1549">
                  <c:v>0</c:v>
                </c:pt>
                <c:pt idx="1550">
                  <c:v>0</c:v>
                </c:pt>
                <c:pt idx="1551">
                  <c:v>0</c:v>
                </c:pt>
                <c:pt idx="1552">
                  <c:v>0</c:v>
                </c:pt>
                <c:pt idx="1553">
                  <c:v>0</c:v>
                </c:pt>
                <c:pt idx="1554">
                  <c:v>0</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0</c:v>
                </c:pt>
                <c:pt idx="1571">
                  <c:v>0</c:v>
                </c:pt>
                <c:pt idx="1572">
                  <c:v>0</c:v>
                </c:pt>
                <c:pt idx="1573">
                  <c:v>0</c:v>
                </c:pt>
                <c:pt idx="1574">
                  <c:v>0</c:v>
                </c:pt>
                <c:pt idx="1575">
                  <c:v>0</c:v>
                </c:pt>
                <c:pt idx="1576">
                  <c:v>0</c:v>
                </c:pt>
                <c:pt idx="1577">
                  <c:v>0</c:v>
                </c:pt>
                <c:pt idx="1578">
                  <c:v>0</c:v>
                </c:pt>
                <c:pt idx="1579">
                  <c:v>0</c:v>
                </c:pt>
                <c:pt idx="1580">
                  <c:v>0</c:v>
                </c:pt>
                <c:pt idx="1581">
                  <c:v>0</c:v>
                </c:pt>
                <c:pt idx="1582">
                  <c:v>0</c:v>
                </c:pt>
                <c:pt idx="1583">
                  <c:v>0</c:v>
                </c:pt>
                <c:pt idx="1584">
                  <c:v>0</c:v>
                </c:pt>
                <c:pt idx="1585">
                  <c:v>0</c:v>
                </c:pt>
                <c:pt idx="1586">
                  <c:v>0</c:v>
                </c:pt>
                <c:pt idx="1587">
                  <c:v>0</c:v>
                </c:pt>
                <c:pt idx="1588">
                  <c:v>0</c:v>
                </c:pt>
                <c:pt idx="1589">
                  <c:v>0</c:v>
                </c:pt>
                <c:pt idx="1590">
                  <c:v>0</c:v>
                </c:pt>
                <c:pt idx="1591">
                  <c:v>0</c:v>
                </c:pt>
                <c:pt idx="1592">
                  <c:v>0</c:v>
                </c:pt>
                <c:pt idx="1593">
                  <c:v>0</c:v>
                </c:pt>
                <c:pt idx="1594">
                  <c:v>0</c:v>
                </c:pt>
                <c:pt idx="1595">
                  <c:v>0</c:v>
                </c:pt>
                <c:pt idx="1596">
                  <c:v>0</c:v>
                </c:pt>
                <c:pt idx="1597">
                  <c:v>0</c:v>
                </c:pt>
                <c:pt idx="1598">
                  <c:v>0</c:v>
                </c:pt>
                <c:pt idx="1599">
                  <c:v>0</c:v>
                </c:pt>
                <c:pt idx="1600">
                  <c:v>0</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pt idx="2048">
                  <c:v>0</c:v>
                </c:pt>
                <c:pt idx="2049">
                  <c:v>0</c:v>
                </c:pt>
                <c:pt idx="2050">
                  <c:v>0</c:v>
                </c:pt>
                <c:pt idx="2051">
                  <c:v>0</c:v>
                </c:pt>
                <c:pt idx="2052">
                  <c:v>0</c:v>
                </c:pt>
                <c:pt idx="2053">
                  <c:v>0</c:v>
                </c:pt>
                <c:pt idx="2054">
                  <c:v>0</c:v>
                </c:pt>
                <c:pt idx="2055">
                  <c:v>0</c:v>
                </c:pt>
                <c:pt idx="2056">
                  <c:v>0</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0</c:v>
                </c:pt>
                <c:pt idx="2073">
                  <c:v>0</c:v>
                </c:pt>
                <c:pt idx="2074">
                  <c:v>0</c:v>
                </c:pt>
                <c:pt idx="2075">
                  <c:v>0</c:v>
                </c:pt>
                <c:pt idx="2076">
                  <c:v>0</c:v>
                </c:pt>
                <c:pt idx="2077">
                  <c:v>0</c:v>
                </c:pt>
                <c:pt idx="2078">
                  <c:v>0</c:v>
                </c:pt>
                <c:pt idx="2079">
                  <c:v>0</c:v>
                </c:pt>
                <c:pt idx="2080">
                  <c:v>0</c:v>
                </c:pt>
                <c:pt idx="2081">
                  <c:v>0</c:v>
                </c:pt>
                <c:pt idx="2082">
                  <c:v>0</c:v>
                </c:pt>
                <c:pt idx="2083">
                  <c:v>0</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0</c:v>
                </c:pt>
                <c:pt idx="2097">
                  <c:v>0</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pt idx="2111">
                  <c:v>0</c:v>
                </c:pt>
                <c:pt idx="2112">
                  <c:v>0</c:v>
                </c:pt>
                <c:pt idx="2113">
                  <c:v>0</c:v>
                </c:pt>
                <c:pt idx="2114">
                  <c:v>0</c:v>
                </c:pt>
                <c:pt idx="2115">
                  <c:v>0</c:v>
                </c:pt>
                <c:pt idx="2116">
                  <c:v>0</c:v>
                </c:pt>
                <c:pt idx="2117">
                  <c:v>0</c:v>
                </c:pt>
                <c:pt idx="2118">
                  <c:v>0</c:v>
                </c:pt>
                <c:pt idx="2119">
                  <c:v>0</c:v>
                </c:pt>
                <c:pt idx="2120">
                  <c:v>0</c:v>
                </c:pt>
                <c:pt idx="2121">
                  <c:v>0</c:v>
                </c:pt>
                <c:pt idx="2122">
                  <c:v>0</c:v>
                </c:pt>
                <c:pt idx="2123">
                  <c:v>0</c:v>
                </c:pt>
                <c:pt idx="2124">
                  <c:v>0</c:v>
                </c:pt>
                <c:pt idx="2125">
                  <c:v>0</c:v>
                </c:pt>
                <c:pt idx="2126">
                  <c:v>0</c:v>
                </c:pt>
                <c:pt idx="2127">
                  <c:v>0</c:v>
                </c:pt>
                <c:pt idx="2128">
                  <c:v>0</c:v>
                </c:pt>
                <c:pt idx="2129">
                  <c:v>0</c:v>
                </c:pt>
                <c:pt idx="2130">
                  <c:v>0</c:v>
                </c:pt>
                <c:pt idx="2131">
                  <c:v>0</c:v>
                </c:pt>
                <c:pt idx="2132">
                  <c:v>0</c:v>
                </c:pt>
                <c:pt idx="2133">
                  <c:v>0</c:v>
                </c:pt>
                <c:pt idx="2134">
                  <c:v>0</c:v>
                </c:pt>
                <c:pt idx="2135">
                  <c:v>0</c:v>
                </c:pt>
                <c:pt idx="2136">
                  <c:v>0</c:v>
                </c:pt>
                <c:pt idx="2137">
                  <c:v>0</c:v>
                </c:pt>
                <c:pt idx="2138">
                  <c:v>0</c:v>
                </c:pt>
                <c:pt idx="2139">
                  <c:v>0</c:v>
                </c:pt>
                <c:pt idx="2140">
                  <c:v>0</c:v>
                </c:pt>
                <c:pt idx="2141">
                  <c:v>0</c:v>
                </c:pt>
                <c:pt idx="2142">
                  <c:v>0</c:v>
                </c:pt>
                <c:pt idx="2143">
                  <c:v>0</c:v>
                </c:pt>
                <c:pt idx="2144">
                  <c:v>0</c:v>
                </c:pt>
                <c:pt idx="2145">
                  <c:v>0</c:v>
                </c:pt>
                <c:pt idx="2146">
                  <c:v>0</c:v>
                </c:pt>
                <c:pt idx="2147">
                  <c:v>0</c:v>
                </c:pt>
                <c:pt idx="2148">
                  <c:v>0</c:v>
                </c:pt>
                <c:pt idx="2149">
                  <c:v>0</c:v>
                </c:pt>
                <c:pt idx="2150">
                  <c:v>0</c:v>
                </c:pt>
                <c:pt idx="2151">
                  <c:v>0</c:v>
                </c:pt>
                <c:pt idx="2152">
                  <c:v>0</c:v>
                </c:pt>
                <c:pt idx="2153">
                  <c:v>0</c:v>
                </c:pt>
                <c:pt idx="2154">
                  <c:v>0</c:v>
                </c:pt>
                <c:pt idx="2155">
                  <c:v>0</c:v>
                </c:pt>
                <c:pt idx="2156">
                  <c:v>0</c:v>
                </c:pt>
                <c:pt idx="2157">
                  <c:v>0</c:v>
                </c:pt>
                <c:pt idx="2158">
                  <c:v>0</c:v>
                </c:pt>
                <c:pt idx="2159">
                  <c:v>0</c:v>
                </c:pt>
                <c:pt idx="2160">
                  <c:v>0</c:v>
                </c:pt>
                <c:pt idx="2161">
                  <c:v>0</c:v>
                </c:pt>
                <c:pt idx="2162">
                  <c:v>0</c:v>
                </c:pt>
                <c:pt idx="2163">
                  <c:v>0</c:v>
                </c:pt>
                <c:pt idx="2164">
                  <c:v>0</c:v>
                </c:pt>
                <c:pt idx="2165">
                  <c:v>0</c:v>
                </c:pt>
                <c:pt idx="2166">
                  <c:v>0</c:v>
                </c:pt>
                <c:pt idx="2167">
                  <c:v>0</c:v>
                </c:pt>
                <c:pt idx="2168">
                  <c:v>0</c:v>
                </c:pt>
                <c:pt idx="2169">
                  <c:v>0</c:v>
                </c:pt>
                <c:pt idx="2170">
                  <c:v>0</c:v>
                </c:pt>
                <c:pt idx="2171">
                  <c:v>0</c:v>
                </c:pt>
                <c:pt idx="2172">
                  <c:v>0</c:v>
                </c:pt>
                <c:pt idx="2173">
                  <c:v>0</c:v>
                </c:pt>
                <c:pt idx="2174">
                  <c:v>0</c:v>
                </c:pt>
                <c:pt idx="2175">
                  <c:v>0</c:v>
                </c:pt>
                <c:pt idx="2176">
                  <c:v>0</c:v>
                </c:pt>
                <c:pt idx="2177">
                  <c:v>0</c:v>
                </c:pt>
                <c:pt idx="2178">
                  <c:v>0</c:v>
                </c:pt>
                <c:pt idx="2179">
                  <c:v>0</c:v>
                </c:pt>
                <c:pt idx="2180">
                  <c:v>0</c:v>
                </c:pt>
                <c:pt idx="2181">
                  <c:v>0</c:v>
                </c:pt>
                <c:pt idx="2182">
                  <c:v>0</c:v>
                </c:pt>
                <c:pt idx="2183">
                  <c:v>0</c:v>
                </c:pt>
                <c:pt idx="2184">
                  <c:v>0</c:v>
                </c:pt>
                <c:pt idx="2185">
                  <c:v>0</c:v>
                </c:pt>
                <c:pt idx="2186">
                  <c:v>0</c:v>
                </c:pt>
                <c:pt idx="2187">
                  <c:v>0</c:v>
                </c:pt>
                <c:pt idx="2188">
                  <c:v>0</c:v>
                </c:pt>
                <c:pt idx="2189">
                  <c:v>0</c:v>
                </c:pt>
                <c:pt idx="2190">
                  <c:v>0</c:v>
                </c:pt>
                <c:pt idx="2191">
                  <c:v>0</c:v>
                </c:pt>
                <c:pt idx="2192">
                  <c:v>0</c:v>
                </c:pt>
                <c:pt idx="2193">
                  <c:v>0</c:v>
                </c:pt>
                <c:pt idx="2194">
                  <c:v>0</c:v>
                </c:pt>
                <c:pt idx="2195">
                  <c:v>0</c:v>
                </c:pt>
                <c:pt idx="2196">
                  <c:v>0</c:v>
                </c:pt>
                <c:pt idx="2197">
                  <c:v>0</c:v>
                </c:pt>
                <c:pt idx="2198">
                  <c:v>0</c:v>
                </c:pt>
                <c:pt idx="2199">
                  <c:v>0</c:v>
                </c:pt>
                <c:pt idx="2200">
                  <c:v>0</c:v>
                </c:pt>
                <c:pt idx="2201">
                  <c:v>0</c:v>
                </c:pt>
                <c:pt idx="2202">
                  <c:v>0</c:v>
                </c:pt>
                <c:pt idx="2203">
                  <c:v>0</c:v>
                </c:pt>
                <c:pt idx="2204">
                  <c:v>0</c:v>
                </c:pt>
                <c:pt idx="2205">
                  <c:v>0</c:v>
                </c:pt>
                <c:pt idx="2206">
                  <c:v>0</c:v>
                </c:pt>
                <c:pt idx="2207">
                  <c:v>0</c:v>
                </c:pt>
                <c:pt idx="2208">
                  <c:v>0</c:v>
                </c:pt>
                <c:pt idx="2209">
                  <c:v>0</c:v>
                </c:pt>
                <c:pt idx="2210">
                  <c:v>0</c:v>
                </c:pt>
                <c:pt idx="2211">
                  <c:v>0</c:v>
                </c:pt>
                <c:pt idx="2212">
                  <c:v>0</c:v>
                </c:pt>
                <c:pt idx="2213">
                  <c:v>0</c:v>
                </c:pt>
                <c:pt idx="2214">
                  <c:v>0</c:v>
                </c:pt>
                <c:pt idx="2215">
                  <c:v>0</c:v>
                </c:pt>
                <c:pt idx="2216">
                  <c:v>0</c:v>
                </c:pt>
                <c:pt idx="2217">
                  <c:v>0</c:v>
                </c:pt>
                <c:pt idx="2218">
                  <c:v>0</c:v>
                </c:pt>
                <c:pt idx="2219">
                  <c:v>0</c:v>
                </c:pt>
                <c:pt idx="2220">
                  <c:v>0</c:v>
                </c:pt>
                <c:pt idx="2221">
                  <c:v>0</c:v>
                </c:pt>
                <c:pt idx="2222">
                  <c:v>0</c:v>
                </c:pt>
                <c:pt idx="2223">
                  <c:v>0</c:v>
                </c:pt>
                <c:pt idx="2224">
                  <c:v>0</c:v>
                </c:pt>
                <c:pt idx="2225">
                  <c:v>0</c:v>
                </c:pt>
                <c:pt idx="2226">
                  <c:v>0</c:v>
                </c:pt>
                <c:pt idx="2227">
                  <c:v>0</c:v>
                </c:pt>
                <c:pt idx="2228">
                  <c:v>0</c:v>
                </c:pt>
                <c:pt idx="2229">
                  <c:v>0</c:v>
                </c:pt>
                <c:pt idx="2230">
                  <c:v>0</c:v>
                </c:pt>
                <c:pt idx="2231">
                  <c:v>0</c:v>
                </c:pt>
                <c:pt idx="2232">
                  <c:v>0</c:v>
                </c:pt>
                <c:pt idx="2233">
                  <c:v>0</c:v>
                </c:pt>
                <c:pt idx="2234">
                  <c:v>0</c:v>
                </c:pt>
                <c:pt idx="2235">
                  <c:v>0</c:v>
                </c:pt>
                <c:pt idx="2236">
                  <c:v>0</c:v>
                </c:pt>
                <c:pt idx="2237">
                  <c:v>0</c:v>
                </c:pt>
                <c:pt idx="2238">
                  <c:v>0</c:v>
                </c:pt>
                <c:pt idx="2239">
                  <c:v>0</c:v>
                </c:pt>
                <c:pt idx="2240">
                  <c:v>0</c:v>
                </c:pt>
                <c:pt idx="2241">
                  <c:v>0</c:v>
                </c:pt>
                <c:pt idx="2242">
                  <c:v>0</c:v>
                </c:pt>
                <c:pt idx="2243">
                  <c:v>0</c:v>
                </c:pt>
                <c:pt idx="2244">
                  <c:v>0</c:v>
                </c:pt>
                <c:pt idx="2245">
                  <c:v>0</c:v>
                </c:pt>
                <c:pt idx="2246">
                  <c:v>0</c:v>
                </c:pt>
                <c:pt idx="2247">
                  <c:v>0</c:v>
                </c:pt>
                <c:pt idx="2248">
                  <c:v>0</c:v>
                </c:pt>
                <c:pt idx="2249">
                  <c:v>0</c:v>
                </c:pt>
                <c:pt idx="2250">
                  <c:v>0</c:v>
                </c:pt>
                <c:pt idx="2251">
                  <c:v>0</c:v>
                </c:pt>
                <c:pt idx="2252">
                  <c:v>0</c:v>
                </c:pt>
                <c:pt idx="2253">
                  <c:v>0</c:v>
                </c:pt>
                <c:pt idx="2254">
                  <c:v>0</c:v>
                </c:pt>
                <c:pt idx="2255">
                  <c:v>0</c:v>
                </c:pt>
                <c:pt idx="2256">
                  <c:v>0</c:v>
                </c:pt>
                <c:pt idx="2257">
                  <c:v>0</c:v>
                </c:pt>
                <c:pt idx="2258">
                  <c:v>0</c:v>
                </c:pt>
                <c:pt idx="2259">
                  <c:v>0</c:v>
                </c:pt>
                <c:pt idx="2260">
                  <c:v>0</c:v>
                </c:pt>
                <c:pt idx="2261">
                  <c:v>0</c:v>
                </c:pt>
                <c:pt idx="2262">
                  <c:v>0</c:v>
                </c:pt>
                <c:pt idx="2263">
                  <c:v>0</c:v>
                </c:pt>
                <c:pt idx="2264">
                  <c:v>0</c:v>
                </c:pt>
                <c:pt idx="2265">
                  <c:v>0</c:v>
                </c:pt>
                <c:pt idx="2266">
                  <c:v>0</c:v>
                </c:pt>
                <c:pt idx="2267">
                  <c:v>0</c:v>
                </c:pt>
                <c:pt idx="2268">
                  <c:v>0</c:v>
                </c:pt>
                <c:pt idx="2269">
                  <c:v>0</c:v>
                </c:pt>
                <c:pt idx="2270">
                  <c:v>0</c:v>
                </c:pt>
                <c:pt idx="2271">
                  <c:v>0</c:v>
                </c:pt>
                <c:pt idx="2272">
                  <c:v>0</c:v>
                </c:pt>
                <c:pt idx="2273">
                  <c:v>0</c:v>
                </c:pt>
                <c:pt idx="2274">
                  <c:v>0</c:v>
                </c:pt>
                <c:pt idx="2275">
                  <c:v>0</c:v>
                </c:pt>
                <c:pt idx="2276">
                  <c:v>0</c:v>
                </c:pt>
                <c:pt idx="2277">
                  <c:v>0</c:v>
                </c:pt>
                <c:pt idx="2278">
                  <c:v>0</c:v>
                </c:pt>
                <c:pt idx="2279">
                  <c:v>0</c:v>
                </c:pt>
                <c:pt idx="2280">
                  <c:v>0</c:v>
                </c:pt>
                <c:pt idx="2281">
                  <c:v>0</c:v>
                </c:pt>
                <c:pt idx="2282">
                  <c:v>0</c:v>
                </c:pt>
                <c:pt idx="2283">
                  <c:v>0</c:v>
                </c:pt>
                <c:pt idx="2284">
                  <c:v>0</c:v>
                </c:pt>
                <c:pt idx="2285">
                  <c:v>0</c:v>
                </c:pt>
                <c:pt idx="2286">
                  <c:v>0</c:v>
                </c:pt>
                <c:pt idx="2287">
                  <c:v>0</c:v>
                </c:pt>
                <c:pt idx="2288">
                  <c:v>0</c:v>
                </c:pt>
                <c:pt idx="2289">
                  <c:v>0</c:v>
                </c:pt>
                <c:pt idx="2290">
                  <c:v>0</c:v>
                </c:pt>
                <c:pt idx="2291">
                  <c:v>0</c:v>
                </c:pt>
                <c:pt idx="2292">
                  <c:v>0</c:v>
                </c:pt>
                <c:pt idx="2293">
                  <c:v>0</c:v>
                </c:pt>
                <c:pt idx="2294">
                  <c:v>0</c:v>
                </c:pt>
                <c:pt idx="2295">
                  <c:v>0</c:v>
                </c:pt>
                <c:pt idx="2296">
                  <c:v>0</c:v>
                </c:pt>
                <c:pt idx="2297">
                  <c:v>0</c:v>
                </c:pt>
                <c:pt idx="2298">
                  <c:v>0</c:v>
                </c:pt>
                <c:pt idx="2299">
                  <c:v>0</c:v>
                </c:pt>
                <c:pt idx="2300">
                  <c:v>0</c:v>
                </c:pt>
                <c:pt idx="2301">
                  <c:v>0</c:v>
                </c:pt>
                <c:pt idx="2302">
                  <c:v>0</c:v>
                </c:pt>
                <c:pt idx="2303">
                  <c:v>0</c:v>
                </c:pt>
                <c:pt idx="2304">
                  <c:v>0</c:v>
                </c:pt>
                <c:pt idx="2305">
                  <c:v>0</c:v>
                </c:pt>
                <c:pt idx="2306">
                  <c:v>0</c:v>
                </c:pt>
                <c:pt idx="2307">
                  <c:v>0</c:v>
                </c:pt>
                <c:pt idx="2308">
                  <c:v>0</c:v>
                </c:pt>
                <c:pt idx="2309">
                  <c:v>0</c:v>
                </c:pt>
                <c:pt idx="2310">
                  <c:v>0</c:v>
                </c:pt>
                <c:pt idx="2311">
                  <c:v>0</c:v>
                </c:pt>
                <c:pt idx="2312">
                  <c:v>0</c:v>
                </c:pt>
                <c:pt idx="2313">
                  <c:v>0</c:v>
                </c:pt>
                <c:pt idx="2314">
                  <c:v>0</c:v>
                </c:pt>
                <c:pt idx="2315">
                  <c:v>0</c:v>
                </c:pt>
                <c:pt idx="2316">
                  <c:v>0</c:v>
                </c:pt>
                <c:pt idx="2317">
                  <c:v>0</c:v>
                </c:pt>
                <c:pt idx="2318">
                  <c:v>0</c:v>
                </c:pt>
                <c:pt idx="2319">
                  <c:v>0</c:v>
                </c:pt>
                <c:pt idx="2320">
                  <c:v>0</c:v>
                </c:pt>
                <c:pt idx="2321">
                  <c:v>0</c:v>
                </c:pt>
                <c:pt idx="2322">
                  <c:v>0</c:v>
                </c:pt>
                <c:pt idx="2323">
                  <c:v>0</c:v>
                </c:pt>
                <c:pt idx="2324">
                  <c:v>0</c:v>
                </c:pt>
                <c:pt idx="2325">
                  <c:v>0</c:v>
                </c:pt>
                <c:pt idx="2326">
                  <c:v>0</c:v>
                </c:pt>
                <c:pt idx="2327">
                  <c:v>0</c:v>
                </c:pt>
                <c:pt idx="2328">
                  <c:v>0</c:v>
                </c:pt>
                <c:pt idx="2329">
                  <c:v>0</c:v>
                </c:pt>
                <c:pt idx="2330">
                  <c:v>0</c:v>
                </c:pt>
                <c:pt idx="2331">
                  <c:v>0</c:v>
                </c:pt>
                <c:pt idx="2332">
                  <c:v>0</c:v>
                </c:pt>
                <c:pt idx="2333">
                  <c:v>0</c:v>
                </c:pt>
                <c:pt idx="2334">
                  <c:v>0</c:v>
                </c:pt>
                <c:pt idx="2335">
                  <c:v>0</c:v>
                </c:pt>
                <c:pt idx="2336">
                  <c:v>0</c:v>
                </c:pt>
                <c:pt idx="2337">
                  <c:v>0</c:v>
                </c:pt>
                <c:pt idx="2338">
                  <c:v>0</c:v>
                </c:pt>
                <c:pt idx="2339">
                  <c:v>0</c:v>
                </c:pt>
                <c:pt idx="2340">
                  <c:v>0</c:v>
                </c:pt>
                <c:pt idx="2341">
                  <c:v>0</c:v>
                </c:pt>
                <c:pt idx="2342">
                  <c:v>0</c:v>
                </c:pt>
                <c:pt idx="2343">
                  <c:v>0</c:v>
                </c:pt>
                <c:pt idx="2344">
                  <c:v>0</c:v>
                </c:pt>
                <c:pt idx="2345">
                  <c:v>0</c:v>
                </c:pt>
                <c:pt idx="2346">
                  <c:v>0</c:v>
                </c:pt>
                <c:pt idx="2347">
                  <c:v>0</c:v>
                </c:pt>
                <c:pt idx="2348">
                  <c:v>0</c:v>
                </c:pt>
                <c:pt idx="2349">
                  <c:v>0</c:v>
                </c:pt>
                <c:pt idx="2350">
                  <c:v>0</c:v>
                </c:pt>
                <c:pt idx="2351">
                  <c:v>0</c:v>
                </c:pt>
                <c:pt idx="2352">
                  <c:v>0</c:v>
                </c:pt>
                <c:pt idx="2353">
                  <c:v>0</c:v>
                </c:pt>
                <c:pt idx="2354">
                  <c:v>0</c:v>
                </c:pt>
                <c:pt idx="2355">
                  <c:v>0</c:v>
                </c:pt>
                <c:pt idx="2356">
                  <c:v>0</c:v>
                </c:pt>
                <c:pt idx="2357">
                  <c:v>0</c:v>
                </c:pt>
                <c:pt idx="2358">
                  <c:v>0</c:v>
                </c:pt>
                <c:pt idx="2359">
                  <c:v>0</c:v>
                </c:pt>
                <c:pt idx="2360">
                  <c:v>0</c:v>
                </c:pt>
                <c:pt idx="2361">
                  <c:v>0</c:v>
                </c:pt>
                <c:pt idx="2362">
                  <c:v>0</c:v>
                </c:pt>
                <c:pt idx="2363">
                  <c:v>0</c:v>
                </c:pt>
                <c:pt idx="2364">
                  <c:v>0</c:v>
                </c:pt>
                <c:pt idx="2365">
                  <c:v>0</c:v>
                </c:pt>
                <c:pt idx="2366">
                  <c:v>0</c:v>
                </c:pt>
                <c:pt idx="2367">
                  <c:v>0</c:v>
                </c:pt>
                <c:pt idx="2368">
                  <c:v>0</c:v>
                </c:pt>
                <c:pt idx="2369">
                  <c:v>0</c:v>
                </c:pt>
                <c:pt idx="2370">
                  <c:v>0</c:v>
                </c:pt>
                <c:pt idx="2371">
                  <c:v>0</c:v>
                </c:pt>
                <c:pt idx="2372">
                  <c:v>0</c:v>
                </c:pt>
                <c:pt idx="2373">
                  <c:v>0</c:v>
                </c:pt>
                <c:pt idx="2374">
                  <c:v>0</c:v>
                </c:pt>
                <c:pt idx="2375">
                  <c:v>0</c:v>
                </c:pt>
                <c:pt idx="2376">
                  <c:v>0</c:v>
                </c:pt>
                <c:pt idx="2377">
                  <c:v>0</c:v>
                </c:pt>
                <c:pt idx="2378">
                  <c:v>0</c:v>
                </c:pt>
                <c:pt idx="2379">
                  <c:v>0</c:v>
                </c:pt>
                <c:pt idx="2380">
                  <c:v>0</c:v>
                </c:pt>
                <c:pt idx="2381">
                  <c:v>0</c:v>
                </c:pt>
                <c:pt idx="2382">
                  <c:v>0</c:v>
                </c:pt>
                <c:pt idx="2383">
                  <c:v>0</c:v>
                </c:pt>
                <c:pt idx="2384">
                  <c:v>0</c:v>
                </c:pt>
                <c:pt idx="2385">
                  <c:v>0</c:v>
                </c:pt>
                <c:pt idx="2386">
                  <c:v>0</c:v>
                </c:pt>
                <c:pt idx="2387">
                  <c:v>0</c:v>
                </c:pt>
                <c:pt idx="2388">
                  <c:v>0</c:v>
                </c:pt>
                <c:pt idx="2389">
                  <c:v>0</c:v>
                </c:pt>
                <c:pt idx="2390">
                  <c:v>0</c:v>
                </c:pt>
                <c:pt idx="2391">
                  <c:v>0</c:v>
                </c:pt>
                <c:pt idx="2392">
                  <c:v>0</c:v>
                </c:pt>
                <c:pt idx="2393">
                  <c:v>0</c:v>
                </c:pt>
                <c:pt idx="2394">
                  <c:v>0</c:v>
                </c:pt>
                <c:pt idx="2395">
                  <c:v>0</c:v>
                </c:pt>
                <c:pt idx="2396">
                  <c:v>0</c:v>
                </c:pt>
                <c:pt idx="2397">
                  <c:v>0</c:v>
                </c:pt>
                <c:pt idx="2398">
                  <c:v>0</c:v>
                </c:pt>
                <c:pt idx="2399">
                  <c:v>0</c:v>
                </c:pt>
                <c:pt idx="2400">
                  <c:v>0</c:v>
                </c:pt>
                <c:pt idx="2401">
                  <c:v>0</c:v>
                </c:pt>
                <c:pt idx="2402">
                  <c:v>0</c:v>
                </c:pt>
                <c:pt idx="2403">
                  <c:v>0</c:v>
                </c:pt>
                <c:pt idx="2404">
                  <c:v>0</c:v>
                </c:pt>
                <c:pt idx="2405">
                  <c:v>0</c:v>
                </c:pt>
                <c:pt idx="2406">
                  <c:v>0</c:v>
                </c:pt>
                <c:pt idx="2407">
                  <c:v>0</c:v>
                </c:pt>
                <c:pt idx="2408">
                  <c:v>0</c:v>
                </c:pt>
                <c:pt idx="2409">
                  <c:v>0</c:v>
                </c:pt>
                <c:pt idx="2410">
                  <c:v>0</c:v>
                </c:pt>
                <c:pt idx="2411">
                  <c:v>0</c:v>
                </c:pt>
                <c:pt idx="2412">
                  <c:v>0</c:v>
                </c:pt>
                <c:pt idx="2413">
                  <c:v>0</c:v>
                </c:pt>
                <c:pt idx="2414">
                  <c:v>0</c:v>
                </c:pt>
                <c:pt idx="2415">
                  <c:v>0</c:v>
                </c:pt>
                <c:pt idx="2416">
                  <c:v>0</c:v>
                </c:pt>
                <c:pt idx="2417">
                  <c:v>0</c:v>
                </c:pt>
                <c:pt idx="2418">
                  <c:v>0</c:v>
                </c:pt>
                <c:pt idx="2419">
                  <c:v>0</c:v>
                </c:pt>
                <c:pt idx="2420">
                  <c:v>0</c:v>
                </c:pt>
                <c:pt idx="2421">
                  <c:v>0</c:v>
                </c:pt>
                <c:pt idx="2422">
                  <c:v>0</c:v>
                </c:pt>
                <c:pt idx="2423">
                  <c:v>0</c:v>
                </c:pt>
                <c:pt idx="2424">
                  <c:v>0</c:v>
                </c:pt>
                <c:pt idx="2425">
                  <c:v>0</c:v>
                </c:pt>
                <c:pt idx="2426">
                  <c:v>0</c:v>
                </c:pt>
                <c:pt idx="2427">
                  <c:v>0</c:v>
                </c:pt>
                <c:pt idx="2428">
                  <c:v>0</c:v>
                </c:pt>
                <c:pt idx="2429">
                  <c:v>0</c:v>
                </c:pt>
                <c:pt idx="2430">
                  <c:v>0</c:v>
                </c:pt>
                <c:pt idx="2431">
                  <c:v>0</c:v>
                </c:pt>
                <c:pt idx="2432">
                  <c:v>0</c:v>
                </c:pt>
                <c:pt idx="2433">
                  <c:v>0</c:v>
                </c:pt>
                <c:pt idx="2434">
                  <c:v>0</c:v>
                </c:pt>
                <c:pt idx="2435">
                  <c:v>0</c:v>
                </c:pt>
                <c:pt idx="2436">
                  <c:v>0</c:v>
                </c:pt>
                <c:pt idx="2437">
                  <c:v>0</c:v>
                </c:pt>
                <c:pt idx="2438">
                  <c:v>0</c:v>
                </c:pt>
                <c:pt idx="2439">
                  <c:v>0</c:v>
                </c:pt>
                <c:pt idx="2440">
                  <c:v>0</c:v>
                </c:pt>
                <c:pt idx="2441">
                  <c:v>0</c:v>
                </c:pt>
                <c:pt idx="2442">
                  <c:v>0</c:v>
                </c:pt>
                <c:pt idx="2443">
                  <c:v>0</c:v>
                </c:pt>
                <c:pt idx="2444">
                  <c:v>0</c:v>
                </c:pt>
                <c:pt idx="2445">
                  <c:v>0</c:v>
                </c:pt>
                <c:pt idx="2446">
                  <c:v>0</c:v>
                </c:pt>
                <c:pt idx="2447">
                  <c:v>0</c:v>
                </c:pt>
                <c:pt idx="2448">
                  <c:v>0</c:v>
                </c:pt>
                <c:pt idx="2449">
                  <c:v>0</c:v>
                </c:pt>
                <c:pt idx="2450">
                  <c:v>0</c:v>
                </c:pt>
                <c:pt idx="2451">
                  <c:v>0</c:v>
                </c:pt>
                <c:pt idx="2452">
                  <c:v>0</c:v>
                </c:pt>
                <c:pt idx="2453">
                  <c:v>0</c:v>
                </c:pt>
                <c:pt idx="2454">
                  <c:v>0</c:v>
                </c:pt>
                <c:pt idx="2455">
                  <c:v>0</c:v>
                </c:pt>
                <c:pt idx="2456">
                  <c:v>0</c:v>
                </c:pt>
                <c:pt idx="2457">
                  <c:v>0</c:v>
                </c:pt>
                <c:pt idx="2458">
                  <c:v>0</c:v>
                </c:pt>
                <c:pt idx="2459">
                  <c:v>0</c:v>
                </c:pt>
                <c:pt idx="2460">
                  <c:v>0</c:v>
                </c:pt>
                <c:pt idx="2461">
                  <c:v>0</c:v>
                </c:pt>
                <c:pt idx="2462">
                  <c:v>0</c:v>
                </c:pt>
                <c:pt idx="2463">
                  <c:v>0</c:v>
                </c:pt>
                <c:pt idx="2464">
                  <c:v>0</c:v>
                </c:pt>
                <c:pt idx="2465">
                  <c:v>0</c:v>
                </c:pt>
                <c:pt idx="2466">
                  <c:v>0</c:v>
                </c:pt>
                <c:pt idx="2467">
                  <c:v>0</c:v>
                </c:pt>
                <c:pt idx="2468">
                  <c:v>0</c:v>
                </c:pt>
                <c:pt idx="2469">
                  <c:v>0</c:v>
                </c:pt>
                <c:pt idx="2470">
                  <c:v>0</c:v>
                </c:pt>
                <c:pt idx="2471">
                  <c:v>0</c:v>
                </c:pt>
                <c:pt idx="2472">
                  <c:v>0</c:v>
                </c:pt>
                <c:pt idx="2473">
                  <c:v>0</c:v>
                </c:pt>
                <c:pt idx="2474">
                  <c:v>0</c:v>
                </c:pt>
                <c:pt idx="2475">
                  <c:v>0</c:v>
                </c:pt>
                <c:pt idx="2476">
                  <c:v>0</c:v>
                </c:pt>
                <c:pt idx="2477">
                  <c:v>0</c:v>
                </c:pt>
                <c:pt idx="2478">
                  <c:v>0</c:v>
                </c:pt>
                <c:pt idx="2479">
                  <c:v>0</c:v>
                </c:pt>
                <c:pt idx="2480">
                  <c:v>0</c:v>
                </c:pt>
                <c:pt idx="2481">
                  <c:v>0</c:v>
                </c:pt>
                <c:pt idx="2482">
                  <c:v>0</c:v>
                </c:pt>
                <c:pt idx="2483">
                  <c:v>0</c:v>
                </c:pt>
                <c:pt idx="2484">
                  <c:v>0</c:v>
                </c:pt>
                <c:pt idx="2485">
                  <c:v>0</c:v>
                </c:pt>
                <c:pt idx="2486">
                  <c:v>0</c:v>
                </c:pt>
                <c:pt idx="2487">
                  <c:v>0</c:v>
                </c:pt>
                <c:pt idx="2488">
                  <c:v>0</c:v>
                </c:pt>
                <c:pt idx="2489">
                  <c:v>0</c:v>
                </c:pt>
                <c:pt idx="2490">
                  <c:v>0</c:v>
                </c:pt>
                <c:pt idx="2491">
                  <c:v>0</c:v>
                </c:pt>
                <c:pt idx="2492">
                  <c:v>0</c:v>
                </c:pt>
                <c:pt idx="2493">
                  <c:v>0</c:v>
                </c:pt>
                <c:pt idx="2494">
                  <c:v>0</c:v>
                </c:pt>
                <c:pt idx="2495">
                  <c:v>0</c:v>
                </c:pt>
                <c:pt idx="2496">
                  <c:v>0</c:v>
                </c:pt>
                <c:pt idx="2497">
                  <c:v>0</c:v>
                </c:pt>
                <c:pt idx="2498">
                  <c:v>0</c:v>
                </c:pt>
                <c:pt idx="2499">
                  <c:v>0</c:v>
                </c:pt>
                <c:pt idx="2500">
                  <c:v>0</c:v>
                </c:pt>
                <c:pt idx="2501">
                  <c:v>0</c:v>
                </c:pt>
                <c:pt idx="2502">
                  <c:v>0</c:v>
                </c:pt>
                <c:pt idx="2503">
                  <c:v>0</c:v>
                </c:pt>
                <c:pt idx="2504">
                  <c:v>0</c:v>
                </c:pt>
                <c:pt idx="2505">
                  <c:v>0</c:v>
                </c:pt>
                <c:pt idx="2506">
                  <c:v>0</c:v>
                </c:pt>
                <c:pt idx="2507">
                  <c:v>0</c:v>
                </c:pt>
                <c:pt idx="2508">
                  <c:v>0</c:v>
                </c:pt>
                <c:pt idx="2509">
                  <c:v>0</c:v>
                </c:pt>
                <c:pt idx="2510">
                  <c:v>0</c:v>
                </c:pt>
                <c:pt idx="2511">
                  <c:v>0</c:v>
                </c:pt>
                <c:pt idx="2512">
                  <c:v>0</c:v>
                </c:pt>
                <c:pt idx="2513">
                  <c:v>0</c:v>
                </c:pt>
                <c:pt idx="2514">
                  <c:v>0</c:v>
                </c:pt>
                <c:pt idx="2515">
                  <c:v>0</c:v>
                </c:pt>
                <c:pt idx="2516">
                  <c:v>0</c:v>
                </c:pt>
                <c:pt idx="2517">
                  <c:v>0</c:v>
                </c:pt>
                <c:pt idx="2518">
                  <c:v>0</c:v>
                </c:pt>
                <c:pt idx="2519">
                  <c:v>0</c:v>
                </c:pt>
                <c:pt idx="2520">
                  <c:v>0</c:v>
                </c:pt>
                <c:pt idx="2521">
                  <c:v>0</c:v>
                </c:pt>
                <c:pt idx="2522">
                  <c:v>0</c:v>
                </c:pt>
                <c:pt idx="2523">
                  <c:v>0</c:v>
                </c:pt>
                <c:pt idx="2524">
                  <c:v>0</c:v>
                </c:pt>
                <c:pt idx="2525">
                  <c:v>0</c:v>
                </c:pt>
                <c:pt idx="2526">
                  <c:v>0</c:v>
                </c:pt>
                <c:pt idx="2527">
                  <c:v>0</c:v>
                </c:pt>
                <c:pt idx="2528">
                  <c:v>0</c:v>
                </c:pt>
                <c:pt idx="2529">
                  <c:v>0</c:v>
                </c:pt>
                <c:pt idx="2530">
                  <c:v>0</c:v>
                </c:pt>
                <c:pt idx="2531">
                  <c:v>0</c:v>
                </c:pt>
                <c:pt idx="2532">
                  <c:v>0</c:v>
                </c:pt>
                <c:pt idx="2533">
                  <c:v>0</c:v>
                </c:pt>
                <c:pt idx="2534">
                  <c:v>0</c:v>
                </c:pt>
                <c:pt idx="2535">
                  <c:v>0</c:v>
                </c:pt>
                <c:pt idx="2536">
                  <c:v>0</c:v>
                </c:pt>
                <c:pt idx="2537">
                  <c:v>0</c:v>
                </c:pt>
                <c:pt idx="2538">
                  <c:v>0</c:v>
                </c:pt>
                <c:pt idx="2539">
                  <c:v>0</c:v>
                </c:pt>
                <c:pt idx="2540">
                  <c:v>0</c:v>
                </c:pt>
                <c:pt idx="2541">
                  <c:v>0</c:v>
                </c:pt>
                <c:pt idx="2542">
                  <c:v>0</c:v>
                </c:pt>
                <c:pt idx="2543">
                  <c:v>0</c:v>
                </c:pt>
                <c:pt idx="2544">
                  <c:v>0</c:v>
                </c:pt>
                <c:pt idx="2545">
                  <c:v>0</c:v>
                </c:pt>
                <c:pt idx="2546">
                  <c:v>0</c:v>
                </c:pt>
                <c:pt idx="2547">
                  <c:v>0</c:v>
                </c:pt>
                <c:pt idx="2548">
                  <c:v>0</c:v>
                </c:pt>
                <c:pt idx="2549">
                  <c:v>0</c:v>
                </c:pt>
                <c:pt idx="2550">
                  <c:v>0</c:v>
                </c:pt>
                <c:pt idx="2551">
                  <c:v>0</c:v>
                </c:pt>
                <c:pt idx="2552">
                  <c:v>0</c:v>
                </c:pt>
                <c:pt idx="2553">
                  <c:v>0</c:v>
                </c:pt>
                <c:pt idx="2554">
                  <c:v>0</c:v>
                </c:pt>
                <c:pt idx="2555">
                  <c:v>0</c:v>
                </c:pt>
                <c:pt idx="2556">
                  <c:v>0</c:v>
                </c:pt>
                <c:pt idx="2557">
                  <c:v>0</c:v>
                </c:pt>
                <c:pt idx="2558">
                  <c:v>0</c:v>
                </c:pt>
                <c:pt idx="2559">
                  <c:v>0</c:v>
                </c:pt>
                <c:pt idx="2560">
                  <c:v>0</c:v>
                </c:pt>
                <c:pt idx="2561">
                  <c:v>0</c:v>
                </c:pt>
                <c:pt idx="2562">
                  <c:v>0</c:v>
                </c:pt>
                <c:pt idx="2563">
                  <c:v>0</c:v>
                </c:pt>
                <c:pt idx="2564">
                  <c:v>0</c:v>
                </c:pt>
                <c:pt idx="2565">
                  <c:v>0</c:v>
                </c:pt>
                <c:pt idx="2566">
                  <c:v>0</c:v>
                </c:pt>
                <c:pt idx="2567">
                  <c:v>0</c:v>
                </c:pt>
                <c:pt idx="2568">
                  <c:v>0</c:v>
                </c:pt>
                <c:pt idx="2569">
                  <c:v>0</c:v>
                </c:pt>
                <c:pt idx="2570">
                  <c:v>0</c:v>
                </c:pt>
                <c:pt idx="2571">
                  <c:v>0</c:v>
                </c:pt>
                <c:pt idx="2572">
                  <c:v>0</c:v>
                </c:pt>
                <c:pt idx="2573">
                  <c:v>0</c:v>
                </c:pt>
                <c:pt idx="2574">
                  <c:v>0</c:v>
                </c:pt>
                <c:pt idx="2575">
                  <c:v>0</c:v>
                </c:pt>
                <c:pt idx="2576">
                  <c:v>0</c:v>
                </c:pt>
                <c:pt idx="2577">
                  <c:v>0</c:v>
                </c:pt>
                <c:pt idx="2578">
                  <c:v>0</c:v>
                </c:pt>
                <c:pt idx="2579">
                  <c:v>0</c:v>
                </c:pt>
                <c:pt idx="2580">
                  <c:v>0</c:v>
                </c:pt>
                <c:pt idx="2581">
                  <c:v>0</c:v>
                </c:pt>
                <c:pt idx="2582">
                  <c:v>0</c:v>
                </c:pt>
                <c:pt idx="2583">
                  <c:v>0</c:v>
                </c:pt>
                <c:pt idx="2584">
                  <c:v>0</c:v>
                </c:pt>
                <c:pt idx="2585">
                  <c:v>0</c:v>
                </c:pt>
                <c:pt idx="2586">
                  <c:v>0</c:v>
                </c:pt>
                <c:pt idx="2587">
                  <c:v>0</c:v>
                </c:pt>
                <c:pt idx="2588">
                  <c:v>0</c:v>
                </c:pt>
                <c:pt idx="2589">
                  <c:v>0</c:v>
                </c:pt>
                <c:pt idx="2590">
                  <c:v>0</c:v>
                </c:pt>
                <c:pt idx="2591">
                  <c:v>0</c:v>
                </c:pt>
                <c:pt idx="2592">
                  <c:v>0</c:v>
                </c:pt>
                <c:pt idx="2593">
                  <c:v>0</c:v>
                </c:pt>
                <c:pt idx="2594">
                  <c:v>0</c:v>
                </c:pt>
                <c:pt idx="2595">
                  <c:v>0</c:v>
                </c:pt>
                <c:pt idx="2596">
                  <c:v>0</c:v>
                </c:pt>
                <c:pt idx="2597">
                  <c:v>0</c:v>
                </c:pt>
                <c:pt idx="2598">
                  <c:v>0</c:v>
                </c:pt>
                <c:pt idx="2599">
                  <c:v>0</c:v>
                </c:pt>
                <c:pt idx="2600">
                  <c:v>0</c:v>
                </c:pt>
                <c:pt idx="2601">
                  <c:v>0</c:v>
                </c:pt>
                <c:pt idx="2602">
                  <c:v>0</c:v>
                </c:pt>
                <c:pt idx="2603">
                  <c:v>0</c:v>
                </c:pt>
                <c:pt idx="2604">
                  <c:v>0</c:v>
                </c:pt>
                <c:pt idx="2605">
                  <c:v>0</c:v>
                </c:pt>
                <c:pt idx="2606">
                  <c:v>0</c:v>
                </c:pt>
                <c:pt idx="2607">
                  <c:v>0</c:v>
                </c:pt>
                <c:pt idx="2608">
                  <c:v>0</c:v>
                </c:pt>
                <c:pt idx="2609">
                  <c:v>0</c:v>
                </c:pt>
                <c:pt idx="2610">
                  <c:v>0</c:v>
                </c:pt>
                <c:pt idx="2611">
                  <c:v>0</c:v>
                </c:pt>
                <c:pt idx="2612">
                  <c:v>0</c:v>
                </c:pt>
                <c:pt idx="2613">
                  <c:v>0</c:v>
                </c:pt>
                <c:pt idx="2614">
                  <c:v>0</c:v>
                </c:pt>
                <c:pt idx="2615">
                  <c:v>0</c:v>
                </c:pt>
                <c:pt idx="2616">
                  <c:v>0</c:v>
                </c:pt>
                <c:pt idx="2617">
                  <c:v>0</c:v>
                </c:pt>
                <c:pt idx="2618">
                  <c:v>0</c:v>
                </c:pt>
                <c:pt idx="2619">
                  <c:v>0</c:v>
                </c:pt>
                <c:pt idx="2620">
                  <c:v>0</c:v>
                </c:pt>
                <c:pt idx="2621">
                  <c:v>0</c:v>
                </c:pt>
                <c:pt idx="2622">
                  <c:v>0</c:v>
                </c:pt>
                <c:pt idx="2623">
                  <c:v>0</c:v>
                </c:pt>
                <c:pt idx="2624">
                  <c:v>0</c:v>
                </c:pt>
                <c:pt idx="2625">
                  <c:v>0</c:v>
                </c:pt>
                <c:pt idx="2626">
                  <c:v>0</c:v>
                </c:pt>
                <c:pt idx="2627">
                  <c:v>0</c:v>
                </c:pt>
                <c:pt idx="2628">
                  <c:v>0</c:v>
                </c:pt>
                <c:pt idx="2629">
                  <c:v>0</c:v>
                </c:pt>
                <c:pt idx="2630">
                  <c:v>0</c:v>
                </c:pt>
                <c:pt idx="2631">
                  <c:v>0</c:v>
                </c:pt>
                <c:pt idx="2632">
                  <c:v>0</c:v>
                </c:pt>
                <c:pt idx="2633">
                  <c:v>0</c:v>
                </c:pt>
                <c:pt idx="2634">
                  <c:v>0</c:v>
                </c:pt>
                <c:pt idx="2635">
                  <c:v>0</c:v>
                </c:pt>
                <c:pt idx="2636">
                  <c:v>0</c:v>
                </c:pt>
                <c:pt idx="2637">
                  <c:v>0</c:v>
                </c:pt>
                <c:pt idx="2638">
                  <c:v>0</c:v>
                </c:pt>
                <c:pt idx="2639">
                  <c:v>0</c:v>
                </c:pt>
                <c:pt idx="2640">
                  <c:v>0</c:v>
                </c:pt>
                <c:pt idx="2641">
                  <c:v>0</c:v>
                </c:pt>
                <c:pt idx="2642">
                  <c:v>0</c:v>
                </c:pt>
                <c:pt idx="2643">
                  <c:v>0</c:v>
                </c:pt>
                <c:pt idx="2644">
                  <c:v>0</c:v>
                </c:pt>
                <c:pt idx="2645">
                  <c:v>0</c:v>
                </c:pt>
                <c:pt idx="2646">
                  <c:v>0</c:v>
                </c:pt>
                <c:pt idx="2647">
                  <c:v>0</c:v>
                </c:pt>
                <c:pt idx="2648">
                  <c:v>0</c:v>
                </c:pt>
                <c:pt idx="2649">
                  <c:v>0</c:v>
                </c:pt>
                <c:pt idx="2650">
                  <c:v>0</c:v>
                </c:pt>
                <c:pt idx="2651">
                  <c:v>0</c:v>
                </c:pt>
                <c:pt idx="2652">
                  <c:v>0</c:v>
                </c:pt>
                <c:pt idx="2653">
                  <c:v>0</c:v>
                </c:pt>
                <c:pt idx="2654">
                  <c:v>0</c:v>
                </c:pt>
                <c:pt idx="2655">
                  <c:v>0</c:v>
                </c:pt>
                <c:pt idx="2656">
                  <c:v>0</c:v>
                </c:pt>
                <c:pt idx="2657">
                  <c:v>0</c:v>
                </c:pt>
                <c:pt idx="2658">
                  <c:v>0</c:v>
                </c:pt>
                <c:pt idx="2659">
                  <c:v>0</c:v>
                </c:pt>
                <c:pt idx="2660">
                  <c:v>0</c:v>
                </c:pt>
                <c:pt idx="2661">
                  <c:v>0</c:v>
                </c:pt>
                <c:pt idx="2662">
                  <c:v>0</c:v>
                </c:pt>
                <c:pt idx="2663">
                  <c:v>0</c:v>
                </c:pt>
                <c:pt idx="2664">
                  <c:v>0</c:v>
                </c:pt>
                <c:pt idx="2665">
                  <c:v>0</c:v>
                </c:pt>
                <c:pt idx="2666">
                  <c:v>0</c:v>
                </c:pt>
                <c:pt idx="2667">
                  <c:v>0</c:v>
                </c:pt>
                <c:pt idx="2668">
                  <c:v>0</c:v>
                </c:pt>
                <c:pt idx="2669">
                  <c:v>0</c:v>
                </c:pt>
                <c:pt idx="2670">
                  <c:v>0</c:v>
                </c:pt>
                <c:pt idx="2671">
                  <c:v>0</c:v>
                </c:pt>
                <c:pt idx="2672">
                  <c:v>0</c:v>
                </c:pt>
                <c:pt idx="2673">
                  <c:v>0</c:v>
                </c:pt>
                <c:pt idx="2674">
                  <c:v>0</c:v>
                </c:pt>
                <c:pt idx="2675">
                  <c:v>0</c:v>
                </c:pt>
                <c:pt idx="2676">
                  <c:v>0</c:v>
                </c:pt>
                <c:pt idx="2677">
                  <c:v>0</c:v>
                </c:pt>
                <c:pt idx="2678">
                  <c:v>0</c:v>
                </c:pt>
                <c:pt idx="2679">
                  <c:v>0</c:v>
                </c:pt>
                <c:pt idx="2680">
                  <c:v>0</c:v>
                </c:pt>
                <c:pt idx="2681">
                  <c:v>0</c:v>
                </c:pt>
                <c:pt idx="2682">
                  <c:v>0</c:v>
                </c:pt>
                <c:pt idx="2683">
                  <c:v>0</c:v>
                </c:pt>
                <c:pt idx="2684">
                  <c:v>0</c:v>
                </c:pt>
                <c:pt idx="2685">
                  <c:v>0</c:v>
                </c:pt>
                <c:pt idx="2686">
                  <c:v>0</c:v>
                </c:pt>
                <c:pt idx="2687">
                  <c:v>0</c:v>
                </c:pt>
                <c:pt idx="2688">
                  <c:v>0</c:v>
                </c:pt>
                <c:pt idx="2689">
                  <c:v>0</c:v>
                </c:pt>
                <c:pt idx="2690">
                  <c:v>0</c:v>
                </c:pt>
                <c:pt idx="2691">
                  <c:v>0</c:v>
                </c:pt>
                <c:pt idx="2692">
                  <c:v>0</c:v>
                </c:pt>
                <c:pt idx="2693">
                  <c:v>0</c:v>
                </c:pt>
                <c:pt idx="2694">
                  <c:v>0</c:v>
                </c:pt>
                <c:pt idx="2695">
                  <c:v>0</c:v>
                </c:pt>
                <c:pt idx="2696">
                  <c:v>0</c:v>
                </c:pt>
                <c:pt idx="2697">
                  <c:v>0</c:v>
                </c:pt>
                <c:pt idx="2698">
                  <c:v>0</c:v>
                </c:pt>
                <c:pt idx="2699">
                  <c:v>0</c:v>
                </c:pt>
                <c:pt idx="2700">
                  <c:v>0</c:v>
                </c:pt>
                <c:pt idx="2701">
                  <c:v>0</c:v>
                </c:pt>
                <c:pt idx="2702">
                  <c:v>0</c:v>
                </c:pt>
                <c:pt idx="2703">
                  <c:v>0</c:v>
                </c:pt>
                <c:pt idx="2704">
                  <c:v>0</c:v>
                </c:pt>
                <c:pt idx="2705">
                  <c:v>0</c:v>
                </c:pt>
                <c:pt idx="2706">
                  <c:v>0</c:v>
                </c:pt>
                <c:pt idx="2707">
                  <c:v>0</c:v>
                </c:pt>
                <c:pt idx="2708">
                  <c:v>0</c:v>
                </c:pt>
                <c:pt idx="2709">
                  <c:v>0</c:v>
                </c:pt>
                <c:pt idx="2710">
                  <c:v>0</c:v>
                </c:pt>
                <c:pt idx="2711">
                  <c:v>0</c:v>
                </c:pt>
                <c:pt idx="2712">
                  <c:v>0</c:v>
                </c:pt>
                <c:pt idx="2713">
                  <c:v>0</c:v>
                </c:pt>
                <c:pt idx="2714">
                  <c:v>0</c:v>
                </c:pt>
                <c:pt idx="2715">
                  <c:v>0</c:v>
                </c:pt>
                <c:pt idx="2716">
                  <c:v>0</c:v>
                </c:pt>
                <c:pt idx="2717">
                  <c:v>0</c:v>
                </c:pt>
                <c:pt idx="2718">
                  <c:v>0</c:v>
                </c:pt>
                <c:pt idx="2719">
                  <c:v>0</c:v>
                </c:pt>
                <c:pt idx="2720">
                  <c:v>0</c:v>
                </c:pt>
                <c:pt idx="2721">
                  <c:v>0</c:v>
                </c:pt>
                <c:pt idx="2722">
                  <c:v>0</c:v>
                </c:pt>
                <c:pt idx="2723">
                  <c:v>0</c:v>
                </c:pt>
                <c:pt idx="2724">
                  <c:v>0</c:v>
                </c:pt>
                <c:pt idx="2725">
                  <c:v>0</c:v>
                </c:pt>
                <c:pt idx="2726">
                  <c:v>0</c:v>
                </c:pt>
                <c:pt idx="2727">
                  <c:v>0</c:v>
                </c:pt>
                <c:pt idx="2728">
                  <c:v>0</c:v>
                </c:pt>
                <c:pt idx="2729">
                  <c:v>0</c:v>
                </c:pt>
                <c:pt idx="2730">
                  <c:v>0</c:v>
                </c:pt>
                <c:pt idx="2731">
                  <c:v>0</c:v>
                </c:pt>
                <c:pt idx="2732">
                  <c:v>0</c:v>
                </c:pt>
                <c:pt idx="2733">
                  <c:v>0</c:v>
                </c:pt>
                <c:pt idx="2734">
                  <c:v>0</c:v>
                </c:pt>
                <c:pt idx="2735">
                  <c:v>0</c:v>
                </c:pt>
                <c:pt idx="2736">
                  <c:v>0</c:v>
                </c:pt>
                <c:pt idx="2737">
                  <c:v>0</c:v>
                </c:pt>
                <c:pt idx="2738">
                  <c:v>0</c:v>
                </c:pt>
                <c:pt idx="2739">
                  <c:v>0</c:v>
                </c:pt>
                <c:pt idx="2740">
                  <c:v>0</c:v>
                </c:pt>
                <c:pt idx="2741">
                  <c:v>0</c:v>
                </c:pt>
                <c:pt idx="2742">
                  <c:v>0</c:v>
                </c:pt>
                <c:pt idx="2743">
                  <c:v>0</c:v>
                </c:pt>
                <c:pt idx="2744">
                  <c:v>0</c:v>
                </c:pt>
                <c:pt idx="2745">
                  <c:v>0</c:v>
                </c:pt>
                <c:pt idx="2746">
                  <c:v>0</c:v>
                </c:pt>
                <c:pt idx="2747">
                  <c:v>0</c:v>
                </c:pt>
                <c:pt idx="2748">
                  <c:v>0</c:v>
                </c:pt>
                <c:pt idx="2749">
                  <c:v>0</c:v>
                </c:pt>
                <c:pt idx="2750">
                  <c:v>0</c:v>
                </c:pt>
                <c:pt idx="2751">
                  <c:v>0</c:v>
                </c:pt>
                <c:pt idx="2752">
                  <c:v>0</c:v>
                </c:pt>
                <c:pt idx="2753">
                  <c:v>0</c:v>
                </c:pt>
                <c:pt idx="2754">
                  <c:v>0</c:v>
                </c:pt>
                <c:pt idx="2755">
                  <c:v>0</c:v>
                </c:pt>
                <c:pt idx="2756">
                  <c:v>0</c:v>
                </c:pt>
                <c:pt idx="2757">
                  <c:v>0</c:v>
                </c:pt>
                <c:pt idx="2758">
                  <c:v>0</c:v>
                </c:pt>
                <c:pt idx="2759">
                  <c:v>0</c:v>
                </c:pt>
                <c:pt idx="2760">
                  <c:v>0</c:v>
                </c:pt>
                <c:pt idx="2761">
                  <c:v>0</c:v>
                </c:pt>
                <c:pt idx="2762">
                  <c:v>0</c:v>
                </c:pt>
                <c:pt idx="2763">
                  <c:v>0</c:v>
                </c:pt>
                <c:pt idx="2764">
                  <c:v>0</c:v>
                </c:pt>
                <c:pt idx="2765">
                  <c:v>0</c:v>
                </c:pt>
                <c:pt idx="2766">
                  <c:v>0</c:v>
                </c:pt>
                <c:pt idx="2767">
                  <c:v>0</c:v>
                </c:pt>
                <c:pt idx="2768">
                  <c:v>0</c:v>
                </c:pt>
                <c:pt idx="2769">
                  <c:v>0</c:v>
                </c:pt>
                <c:pt idx="2770">
                  <c:v>0</c:v>
                </c:pt>
                <c:pt idx="2771">
                  <c:v>0</c:v>
                </c:pt>
                <c:pt idx="2772">
                  <c:v>0</c:v>
                </c:pt>
                <c:pt idx="2773">
                  <c:v>0</c:v>
                </c:pt>
                <c:pt idx="2774">
                  <c:v>0</c:v>
                </c:pt>
                <c:pt idx="2775">
                  <c:v>0</c:v>
                </c:pt>
                <c:pt idx="2776">
                  <c:v>0</c:v>
                </c:pt>
                <c:pt idx="2777">
                  <c:v>0</c:v>
                </c:pt>
                <c:pt idx="2778">
                  <c:v>0</c:v>
                </c:pt>
                <c:pt idx="2779">
                  <c:v>0</c:v>
                </c:pt>
                <c:pt idx="2780">
                  <c:v>0</c:v>
                </c:pt>
                <c:pt idx="2781">
                  <c:v>0</c:v>
                </c:pt>
                <c:pt idx="2782">
                  <c:v>0</c:v>
                </c:pt>
                <c:pt idx="2783">
                  <c:v>0</c:v>
                </c:pt>
                <c:pt idx="2784">
                  <c:v>0</c:v>
                </c:pt>
                <c:pt idx="2785">
                  <c:v>0</c:v>
                </c:pt>
                <c:pt idx="2786">
                  <c:v>0</c:v>
                </c:pt>
                <c:pt idx="2787">
                  <c:v>0</c:v>
                </c:pt>
                <c:pt idx="2788">
                  <c:v>0</c:v>
                </c:pt>
                <c:pt idx="2789">
                  <c:v>0</c:v>
                </c:pt>
                <c:pt idx="2790">
                  <c:v>0</c:v>
                </c:pt>
                <c:pt idx="2791">
                  <c:v>0</c:v>
                </c:pt>
                <c:pt idx="2792">
                  <c:v>0</c:v>
                </c:pt>
                <c:pt idx="2793">
                  <c:v>0</c:v>
                </c:pt>
                <c:pt idx="2794">
                  <c:v>0</c:v>
                </c:pt>
                <c:pt idx="2795">
                  <c:v>0</c:v>
                </c:pt>
                <c:pt idx="2796">
                  <c:v>0</c:v>
                </c:pt>
                <c:pt idx="2797">
                  <c:v>0</c:v>
                </c:pt>
                <c:pt idx="2798">
                  <c:v>0</c:v>
                </c:pt>
                <c:pt idx="2799">
                  <c:v>0</c:v>
                </c:pt>
                <c:pt idx="2800">
                  <c:v>0</c:v>
                </c:pt>
                <c:pt idx="2801">
                  <c:v>0</c:v>
                </c:pt>
                <c:pt idx="2802">
                  <c:v>0</c:v>
                </c:pt>
                <c:pt idx="2803">
                  <c:v>0</c:v>
                </c:pt>
                <c:pt idx="2804">
                  <c:v>0</c:v>
                </c:pt>
                <c:pt idx="2805">
                  <c:v>0</c:v>
                </c:pt>
                <c:pt idx="2806">
                  <c:v>0</c:v>
                </c:pt>
                <c:pt idx="2807">
                  <c:v>0</c:v>
                </c:pt>
                <c:pt idx="2808">
                  <c:v>0</c:v>
                </c:pt>
                <c:pt idx="2809">
                  <c:v>0</c:v>
                </c:pt>
                <c:pt idx="2810">
                  <c:v>0</c:v>
                </c:pt>
                <c:pt idx="2811">
                  <c:v>0</c:v>
                </c:pt>
                <c:pt idx="2812">
                  <c:v>0</c:v>
                </c:pt>
                <c:pt idx="2813">
                  <c:v>0</c:v>
                </c:pt>
                <c:pt idx="2814">
                  <c:v>0</c:v>
                </c:pt>
                <c:pt idx="2815">
                  <c:v>0</c:v>
                </c:pt>
                <c:pt idx="2816">
                  <c:v>0</c:v>
                </c:pt>
                <c:pt idx="2817">
                  <c:v>0</c:v>
                </c:pt>
                <c:pt idx="2818">
                  <c:v>0</c:v>
                </c:pt>
                <c:pt idx="2819">
                  <c:v>0</c:v>
                </c:pt>
                <c:pt idx="2820">
                  <c:v>0</c:v>
                </c:pt>
                <c:pt idx="2821">
                  <c:v>0</c:v>
                </c:pt>
                <c:pt idx="2822">
                  <c:v>0</c:v>
                </c:pt>
                <c:pt idx="2823">
                  <c:v>0</c:v>
                </c:pt>
                <c:pt idx="2824">
                  <c:v>0</c:v>
                </c:pt>
                <c:pt idx="2825">
                  <c:v>0</c:v>
                </c:pt>
                <c:pt idx="2826">
                  <c:v>0</c:v>
                </c:pt>
                <c:pt idx="2827">
                  <c:v>0</c:v>
                </c:pt>
                <c:pt idx="2828">
                  <c:v>0</c:v>
                </c:pt>
                <c:pt idx="2829">
                  <c:v>0</c:v>
                </c:pt>
                <c:pt idx="2830">
                  <c:v>0</c:v>
                </c:pt>
                <c:pt idx="2831">
                  <c:v>0</c:v>
                </c:pt>
                <c:pt idx="2832">
                  <c:v>0</c:v>
                </c:pt>
                <c:pt idx="2833">
                  <c:v>0</c:v>
                </c:pt>
                <c:pt idx="2834">
                  <c:v>0</c:v>
                </c:pt>
                <c:pt idx="2835">
                  <c:v>0</c:v>
                </c:pt>
                <c:pt idx="2836">
                  <c:v>0</c:v>
                </c:pt>
                <c:pt idx="2837">
                  <c:v>0</c:v>
                </c:pt>
                <c:pt idx="2838">
                  <c:v>0</c:v>
                </c:pt>
                <c:pt idx="2839">
                  <c:v>0</c:v>
                </c:pt>
                <c:pt idx="2840">
                  <c:v>0</c:v>
                </c:pt>
                <c:pt idx="2841">
                  <c:v>0</c:v>
                </c:pt>
                <c:pt idx="2842">
                  <c:v>0</c:v>
                </c:pt>
                <c:pt idx="2843">
                  <c:v>0</c:v>
                </c:pt>
                <c:pt idx="2844">
                  <c:v>0</c:v>
                </c:pt>
                <c:pt idx="2845">
                  <c:v>0</c:v>
                </c:pt>
                <c:pt idx="2846">
                  <c:v>0</c:v>
                </c:pt>
                <c:pt idx="2847">
                  <c:v>0</c:v>
                </c:pt>
                <c:pt idx="2848">
                  <c:v>0</c:v>
                </c:pt>
                <c:pt idx="2849">
                  <c:v>0</c:v>
                </c:pt>
                <c:pt idx="2850">
                  <c:v>0</c:v>
                </c:pt>
                <c:pt idx="2851">
                  <c:v>0</c:v>
                </c:pt>
                <c:pt idx="2852">
                  <c:v>0</c:v>
                </c:pt>
                <c:pt idx="2853">
                  <c:v>0</c:v>
                </c:pt>
                <c:pt idx="2854">
                  <c:v>0</c:v>
                </c:pt>
                <c:pt idx="2855">
                  <c:v>0</c:v>
                </c:pt>
                <c:pt idx="2856">
                  <c:v>0</c:v>
                </c:pt>
                <c:pt idx="2857">
                  <c:v>0</c:v>
                </c:pt>
                <c:pt idx="2858">
                  <c:v>0</c:v>
                </c:pt>
                <c:pt idx="2859">
                  <c:v>0</c:v>
                </c:pt>
                <c:pt idx="2860">
                  <c:v>0</c:v>
                </c:pt>
                <c:pt idx="2861">
                  <c:v>0</c:v>
                </c:pt>
                <c:pt idx="2862">
                  <c:v>0</c:v>
                </c:pt>
                <c:pt idx="2863">
                  <c:v>0</c:v>
                </c:pt>
                <c:pt idx="2864">
                  <c:v>0</c:v>
                </c:pt>
                <c:pt idx="2865">
                  <c:v>0</c:v>
                </c:pt>
                <c:pt idx="2866">
                  <c:v>0</c:v>
                </c:pt>
                <c:pt idx="2867">
                  <c:v>0</c:v>
                </c:pt>
                <c:pt idx="2868">
                  <c:v>0</c:v>
                </c:pt>
                <c:pt idx="2869">
                  <c:v>0</c:v>
                </c:pt>
                <c:pt idx="2870">
                  <c:v>0</c:v>
                </c:pt>
                <c:pt idx="2871">
                  <c:v>0</c:v>
                </c:pt>
                <c:pt idx="2872">
                  <c:v>0</c:v>
                </c:pt>
                <c:pt idx="2873">
                  <c:v>0</c:v>
                </c:pt>
                <c:pt idx="2874">
                  <c:v>0</c:v>
                </c:pt>
                <c:pt idx="2875">
                  <c:v>0</c:v>
                </c:pt>
                <c:pt idx="2876">
                  <c:v>0</c:v>
                </c:pt>
                <c:pt idx="2877">
                  <c:v>0</c:v>
                </c:pt>
                <c:pt idx="2878">
                  <c:v>0</c:v>
                </c:pt>
                <c:pt idx="2879">
                  <c:v>0</c:v>
                </c:pt>
                <c:pt idx="2880">
                  <c:v>0</c:v>
                </c:pt>
                <c:pt idx="2881">
                  <c:v>0</c:v>
                </c:pt>
                <c:pt idx="2882">
                  <c:v>0</c:v>
                </c:pt>
                <c:pt idx="2883">
                  <c:v>0</c:v>
                </c:pt>
                <c:pt idx="2884">
                  <c:v>0</c:v>
                </c:pt>
                <c:pt idx="2885">
                  <c:v>0</c:v>
                </c:pt>
                <c:pt idx="2886">
                  <c:v>0</c:v>
                </c:pt>
                <c:pt idx="2887">
                  <c:v>0</c:v>
                </c:pt>
                <c:pt idx="2888">
                  <c:v>0</c:v>
                </c:pt>
                <c:pt idx="2889">
                  <c:v>0</c:v>
                </c:pt>
                <c:pt idx="2890">
                  <c:v>0</c:v>
                </c:pt>
                <c:pt idx="2891">
                  <c:v>0</c:v>
                </c:pt>
                <c:pt idx="2892">
                  <c:v>0</c:v>
                </c:pt>
                <c:pt idx="2893">
                  <c:v>0</c:v>
                </c:pt>
                <c:pt idx="2894">
                  <c:v>0</c:v>
                </c:pt>
                <c:pt idx="2895">
                  <c:v>0</c:v>
                </c:pt>
                <c:pt idx="2896">
                  <c:v>0</c:v>
                </c:pt>
                <c:pt idx="2897">
                  <c:v>0</c:v>
                </c:pt>
                <c:pt idx="2898">
                  <c:v>0</c:v>
                </c:pt>
                <c:pt idx="2899">
                  <c:v>0</c:v>
                </c:pt>
                <c:pt idx="2900">
                  <c:v>0</c:v>
                </c:pt>
                <c:pt idx="2901">
                  <c:v>0</c:v>
                </c:pt>
                <c:pt idx="2902">
                  <c:v>0</c:v>
                </c:pt>
                <c:pt idx="2903">
                  <c:v>0</c:v>
                </c:pt>
                <c:pt idx="2904">
                  <c:v>0</c:v>
                </c:pt>
                <c:pt idx="2905">
                  <c:v>0</c:v>
                </c:pt>
                <c:pt idx="2906">
                  <c:v>0</c:v>
                </c:pt>
                <c:pt idx="2907">
                  <c:v>0</c:v>
                </c:pt>
                <c:pt idx="2908">
                  <c:v>0</c:v>
                </c:pt>
                <c:pt idx="2909">
                  <c:v>0</c:v>
                </c:pt>
                <c:pt idx="2910">
                  <c:v>0</c:v>
                </c:pt>
                <c:pt idx="2911">
                  <c:v>0</c:v>
                </c:pt>
                <c:pt idx="2912">
                  <c:v>0</c:v>
                </c:pt>
                <c:pt idx="2913">
                  <c:v>0</c:v>
                </c:pt>
                <c:pt idx="2914">
                  <c:v>0</c:v>
                </c:pt>
                <c:pt idx="2915">
                  <c:v>0</c:v>
                </c:pt>
                <c:pt idx="2916">
                  <c:v>0</c:v>
                </c:pt>
                <c:pt idx="2917">
                  <c:v>0</c:v>
                </c:pt>
                <c:pt idx="2918">
                  <c:v>0</c:v>
                </c:pt>
                <c:pt idx="2919">
                  <c:v>0</c:v>
                </c:pt>
                <c:pt idx="2920">
                  <c:v>0</c:v>
                </c:pt>
                <c:pt idx="2921">
                  <c:v>0</c:v>
                </c:pt>
                <c:pt idx="2922">
                  <c:v>0</c:v>
                </c:pt>
                <c:pt idx="2923">
                  <c:v>0</c:v>
                </c:pt>
                <c:pt idx="2924">
                  <c:v>0</c:v>
                </c:pt>
                <c:pt idx="2925">
                  <c:v>0</c:v>
                </c:pt>
                <c:pt idx="2926">
                  <c:v>0</c:v>
                </c:pt>
                <c:pt idx="2927">
                  <c:v>0</c:v>
                </c:pt>
                <c:pt idx="2928">
                  <c:v>0</c:v>
                </c:pt>
                <c:pt idx="2929">
                  <c:v>0</c:v>
                </c:pt>
                <c:pt idx="2930">
                  <c:v>0</c:v>
                </c:pt>
                <c:pt idx="2931">
                  <c:v>0</c:v>
                </c:pt>
                <c:pt idx="2932">
                  <c:v>0</c:v>
                </c:pt>
                <c:pt idx="2933">
                  <c:v>0</c:v>
                </c:pt>
                <c:pt idx="2934">
                  <c:v>0</c:v>
                </c:pt>
                <c:pt idx="2935">
                  <c:v>0</c:v>
                </c:pt>
                <c:pt idx="2936">
                  <c:v>0</c:v>
                </c:pt>
                <c:pt idx="2937">
                  <c:v>0</c:v>
                </c:pt>
                <c:pt idx="2938">
                  <c:v>0</c:v>
                </c:pt>
                <c:pt idx="2939">
                  <c:v>0</c:v>
                </c:pt>
                <c:pt idx="2940">
                  <c:v>0</c:v>
                </c:pt>
                <c:pt idx="2941">
                  <c:v>0</c:v>
                </c:pt>
                <c:pt idx="2942">
                  <c:v>0</c:v>
                </c:pt>
                <c:pt idx="2943">
                  <c:v>0</c:v>
                </c:pt>
                <c:pt idx="2944">
                  <c:v>0</c:v>
                </c:pt>
                <c:pt idx="2945">
                  <c:v>0</c:v>
                </c:pt>
                <c:pt idx="2946">
                  <c:v>0</c:v>
                </c:pt>
                <c:pt idx="2947">
                  <c:v>0</c:v>
                </c:pt>
                <c:pt idx="2948">
                  <c:v>0</c:v>
                </c:pt>
                <c:pt idx="2949">
                  <c:v>0</c:v>
                </c:pt>
                <c:pt idx="2950">
                  <c:v>0</c:v>
                </c:pt>
                <c:pt idx="2951">
                  <c:v>0</c:v>
                </c:pt>
                <c:pt idx="2952">
                  <c:v>0</c:v>
                </c:pt>
                <c:pt idx="2953">
                  <c:v>0</c:v>
                </c:pt>
                <c:pt idx="2954">
                  <c:v>0</c:v>
                </c:pt>
                <c:pt idx="2955">
                  <c:v>0</c:v>
                </c:pt>
                <c:pt idx="2956">
                  <c:v>0</c:v>
                </c:pt>
                <c:pt idx="2957">
                  <c:v>0</c:v>
                </c:pt>
                <c:pt idx="2958">
                  <c:v>0</c:v>
                </c:pt>
                <c:pt idx="2959">
                  <c:v>0</c:v>
                </c:pt>
                <c:pt idx="2960">
                  <c:v>0</c:v>
                </c:pt>
                <c:pt idx="2961">
                  <c:v>0</c:v>
                </c:pt>
                <c:pt idx="2962">
                  <c:v>0</c:v>
                </c:pt>
                <c:pt idx="2963">
                  <c:v>0</c:v>
                </c:pt>
                <c:pt idx="2964">
                  <c:v>0</c:v>
                </c:pt>
                <c:pt idx="2965">
                  <c:v>0</c:v>
                </c:pt>
                <c:pt idx="2966">
                  <c:v>0</c:v>
                </c:pt>
                <c:pt idx="2967">
                  <c:v>0</c:v>
                </c:pt>
                <c:pt idx="2968">
                  <c:v>0</c:v>
                </c:pt>
                <c:pt idx="2969">
                  <c:v>0</c:v>
                </c:pt>
                <c:pt idx="2970">
                  <c:v>0</c:v>
                </c:pt>
                <c:pt idx="2971">
                  <c:v>0</c:v>
                </c:pt>
                <c:pt idx="2972">
                  <c:v>0</c:v>
                </c:pt>
                <c:pt idx="2973">
                  <c:v>0</c:v>
                </c:pt>
                <c:pt idx="2974">
                  <c:v>0</c:v>
                </c:pt>
                <c:pt idx="2975">
                  <c:v>0</c:v>
                </c:pt>
                <c:pt idx="2976">
                  <c:v>0</c:v>
                </c:pt>
                <c:pt idx="2977">
                  <c:v>0</c:v>
                </c:pt>
                <c:pt idx="2978">
                  <c:v>0</c:v>
                </c:pt>
                <c:pt idx="2979">
                  <c:v>0</c:v>
                </c:pt>
                <c:pt idx="2980">
                  <c:v>0</c:v>
                </c:pt>
                <c:pt idx="2981">
                  <c:v>0</c:v>
                </c:pt>
                <c:pt idx="2982">
                  <c:v>0</c:v>
                </c:pt>
                <c:pt idx="2983">
                  <c:v>0</c:v>
                </c:pt>
                <c:pt idx="2984">
                  <c:v>0</c:v>
                </c:pt>
                <c:pt idx="2985">
                  <c:v>0</c:v>
                </c:pt>
                <c:pt idx="2986">
                  <c:v>0</c:v>
                </c:pt>
                <c:pt idx="2987">
                  <c:v>0</c:v>
                </c:pt>
                <c:pt idx="2988">
                  <c:v>0</c:v>
                </c:pt>
                <c:pt idx="2989">
                  <c:v>0</c:v>
                </c:pt>
                <c:pt idx="2990">
                  <c:v>0</c:v>
                </c:pt>
                <c:pt idx="2991">
                  <c:v>0</c:v>
                </c:pt>
                <c:pt idx="2992">
                  <c:v>0</c:v>
                </c:pt>
                <c:pt idx="2993">
                  <c:v>0</c:v>
                </c:pt>
                <c:pt idx="2994">
                  <c:v>0</c:v>
                </c:pt>
                <c:pt idx="2995">
                  <c:v>0</c:v>
                </c:pt>
                <c:pt idx="2996">
                  <c:v>0</c:v>
                </c:pt>
                <c:pt idx="2997">
                  <c:v>0</c:v>
                </c:pt>
                <c:pt idx="2998">
                  <c:v>0</c:v>
                </c:pt>
                <c:pt idx="2999">
                  <c:v>0</c:v>
                </c:pt>
                <c:pt idx="3000">
                  <c:v>0</c:v>
                </c:pt>
                <c:pt idx="3001">
                  <c:v>0</c:v>
                </c:pt>
                <c:pt idx="3002">
                  <c:v>0</c:v>
                </c:pt>
                <c:pt idx="3003">
                  <c:v>0</c:v>
                </c:pt>
                <c:pt idx="3004">
                  <c:v>0</c:v>
                </c:pt>
                <c:pt idx="3005">
                  <c:v>0</c:v>
                </c:pt>
                <c:pt idx="3006">
                  <c:v>0</c:v>
                </c:pt>
                <c:pt idx="3007">
                  <c:v>0</c:v>
                </c:pt>
                <c:pt idx="3008">
                  <c:v>0</c:v>
                </c:pt>
                <c:pt idx="3009">
                  <c:v>0</c:v>
                </c:pt>
                <c:pt idx="3010">
                  <c:v>0</c:v>
                </c:pt>
                <c:pt idx="3011">
                  <c:v>0</c:v>
                </c:pt>
                <c:pt idx="3012">
                  <c:v>0</c:v>
                </c:pt>
                <c:pt idx="3013">
                  <c:v>0</c:v>
                </c:pt>
                <c:pt idx="3014">
                  <c:v>0</c:v>
                </c:pt>
                <c:pt idx="3015">
                  <c:v>0</c:v>
                </c:pt>
                <c:pt idx="3016">
                  <c:v>0</c:v>
                </c:pt>
                <c:pt idx="3017">
                  <c:v>0</c:v>
                </c:pt>
                <c:pt idx="3018">
                  <c:v>0</c:v>
                </c:pt>
                <c:pt idx="3019">
                  <c:v>0</c:v>
                </c:pt>
                <c:pt idx="3020">
                  <c:v>0</c:v>
                </c:pt>
                <c:pt idx="3021">
                  <c:v>0</c:v>
                </c:pt>
                <c:pt idx="3022">
                  <c:v>0</c:v>
                </c:pt>
                <c:pt idx="3023">
                  <c:v>0</c:v>
                </c:pt>
                <c:pt idx="3024">
                  <c:v>0</c:v>
                </c:pt>
                <c:pt idx="3025">
                  <c:v>0</c:v>
                </c:pt>
                <c:pt idx="3026">
                  <c:v>0</c:v>
                </c:pt>
                <c:pt idx="3027">
                  <c:v>0</c:v>
                </c:pt>
                <c:pt idx="3028">
                  <c:v>0</c:v>
                </c:pt>
                <c:pt idx="3029">
                  <c:v>0</c:v>
                </c:pt>
                <c:pt idx="3030">
                  <c:v>0</c:v>
                </c:pt>
                <c:pt idx="3031">
                  <c:v>0</c:v>
                </c:pt>
                <c:pt idx="3032">
                  <c:v>0</c:v>
                </c:pt>
                <c:pt idx="3033">
                  <c:v>0</c:v>
                </c:pt>
                <c:pt idx="3034">
                  <c:v>0</c:v>
                </c:pt>
                <c:pt idx="3035">
                  <c:v>0</c:v>
                </c:pt>
                <c:pt idx="3036">
                  <c:v>0</c:v>
                </c:pt>
                <c:pt idx="3037">
                  <c:v>0</c:v>
                </c:pt>
                <c:pt idx="3038">
                  <c:v>0</c:v>
                </c:pt>
                <c:pt idx="3039">
                  <c:v>0</c:v>
                </c:pt>
                <c:pt idx="3040">
                  <c:v>0</c:v>
                </c:pt>
                <c:pt idx="3041">
                  <c:v>0</c:v>
                </c:pt>
                <c:pt idx="3042">
                  <c:v>0</c:v>
                </c:pt>
                <c:pt idx="3043">
                  <c:v>0</c:v>
                </c:pt>
                <c:pt idx="3044">
                  <c:v>0</c:v>
                </c:pt>
                <c:pt idx="3045">
                  <c:v>0</c:v>
                </c:pt>
                <c:pt idx="3046">
                  <c:v>0</c:v>
                </c:pt>
                <c:pt idx="3047">
                  <c:v>0</c:v>
                </c:pt>
                <c:pt idx="3048">
                  <c:v>0</c:v>
                </c:pt>
                <c:pt idx="3049">
                  <c:v>0</c:v>
                </c:pt>
                <c:pt idx="3050">
                  <c:v>0</c:v>
                </c:pt>
                <c:pt idx="3051">
                  <c:v>0</c:v>
                </c:pt>
                <c:pt idx="3052">
                  <c:v>0</c:v>
                </c:pt>
                <c:pt idx="3053">
                  <c:v>0</c:v>
                </c:pt>
                <c:pt idx="3054">
                  <c:v>0</c:v>
                </c:pt>
                <c:pt idx="3055">
                  <c:v>0</c:v>
                </c:pt>
                <c:pt idx="3056">
                  <c:v>0</c:v>
                </c:pt>
                <c:pt idx="3057">
                  <c:v>0</c:v>
                </c:pt>
                <c:pt idx="3058">
                  <c:v>0</c:v>
                </c:pt>
                <c:pt idx="3059">
                  <c:v>0</c:v>
                </c:pt>
                <c:pt idx="3060">
                  <c:v>0</c:v>
                </c:pt>
                <c:pt idx="3061">
                  <c:v>0</c:v>
                </c:pt>
                <c:pt idx="3062">
                  <c:v>0</c:v>
                </c:pt>
                <c:pt idx="3063">
                  <c:v>0</c:v>
                </c:pt>
                <c:pt idx="3064">
                  <c:v>0</c:v>
                </c:pt>
                <c:pt idx="3065">
                  <c:v>0</c:v>
                </c:pt>
                <c:pt idx="3066">
                  <c:v>0</c:v>
                </c:pt>
                <c:pt idx="3067">
                  <c:v>0</c:v>
                </c:pt>
                <c:pt idx="3068">
                  <c:v>0</c:v>
                </c:pt>
                <c:pt idx="3069">
                  <c:v>0</c:v>
                </c:pt>
                <c:pt idx="3070">
                  <c:v>0</c:v>
                </c:pt>
                <c:pt idx="3071">
                  <c:v>0</c:v>
                </c:pt>
                <c:pt idx="3072">
                  <c:v>0</c:v>
                </c:pt>
                <c:pt idx="3073">
                  <c:v>0</c:v>
                </c:pt>
                <c:pt idx="3074">
                  <c:v>0</c:v>
                </c:pt>
                <c:pt idx="3075">
                  <c:v>0</c:v>
                </c:pt>
                <c:pt idx="3076">
                  <c:v>0</c:v>
                </c:pt>
                <c:pt idx="3077">
                  <c:v>0</c:v>
                </c:pt>
                <c:pt idx="3078">
                  <c:v>0</c:v>
                </c:pt>
                <c:pt idx="3079">
                  <c:v>0</c:v>
                </c:pt>
                <c:pt idx="3080">
                  <c:v>0</c:v>
                </c:pt>
                <c:pt idx="3081">
                  <c:v>0</c:v>
                </c:pt>
                <c:pt idx="3082">
                  <c:v>0</c:v>
                </c:pt>
                <c:pt idx="3083">
                  <c:v>0</c:v>
                </c:pt>
                <c:pt idx="3084">
                  <c:v>0</c:v>
                </c:pt>
                <c:pt idx="3085">
                  <c:v>0</c:v>
                </c:pt>
                <c:pt idx="3086">
                  <c:v>0</c:v>
                </c:pt>
                <c:pt idx="3087">
                  <c:v>0</c:v>
                </c:pt>
                <c:pt idx="3088">
                  <c:v>0</c:v>
                </c:pt>
                <c:pt idx="3089">
                  <c:v>0</c:v>
                </c:pt>
                <c:pt idx="3090">
                  <c:v>0</c:v>
                </c:pt>
                <c:pt idx="3091">
                  <c:v>0</c:v>
                </c:pt>
                <c:pt idx="3092">
                  <c:v>0</c:v>
                </c:pt>
                <c:pt idx="3093">
                  <c:v>0</c:v>
                </c:pt>
                <c:pt idx="3094">
                  <c:v>0</c:v>
                </c:pt>
                <c:pt idx="3095">
                  <c:v>0</c:v>
                </c:pt>
                <c:pt idx="3096">
                  <c:v>0</c:v>
                </c:pt>
                <c:pt idx="3097">
                  <c:v>0</c:v>
                </c:pt>
                <c:pt idx="3098">
                  <c:v>0</c:v>
                </c:pt>
                <c:pt idx="3099">
                  <c:v>0</c:v>
                </c:pt>
                <c:pt idx="3100">
                  <c:v>0</c:v>
                </c:pt>
                <c:pt idx="3101">
                  <c:v>0</c:v>
                </c:pt>
                <c:pt idx="3102">
                  <c:v>0</c:v>
                </c:pt>
                <c:pt idx="3103">
                  <c:v>0</c:v>
                </c:pt>
                <c:pt idx="3104">
                  <c:v>0</c:v>
                </c:pt>
                <c:pt idx="3105">
                  <c:v>0</c:v>
                </c:pt>
                <c:pt idx="3106">
                  <c:v>0</c:v>
                </c:pt>
                <c:pt idx="3107">
                  <c:v>0</c:v>
                </c:pt>
                <c:pt idx="3108">
                  <c:v>0</c:v>
                </c:pt>
                <c:pt idx="3109">
                  <c:v>0</c:v>
                </c:pt>
                <c:pt idx="3110">
                  <c:v>0</c:v>
                </c:pt>
                <c:pt idx="3111">
                  <c:v>0</c:v>
                </c:pt>
                <c:pt idx="3112">
                  <c:v>0</c:v>
                </c:pt>
                <c:pt idx="3113">
                  <c:v>0</c:v>
                </c:pt>
                <c:pt idx="3114">
                  <c:v>0</c:v>
                </c:pt>
                <c:pt idx="3115">
                  <c:v>0</c:v>
                </c:pt>
                <c:pt idx="3116">
                  <c:v>0</c:v>
                </c:pt>
                <c:pt idx="3117">
                  <c:v>0</c:v>
                </c:pt>
                <c:pt idx="3118">
                  <c:v>0</c:v>
                </c:pt>
                <c:pt idx="3119">
                  <c:v>0</c:v>
                </c:pt>
                <c:pt idx="3120">
                  <c:v>0</c:v>
                </c:pt>
                <c:pt idx="3121">
                  <c:v>0</c:v>
                </c:pt>
                <c:pt idx="3122">
                  <c:v>0</c:v>
                </c:pt>
                <c:pt idx="3123">
                  <c:v>0</c:v>
                </c:pt>
                <c:pt idx="3124">
                  <c:v>0</c:v>
                </c:pt>
                <c:pt idx="3125">
                  <c:v>0</c:v>
                </c:pt>
                <c:pt idx="3126">
                  <c:v>0</c:v>
                </c:pt>
                <c:pt idx="3127">
                  <c:v>0</c:v>
                </c:pt>
                <c:pt idx="3128">
                  <c:v>0</c:v>
                </c:pt>
                <c:pt idx="3129">
                  <c:v>0</c:v>
                </c:pt>
                <c:pt idx="3130">
                  <c:v>0</c:v>
                </c:pt>
                <c:pt idx="3131">
                  <c:v>0</c:v>
                </c:pt>
                <c:pt idx="3132">
                  <c:v>0</c:v>
                </c:pt>
                <c:pt idx="3133">
                  <c:v>0</c:v>
                </c:pt>
                <c:pt idx="3134">
                  <c:v>0</c:v>
                </c:pt>
                <c:pt idx="3135">
                  <c:v>0</c:v>
                </c:pt>
                <c:pt idx="3136">
                  <c:v>0</c:v>
                </c:pt>
                <c:pt idx="3137">
                  <c:v>0</c:v>
                </c:pt>
                <c:pt idx="3138">
                  <c:v>0</c:v>
                </c:pt>
                <c:pt idx="3139">
                  <c:v>0</c:v>
                </c:pt>
                <c:pt idx="3140">
                  <c:v>0</c:v>
                </c:pt>
                <c:pt idx="3141">
                  <c:v>0</c:v>
                </c:pt>
                <c:pt idx="3142">
                  <c:v>0</c:v>
                </c:pt>
                <c:pt idx="3143">
                  <c:v>0</c:v>
                </c:pt>
                <c:pt idx="3144">
                  <c:v>0</c:v>
                </c:pt>
                <c:pt idx="3145">
                  <c:v>0</c:v>
                </c:pt>
                <c:pt idx="3146">
                  <c:v>0</c:v>
                </c:pt>
                <c:pt idx="3147">
                  <c:v>0</c:v>
                </c:pt>
                <c:pt idx="3148">
                  <c:v>0</c:v>
                </c:pt>
                <c:pt idx="3149">
                  <c:v>0</c:v>
                </c:pt>
                <c:pt idx="3150">
                  <c:v>0</c:v>
                </c:pt>
                <c:pt idx="3151">
                  <c:v>0</c:v>
                </c:pt>
                <c:pt idx="3152">
                  <c:v>0</c:v>
                </c:pt>
                <c:pt idx="3153">
                  <c:v>0</c:v>
                </c:pt>
                <c:pt idx="3154">
                  <c:v>0</c:v>
                </c:pt>
                <c:pt idx="3155">
                  <c:v>0</c:v>
                </c:pt>
                <c:pt idx="3156">
                  <c:v>0</c:v>
                </c:pt>
                <c:pt idx="3157">
                  <c:v>0</c:v>
                </c:pt>
                <c:pt idx="3158">
                  <c:v>0</c:v>
                </c:pt>
                <c:pt idx="3159">
                  <c:v>0</c:v>
                </c:pt>
                <c:pt idx="3160">
                  <c:v>0</c:v>
                </c:pt>
                <c:pt idx="3161">
                  <c:v>0</c:v>
                </c:pt>
                <c:pt idx="3162">
                  <c:v>0</c:v>
                </c:pt>
                <c:pt idx="3163">
                  <c:v>0</c:v>
                </c:pt>
                <c:pt idx="3164">
                  <c:v>0</c:v>
                </c:pt>
                <c:pt idx="3165">
                  <c:v>0</c:v>
                </c:pt>
                <c:pt idx="3166">
                  <c:v>0</c:v>
                </c:pt>
                <c:pt idx="3167">
                  <c:v>0</c:v>
                </c:pt>
                <c:pt idx="3168">
                  <c:v>0</c:v>
                </c:pt>
                <c:pt idx="3169">
                  <c:v>0</c:v>
                </c:pt>
                <c:pt idx="3170">
                  <c:v>0</c:v>
                </c:pt>
                <c:pt idx="3171">
                  <c:v>0</c:v>
                </c:pt>
                <c:pt idx="3172">
                  <c:v>0</c:v>
                </c:pt>
                <c:pt idx="3173">
                  <c:v>0</c:v>
                </c:pt>
                <c:pt idx="3174">
                  <c:v>0</c:v>
                </c:pt>
                <c:pt idx="3175">
                  <c:v>0</c:v>
                </c:pt>
                <c:pt idx="3176">
                  <c:v>0</c:v>
                </c:pt>
                <c:pt idx="3177">
                  <c:v>0</c:v>
                </c:pt>
                <c:pt idx="3178">
                  <c:v>0</c:v>
                </c:pt>
                <c:pt idx="3179">
                  <c:v>0</c:v>
                </c:pt>
                <c:pt idx="3180">
                  <c:v>0</c:v>
                </c:pt>
                <c:pt idx="3181">
                  <c:v>0</c:v>
                </c:pt>
                <c:pt idx="3182">
                  <c:v>0</c:v>
                </c:pt>
                <c:pt idx="3183">
                  <c:v>0</c:v>
                </c:pt>
                <c:pt idx="3184">
                  <c:v>0</c:v>
                </c:pt>
                <c:pt idx="3185">
                  <c:v>0</c:v>
                </c:pt>
                <c:pt idx="3186">
                  <c:v>0</c:v>
                </c:pt>
                <c:pt idx="3187">
                  <c:v>0</c:v>
                </c:pt>
                <c:pt idx="3188">
                  <c:v>0</c:v>
                </c:pt>
                <c:pt idx="3189">
                  <c:v>0</c:v>
                </c:pt>
                <c:pt idx="3190">
                  <c:v>0</c:v>
                </c:pt>
                <c:pt idx="3191">
                  <c:v>0</c:v>
                </c:pt>
                <c:pt idx="3192">
                  <c:v>0</c:v>
                </c:pt>
                <c:pt idx="3193">
                  <c:v>0</c:v>
                </c:pt>
                <c:pt idx="3194">
                  <c:v>0</c:v>
                </c:pt>
                <c:pt idx="3195">
                  <c:v>0</c:v>
                </c:pt>
                <c:pt idx="3196">
                  <c:v>0</c:v>
                </c:pt>
                <c:pt idx="3197">
                  <c:v>0</c:v>
                </c:pt>
                <c:pt idx="3198">
                  <c:v>0</c:v>
                </c:pt>
                <c:pt idx="3199">
                  <c:v>0</c:v>
                </c:pt>
                <c:pt idx="3200">
                  <c:v>0</c:v>
                </c:pt>
                <c:pt idx="3201">
                  <c:v>0</c:v>
                </c:pt>
                <c:pt idx="3202">
                  <c:v>0</c:v>
                </c:pt>
                <c:pt idx="3203">
                  <c:v>0</c:v>
                </c:pt>
                <c:pt idx="3204">
                  <c:v>0</c:v>
                </c:pt>
                <c:pt idx="3205">
                  <c:v>0</c:v>
                </c:pt>
                <c:pt idx="3206">
                  <c:v>0</c:v>
                </c:pt>
                <c:pt idx="3207">
                  <c:v>0</c:v>
                </c:pt>
                <c:pt idx="3208">
                  <c:v>0</c:v>
                </c:pt>
                <c:pt idx="3209">
                  <c:v>0</c:v>
                </c:pt>
                <c:pt idx="3210">
                  <c:v>0</c:v>
                </c:pt>
                <c:pt idx="3211">
                  <c:v>0</c:v>
                </c:pt>
                <c:pt idx="3212">
                  <c:v>0</c:v>
                </c:pt>
                <c:pt idx="3213">
                  <c:v>0</c:v>
                </c:pt>
                <c:pt idx="3214">
                  <c:v>0</c:v>
                </c:pt>
                <c:pt idx="3215">
                  <c:v>0</c:v>
                </c:pt>
                <c:pt idx="3216">
                  <c:v>0</c:v>
                </c:pt>
                <c:pt idx="3217">
                  <c:v>0</c:v>
                </c:pt>
                <c:pt idx="3218">
                  <c:v>0</c:v>
                </c:pt>
                <c:pt idx="3219">
                  <c:v>0</c:v>
                </c:pt>
                <c:pt idx="3220">
                  <c:v>0</c:v>
                </c:pt>
                <c:pt idx="3221">
                  <c:v>0</c:v>
                </c:pt>
                <c:pt idx="3222">
                  <c:v>0</c:v>
                </c:pt>
                <c:pt idx="3223">
                  <c:v>0</c:v>
                </c:pt>
                <c:pt idx="3224">
                  <c:v>0</c:v>
                </c:pt>
                <c:pt idx="3225">
                  <c:v>0</c:v>
                </c:pt>
                <c:pt idx="3226">
                  <c:v>0</c:v>
                </c:pt>
                <c:pt idx="3227">
                  <c:v>0</c:v>
                </c:pt>
                <c:pt idx="3228">
                  <c:v>0</c:v>
                </c:pt>
                <c:pt idx="3229">
                  <c:v>0</c:v>
                </c:pt>
                <c:pt idx="3230">
                  <c:v>0</c:v>
                </c:pt>
                <c:pt idx="3231">
                  <c:v>0</c:v>
                </c:pt>
                <c:pt idx="3232">
                  <c:v>0</c:v>
                </c:pt>
                <c:pt idx="3233">
                  <c:v>0</c:v>
                </c:pt>
                <c:pt idx="3234">
                  <c:v>0</c:v>
                </c:pt>
                <c:pt idx="3235">
                  <c:v>0</c:v>
                </c:pt>
                <c:pt idx="3236">
                  <c:v>0</c:v>
                </c:pt>
                <c:pt idx="3237">
                  <c:v>0</c:v>
                </c:pt>
                <c:pt idx="3238">
                  <c:v>0</c:v>
                </c:pt>
                <c:pt idx="3239">
                  <c:v>0</c:v>
                </c:pt>
                <c:pt idx="3240">
                  <c:v>0</c:v>
                </c:pt>
                <c:pt idx="3241">
                  <c:v>0</c:v>
                </c:pt>
                <c:pt idx="3242">
                  <c:v>0</c:v>
                </c:pt>
                <c:pt idx="3243">
                  <c:v>0</c:v>
                </c:pt>
                <c:pt idx="3244">
                  <c:v>0</c:v>
                </c:pt>
                <c:pt idx="3245">
                  <c:v>0</c:v>
                </c:pt>
                <c:pt idx="3246">
                  <c:v>0</c:v>
                </c:pt>
                <c:pt idx="3247">
                  <c:v>0</c:v>
                </c:pt>
                <c:pt idx="3248">
                  <c:v>0</c:v>
                </c:pt>
                <c:pt idx="3249">
                  <c:v>0</c:v>
                </c:pt>
                <c:pt idx="3250">
                  <c:v>0</c:v>
                </c:pt>
                <c:pt idx="3251">
                  <c:v>0</c:v>
                </c:pt>
                <c:pt idx="3252">
                  <c:v>0</c:v>
                </c:pt>
                <c:pt idx="3253">
                  <c:v>0</c:v>
                </c:pt>
                <c:pt idx="3254">
                  <c:v>0</c:v>
                </c:pt>
                <c:pt idx="3255">
                  <c:v>0</c:v>
                </c:pt>
                <c:pt idx="3256">
                  <c:v>0</c:v>
                </c:pt>
                <c:pt idx="3257">
                  <c:v>0</c:v>
                </c:pt>
                <c:pt idx="3258">
                  <c:v>0</c:v>
                </c:pt>
                <c:pt idx="3259">
                  <c:v>0</c:v>
                </c:pt>
                <c:pt idx="3260">
                  <c:v>0</c:v>
                </c:pt>
                <c:pt idx="3261">
                  <c:v>0</c:v>
                </c:pt>
                <c:pt idx="3262">
                  <c:v>0</c:v>
                </c:pt>
                <c:pt idx="3263">
                  <c:v>0</c:v>
                </c:pt>
                <c:pt idx="3264">
                  <c:v>0</c:v>
                </c:pt>
                <c:pt idx="3265">
                  <c:v>0</c:v>
                </c:pt>
                <c:pt idx="3266">
                  <c:v>0</c:v>
                </c:pt>
                <c:pt idx="3267">
                  <c:v>0</c:v>
                </c:pt>
                <c:pt idx="3268">
                  <c:v>0</c:v>
                </c:pt>
                <c:pt idx="3269">
                  <c:v>0</c:v>
                </c:pt>
                <c:pt idx="3270">
                  <c:v>0</c:v>
                </c:pt>
                <c:pt idx="3271">
                  <c:v>0</c:v>
                </c:pt>
                <c:pt idx="3272">
                  <c:v>0</c:v>
                </c:pt>
                <c:pt idx="3273">
                  <c:v>0</c:v>
                </c:pt>
                <c:pt idx="3274">
                  <c:v>0</c:v>
                </c:pt>
                <c:pt idx="3275">
                  <c:v>0</c:v>
                </c:pt>
                <c:pt idx="3276">
                  <c:v>0</c:v>
                </c:pt>
                <c:pt idx="3277">
                  <c:v>0</c:v>
                </c:pt>
                <c:pt idx="3278">
                  <c:v>0</c:v>
                </c:pt>
                <c:pt idx="3279">
                  <c:v>0</c:v>
                </c:pt>
                <c:pt idx="3280">
                  <c:v>0</c:v>
                </c:pt>
                <c:pt idx="3281">
                  <c:v>0</c:v>
                </c:pt>
                <c:pt idx="3282">
                  <c:v>0</c:v>
                </c:pt>
                <c:pt idx="3283">
                  <c:v>0</c:v>
                </c:pt>
                <c:pt idx="3284">
                  <c:v>0</c:v>
                </c:pt>
                <c:pt idx="3285">
                  <c:v>0</c:v>
                </c:pt>
                <c:pt idx="3286">
                  <c:v>0</c:v>
                </c:pt>
                <c:pt idx="3287">
                  <c:v>0</c:v>
                </c:pt>
                <c:pt idx="3288">
                  <c:v>0</c:v>
                </c:pt>
                <c:pt idx="3289">
                  <c:v>0</c:v>
                </c:pt>
                <c:pt idx="3290">
                  <c:v>0</c:v>
                </c:pt>
                <c:pt idx="3291">
                  <c:v>0</c:v>
                </c:pt>
                <c:pt idx="3292">
                  <c:v>0</c:v>
                </c:pt>
                <c:pt idx="3293">
                  <c:v>0</c:v>
                </c:pt>
                <c:pt idx="3294">
                  <c:v>0</c:v>
                </c:pt>
                <c:pt idx="3295">
                  <c:v>0</c:v>
                </c:pt>
                <c:pt idx="3296">
                  <c:v>0</c:v>
                </c:pt>
                <c:pt idx="3297">
                  <c:v>0</c:v>
                </c:pt>
                <c:pt idx="3298">
                  <c:v>0</c:v>
                </c:pt>
                <c:pt idx="3299">
                  <c:v>0</c:v>
                </c:pt>
                <c:pt idx="3300">
                  <c:v>0</c:v>
                </c:pt>
                <c:pt idx="3301">
                  <c:v>0</c:v>
                </c:pt>
                <c:pt idx="3302">
                  <c:v>0</c:v>
                </c:pt>
                <c:pt idx="3303">
                  <c:v>0</c:v>
                </c:pt>
                <c:pt idx="3304">
                  <c:v>0</c:v>
                </c:pt>
                <c:pt idx="3305">
                  <c:v>0</c:v>
                </c:pt>
                <c:pt idx="3306">
                  <c:v>0</c:v>
                </c:pt>
                <c:pt idx="3307">
                  <c:v>0</c:v>
                </c:pt>
                <c:pt idx="3308">
                  <c:v>0</c:v>
                </c:pt>
                <c:pt idx="3309">
                  <c:v>0</c:v>
                </c:pt>
                <c:pt idx="3310">
                  <c:v>0</c:v>
                </c:pt>
                <c:pt idx="3311">
                  <c:v>0</c:v>
                </c:pt>
                <c:pt idx="3312">
                  <c:v>0</c:v>
                </c:pt>
                <c:pt idx="3313">
                  <c:v>0</c:v>
                </c:pt>
                <c:pt idx="3314">
                  <c:v>0</c:v>
                </c:pt>
                <c:pt idx="3315">
                  <c:v>0</c:v>
                </c:pt>
                <c:pt idx="3316">
                  <c:v>0</c:v>
                </c:pt>
                <c:pt idx="3317">
                  <c:v>0</c:v>
                </c:pt>
                <c:pt idx="3318">
                  <c:v>0</c:v>
                </c:pt>
                <c:pt idx="3319">
                  <c:v>0</c:v>
                </c:pt>
                <c:pt idx="3320">
                  <c:v>0</c:v>
                </c:pt>
                <c:pt idx="3321">
                  <c:v>0</c:v>
                </c:pt>
                <c:pt idx="3322">
                  <c:v>0</c:v>
                </c:pt>
                <c:pt idx="3323">
                  <c:v>0</c:v>
                </c:pt>
                <c:pt idx="3324">
                  <c:v>0</c:v>
                </c:pt>
                <c:pt idx="3325">
                  <c:v>0</c:v>
                </c:pt>
                <c:pt idx="3326">
                  <c:v>0</c:v>
                </c:pt>
                <c:pt idx="3327">
                  <c:v>0</c:v>
                </c:pt>
                <c:pt idx="3328">
                  <c:v>0</c:v>
                </c:pt>
                <c:pt idx="3329">
                  <c:v>0</c:v>
                </c:pt>
                <c:pt idx="3330">
                  <c:v>0</c:v>
                </c:pt>
                <c:pt idx="3331">
                  <c:v>0</c:v>
                </c:pt>
                <c:pt idx="3332">
                  <c:v>0</c:v>
                </c:pt>
                <c:pt idx="3333">
                  <c:v>0</c:v>
                </c:pt>
                <c:pt idx="3334">
                  <c:v>0</c:v>
                </c:pt>
                <c:pt idx="3335">
                  <c:v>0</c:v>
                </c:pt>
                <c:pt idx="3336">
                  <c:v>0</c:v>
                </c:pt>
                <c:pt idx="3337">
                  <c:v>0</c:v>
                </c:pt>
                <c:pt idx="3338">
                  <c:v>0</c:v>
                </c:pt>
                <c:pt idx="3339">
                  <c:v>0</c:v>
                </c:pt>
                <c:pt idx="3340">
                  <c:v>0</c:v>
                </c:pt>
                <c:pt idx="3341">
                  <c:v>0</c:v>
                </c:pt>
                <c:pt idx="3342">
                  <c:v>0</c:v>
                </c:pt>
                <c:pt idx="3343">
                  <c:v>0</c:v>
                </c:pt>
                <c:pt idx="3344">
                  <c:v>0</c:v>
                </c:pt>
                <c:pt idx="3345">
                  <c:v>0</c:v>
                </c:pt>
                <c:pt idx="3346">
                  <c:v>0</c:v>
                </c:pt>
                <c:pt idx="3347">
                  <c:v>0</c:v>
                </c:pt>
                <c:pt idx="3348">
                  <c:v>0</c:v>
                </c:pt>
                <c:pt idx="3349">
                  <c:v>0</c:v>
                </c:pt>
                <c:pt idx="3350">
                  <c:v>0</c:v>
                </c:pt>
                <c:pt idx="3351">
                  <c:v>0</c:v>
                </c:pt>
                <c:pt idx="3352">
                  <c:v>0</c:v>
                </c:pt>
                <c:pt idx="3353">
                  <c:v>0</c:v>
                </c:pt>
                <c:pt idx="3354">
                  <c:v>0</c:v>
                </c:pt>
                <c:pt idx="3355">
                  <c:v>0</c:v>
                </c:pt>
                <c:pt idx="3356">
                  <c:v>0</c:v>
                </c:pt>
                <c:pt idx="3357">
                  <c:v>0</c:v>
                </c:pt>
                <c:pt idx="3358">
                  <c:v>0</c:v>
                </c:pt>
                <c:pt idx="3359">
                  <c:v>0</c:v>
                </c:pt>
                <c:pt idx="3360">
                  <c:v>0</c:v>
                </c:pt>
                <c:pt idx="3361">
                  <c:v>0</c:v>
                </c:pt>
                <c:pt idx="3362">
                  <c:v>0</c:v>
                </c:pt>
                <c:pt idx="3363">
                  <c:v>0</c:v>
                </c:pt>
                <c:pt idx="3364">
                  <c:v>0</c:v>
                </c:pt>
                <c:pt idx="3365">
                  <c:v>0</c:v>
                </c:pt>
                <c:pt idx="3366">
                  <c:v>0</c:v>
                </c:pt>
                <c:pt idx="3367">
                  <c:v>0</c:v>
                </c:pt>
                <c:pt idx="3368">
                  <c:v>0</c:v>
                </c:pt>
                <c:pt idx="3369">
                  <c:v>0</c:v>
                </c:pt>
                <c:pt idx="3370">
                  <c:v>0</c:v>
                </c:pt>
                <c:pt idx="3371">
                  <c:v>0</c:v>
                </c:pt>
                <c:pt idx="3372">
                  <c:v>0</c:v>
                </c:pt>
                <c:pt idx="3373">
                  <c:v>0</c:v>
                </c:pt>
                <c:pt idx="3374">
                  <c:v>0</c:v>
                </c:pt>
                <c:pt idx="3375">
                  <c:v>0</c:v>
                </c:pt>
                <c:pt idx="3376">
                  <c:v>0</c:v>
                </c:pt>
                <c:pt idx="3377">
                  <c:v>0</c:v>
                </c:pt>
                <c:pt idx="3378">
                  <c:v>0</c:v>
                </c:pt>
                <c:pt idx="3379">
                  <c:v>0</c:v>
                </c:pt>
                <c:pt idx="3380">
                  <c:v>0</c:v>
                </c:pt>
                <c:pt idx="3381">
                  <c:v>0</c:v>
                </c:pt>
                <c:pt idx="3382">
                  <c:v>0</c:v>
                </c:pt>
                <c:pt idx="3383">
                  <c:v>0</c:v>
                </c:pt>
                <c:pt idx="3384">
                  <c:v>0</c:v>
                </c:pt>
                <c:pt idx="3385">
                  <c:v>0</c:v>
                </c:pt>
                <c:pt idx="3386">
                  <c:v>0</c:v>
                </c:pt>
                <c:pt idx="3387">
                  <c:v>0</c:v>
                </c:pt>
                <c:pt idx="3388">
                  <c:v>0</c:v>
                </c:pt>
                <c:pt idx="3389">
                  <c:v>0</c:v>
                </c:pt>
                <c:pt idx="3390">
                  <c:v>0</c:v>
                </c:pt>
                <c:pt idx="3391">
                  <c:v>0</c:v>
                </c:pt>
                <c:pt idx="3392">
                  <c:v>0</c:v>
                </c:pt>
                <c:pt idx="3393">
                  <c:v>0</c:v>
                </c:pt>
                <c:pt idx="3394">
                  <c:v>0</c:v>
                </c:pt>
                <c:pt idx="3395">
                  <c:v>0</c:v>
                </c:pt>
                <c:pt idx="3396">
                  <c:v>0</c:v>
                </c:pt>
                <c:pt idx="3397">
                  <c:v>0</c:v>
                </c:pt>
                <c:pt idx="3398">
                  <c:v>0</c:v>
                </c:pt>
                <c:pt idx="3399">
                  <c:v>0</c:v>
                </c:pt>
                <c:pt idx="3400">
                  <c:v>0</c:v>
                </c:pt>
                <c:pt idx="3401">
                  <c:v>0</c:v>
                </c:pt>
                <c:pt idx="3402">
                  <c:v>0</c:v>
                </c:pt>
                <c:pt idx="3403">
                  <c:v>0</c:v>
                </c:pt>
                <c:pt idx="3404">
                  <c:v>0</c:v>
                </c:pt>
                <c:pt idx="3405">
                  <c:v>0</c:v>
                </c:pt>
                <c:pt idx="3406">
                  <c:v>0</c:v>
                </c:pt>
                <c:pt idx="3407">
                  <c:v>0</c:v>
                </c:pt>
                <c:pt idx="3408">
                  <c:v>0</c:v>
                </c:pt>
                <c:pt idx="3409">
                  <c:v>0</c:v>
                </c:pt>
                <c:pt idx="3410">
                  <c:v>0</c:v>
                </c:pt>
                <c:pt idx="3411">
                  <c:v>0</c:v>
                </c:pt>
                <c:pt idx="3412">
                  <c:v>0</c:v>
                </c:pt>
                <c:pt idx="3413">
                  <c:v>0</c:v>
                </c:pt>
                <c:pt idx="3414">
                  <c:v>0</c:v>
                </c:pt>
                <c:pt idx="3415">
                  <c:v>0</c:v>
                </c:pt>
                <c:pt idx="3416">
                  <c:v>0</c:v>
                </c:pt>
                <c:pt idx="3417">
                  <c:v>0</c:v>
                </c:pt>
                <c:pt idx="3418">
                  <c:v>0</c:v>
                </c:pt>
                <c:pt idx="3419">
                  <c:v>0</c:v>
                </c:pt>
                <c:pt idx="3420">
                  <c:v>0</c:v>
                </c:pt>
                <c:pt idx="3421">
                  <c:v>0</c:v>
                </c:pt>
                <c:pt idx="3422">
                  <c:v>0</c:v>
                </c:pt>
                <c:pt idx="3423">
                  <c:v>0</c:v>
                </c:pt>
                <c:pt idx="3424">
                  <c:v>0</c:v>
                </c:pt>
                <c:pt idx="3425">
                  <c:v>0</c:v>
                </c:pt>
                <c:pt idx="3426">
                  <c:v>0</c:v>
                </c:pt>
                <c:pt idx="3427">
                  <c:v>0</c:v>
                </c:pt>
                <c:pt idx="3428">
                  <c:v>0</c:v>
                </c:pt>
                <c:pt idx="3429">
                  <c:v>0</c:v>
                </c:pt>
                <c:pt idx="3430">
                  <c:v>0</c:v>
                </c:pt>
                <c:pt idx="3431">
                  <c:v>0</c:v>
                </c:pt>
                <c:pt idx="3432">
                  <c:v>0</c:v>
                </c:pt>
                <c:pt idx="3433">
                  <c:v>0</c:v>
                </c:pt>
                <c:pt idx="3434">
                  <c:v>0</c:v>
                </c:pt>
                <c:pt idx="3435">
                  <c:v>0</c:v>
                </c:pt>
                <c:pt idx="3436">
                  <c:v>0</c:v>
                </c:pt>
                <c:pt idx="3437">
                  <c:v>0</c:v>
                </c:pt>
                <c:pt idx="3438">
                  <c:v>0</c:v>
                </c:pt>
                <c:pt idx="3439">
                  <c:v>0</c:v>
                </c:pt>
                <c:pt idx="3440">
                  <c:v>0</c:v>
                </c:pt>
                <c:pt idx="3441">
                  <c:v>0</c:v>
                </c:pt>
                <c:pt idx="3442">
                  <c:v>0</c:v>
                </c:pt>
                <c:pt idx="3443">
                  <c:v>0</c:v>
                </c:pt>
                <c:pt idx="3444">
                  <c:v>0</c:v>
                </c:pt>
                <c:pt idx="3445">
                  <c:v>0</c:v>
                </c:pt>
                <c:pt idx="3446">
                  <c:v>0</c:v>
                </c:pt>
                <c:pt idx="3447">
                  <c:v>0</c:v>
                </c:pt>
                <c:pt idx="3448">
                  <c:v>0</c:v>
                </c:pt>
                <c:pt idx="3449">
                  <c:v>0</c:v>
                </c:pt>
                <c:pt idx="3450">
                  <c:v>0</c:v>
                </c:pt>
                <c:pt idx="3451">
                  <c:v>0</c:v>
                </c:pt>
                <c:pt idx="3452">
                  <c:v>0</c:v>
                </c:pt>
                <c:pt idx="3453">
                  <c:v>0</c:v>
                </c:pt>
                <c:pt idx="3454">
                  <c:v>0</c:v>
                </c:pt>
                <c:pt idx="3455">
                  <c:v>0</c:v>
                </c:pt>
                <c:pt idx="3456">
                  <c:v>0</c:v>
                </c:pt>
                <c:pt idx="3457">
                  <c:v>0</c:v>
                </c:pt>
                <c:pt idx="3458">
                  <c:v>0</c:v>
                </c:pt>
                <c:pt idx="3459">
                  <c:v>0</c:v>
                </c:pt>
                <c:pt idx="3460">
                  <c:v>0</c:v>
                </c:pt>
                <c:pt idx="3461">
                  <c:v>0</c:v>
                </c:pt>
                <c:pt idx="3462">
                  <c:v>0</c:v>
                </c:pt>
                <c:pt idx="3463">
                  <c:v>0</c:v>
                </c:pt>
                <c:pt idx="3464">
                  <c:v>0</c:v>
                </c:pt>
                <c:pt idx="3465">
                  <c:v>0</c:v>
                </c:pt>
                <c:pt idx="3466">
                  <c:v>0</c:v>
                </c:pt>
                <c:pt idx="3467">
                  <c:v>0</c:v>
                </c:pt>
                <c:pt idx="3468">
                  <c:v>0</c:v>
                </c:pt>
                <c:pt idx="3469">
                  <c:v>0</c:v>
                </c:pt>
                <c:pt idx="3470">
                  <c:v>0</c:v>
                </c:pt>
                <c:pt idx="3471">
                  <c:v>0</c:v>
                </c:pt>
                <c:pt idx="3472">
                  <c:v>0</c:v>
                </c:pt>
                <c:pt idx="3473">
                  <c:v>0</c:v>
                </c:pt>
                <c:pt idx="3474">
                  <c:v>0</c:v>
                </c:pt>
                <c:pt idx="3475">
                  <c:v>0</c:v>
                </c:pt>
                <c:pt idx="3476">
                  <c:v>0</c:v>
                </c:pt>
                <c:pt idx="3477">
                  <c:v>0</c:v>
                </c:pt>
                <c:pt idx="3478">
                  <c:v>0</c:v>
                </c:pt>
                <c:pt idx="3479">
                  <c:v>0</c:v>
                </c:pt>
                <c:pt idx="3480">
                  <c:v>0</c:v>
                </c:pt>
                <c:pt idx="3481">
                  <c:v>0</c:v>
                </c:pt>
                <c:pt idx="3482">
                  <c:v>0</c:v>
                </c:pt>
                <c:pt idx="3483">
                  <c:v>0</c:v>
                </c:pt>
                <c:pt idx="3484">
                  <c:v>0</c:v>
                </c:pt>
                <c:pt idx="3485">
                  <c:v>0</c:v>
                </c:pt>
                <c:pt idx="3486">
                  <c:v>0</c:v>
                </c:pt>
                <c:pt idx="3487">
                  <c:v>0</c:v>
                </c:pt>
                <c:pt idx="3488">
                  <c:v>0</c:v>
                </c:pt>
                <c:pt idx="3489">
                  <c:v>0</c:v>
                </c:pt>
                <c:pt idx="3490">
                  <c:v>0</c:v>
                </c:pt>
                <c:pt idx="3491">
                  <c:v>0</c:v>
                </c:pt>
                <c:pt idx="3492">
                  <c:v>0</c:v>
                </c:pt>
                <c:pt idx="3493">
                  <c:v>0</c:v>
                </c:pt>
                <c:pt idx="3494">
                  <c:v>0</c:v>
                </c:pt>
                <c:pt idx="3495">
                  <c:v>0</c:v>
                </c:pt>
                <c:pt idx="3496">
                  <c:v>0</c:v>
                </c:pt>
                <c:pt idx="3497">
                  <c:v>0</c:v>
                </c:pt>
                <c:pt idx="3498">
                  <c:v>0</c:v>
                </c:pt>
                <c:pt idx="3499">
                  <c:v>0</c:v>
                </c:pt>
                <c:pt idx="3500">
                  <c:v>0</c:v>
                </c:pt>
                <c:pt idx="3501">
                  <c:v>0</c:v>
                </c:pt>
                <c:pt idx="3502">
                  <c:v>0</c:v>
                </c:pt>
                <c:pt idx="3503">
                  <c:v>0</c:v>
                </c:pt>
                <c:pt idx="3504">
                  <c:v>0</c:v>
                </c:pt>
                <c:pt idx="3505">
                  <c:v>0</c:v>
                </c:pt>
                <c:pt idx="3506">
                  <c:v>0</c:v>
                </c:pt>
                <c:pt idx="3507">
                  <c:v>0</c:v>
                </c:pt>
                <c:pt idx="3508">
                  <c:v>0</c:v>
                </c:pt>
                <c:pt idx="3509">
                  <c:v>0</c:v>
                </c:pt>
                <c:pt idx="3510">
                  <c:v>0</c:v>
                </c:pt>
                <c:pt idx="3511">
                  <c:v>0</c:v>
                </c:pt>
                <c:pt idx="3512">
                  <c:v>0</c:v>
                </c:pt>
                <c:pt idx="3513">
                  <c:v>0</c:v>
                </c:pt>
                <c:pt idx="3514">
                  <c:v>0</c:v>
                </c:pt>
                <c:pt idx="3515">
                  <c:v>0</c:v>
                </c:pt>
                <c:pt idx="3516">
                  <c:v>0</c:v>
                </c:pt>
                <c:pt idx="3517">
                  <c:v>0</c:v>
                </c:pt>
                <c:pt idx="3518">
                  <c:v>0</c:v>
                </c:pt>
                <c:pt idx="3519">
                  <c:v>0</c:v>
                </c:pt>
                <c:pt idx="3520">
                  <c:v>0</c:v>
                </c:pt>
                <c:pt idx="3521">
                  <c:v>0</c:v>
                </c:pt>
                <c:pt idx="3522">
                  <c:v>0</c:v>
                </c:pt>
                <c:pt idx="3523">
                  <c:v>0</c:v>
                </c:pt>
                <c:pt idx="3524">
                  <c:v>0</c:v>
                </c:pt>
                <c:pt idx="3525">
                  <c:v>0</c:v>
                </c:pt>
                <c:pt idx="3526">
                  <c:v>0</c:v>
                </c:pt>
                <c:pt idx="3527">
                  <c:v>0</c:v>
                </c:pt>
                <c:pt idx="3528">
                  <c:v>0</c:v>
                </c:pt>
                <c:pt idx="3529">
                  <c:v>0</c:v>
                </c:pt>
                <c:pt idx="3530">
                  <c:v>0</c:v>
                </c:pt>
                <c:pt idx="3531">
                  <c:v>0</c:v>
                </c:pt>
                <c:pt idx="3532">
                  <c:v>0</c:v>
                </c:pt>
                <c:pt idx="3533">
                  <c:v>0</c:v>
                </c:pt>
                <c:pt idx="3534">
                  <c:v>0</c:v>
                </c:pt>
                <c:pt idx="3535">
                  <c:v>0</c:v>
                </c:pt>
                <c:pt idx="3536">
                  <c:v>0</c:v>
                </c:pt>
                <c:pt idx="3537">
                  <c:v>0</c:v>
                </c:pt>
                <c:pt idx="3538">
                  <c:v>0</c:v>
                </c:pt>
                <c:pt idx="3539">
                  <c:v>0</c:v>
                </c:pt>
                <c:pt idx="3540">
                  <c:v>0</c:v>
                </c:pt>
                <c:pt idx="3541">
                  <c:v>0</c:v>
                </c:pt>
                <c:pt idx="3542">
                  <c:v>0</c:v>
                </c:pt>
                <c:pt idx="3543">
                  <c:v>0</c:v>
                </c:pt>
                <c:pt idx="3544">
                  <c:v>0</c:v>
                </c:pt>
                <c:pt idx="3545">
                  <c:v>0</c:v>
                </c:pt>
                <c:pt idx="3546">
                  <c:v>0</c:v>
                </c:pt>
                <c:pt idx="3547">
                  <c:v>0</c:v>
                </c:pt>
                <c:pt idx="3548">
                  <c:v>0</c:v>
                </c:pt>
                <c:pt idx="3549">
                  <c:v>0</c:v>
                </c:pt>
                <c:pt idx="3550">
                  <c:v>0</c:v>
                </c:pt>
                <c:pt idx="3551">
                  <c:v>0</c:v>
                </c:pt>
                <c:pt idx="3552">
                  <c:v>0</c:v>
                </c:pt>
                <c:pt idx="3553">
                  <c:v>0</c:v>
                </c:pt>
                <c:pt idx="3554">
                  <c:v>0</c:v>
                </c:pt>
                <c:pt idx="3555">
                  <c:v>0</c:v>
                </c:pt>
                <c:pt idx="3556">
                  <c:v>0</c:v>
                </c:pt>
                <c:pt idx="3557">
                  <c:v>0</c:v>
                </c:pt>
                <c:pt idx="3558">
                  <c:v>0</c:v>
                </c:pt>
                <c:pt idx="3559">
                  <c:v>0</c:v>
                </c:pt>
                <c:pt idx="3560">
                  <c:v>0</c:v>
                </c:pt>
                <c:pt idx="3561">
                  <c:v>0</c:v>
                </c:pt>
                <c:pt idx="3562">
                  <c:v>0</c:v>
                </c:pt>
                <c:pt idx="3563">
                  <c:v>0</c:v>
                </c:pt>
                <c:pt idx="3564">
                  <c:v>0</c:v>
                </c:pt>
                <c:pt idx="3565">
                  <c:v>0</c:v>
                </c:pt>
                <c:pt idx="3566">
                  <c:v>0</c:v>
                </c:pt>
                <c:pt idx="3567">
                  <c:v>0</c:v>
                </c:pt>
                <c:pt idx="3568">
                  <c:v>0</c:v>
                </c:pt>
                <c:pt idx="3569">
                  <c:v>0</c:v>
                </c:pt>
                <c:pt idx="3570">
                  <c:v>0</c:v>
                </c:pt>
                <c:pt idx="3571">
                  <c:v>0</c:v>
                </c:pt>
                <c:pt idx="3572">
                  <c:v>0</c:v>
                </c:pt>
                <c:pt idx="3573">
                  <c:v>0</c:v>
                </c:pt>
                <c:pt idx="3574">
                  <c:v>0</c:v>
                </c:pt>
                <c:pt idx="3575">
                  <c:v>0</c:v>
                </c:pt>
                <c:pt idx="3576">
                  <c:v>0</c:v>
                </c:pt>
                <c:pt idx="3577">
                  <c:v>0</c:v>
                </c:pt>
                <c:pt idx="3578">
                  <c:v>0</c:v>
                </c:pt>
                <c:pt idx="3579">
                  <c:v>0</c:v>
                </c:pt>
                <c:pt idx="3580">
                  <c:v>0</c:v>
                </c:pt>
                <c:pt idx="3581">
                  <c:v>0</c:v>
                </c:pt>
                <c:pt idx="3582">
                  <c:v>0</c:v>
                </c:pt>
                <c:pt idx="3583">
                  <c:v>0</c:v>
                </c:pt>
                <c:pt idx="3584">
                  <c:v>0</c:v>
                </c:pt>
                <c:pt idx="3585">
                  <c:v>0</c:v>
                </c:pt>
                <c:pt idx="3586">
                  <c:v>0</c:v>
                </c:pt>
                <c:pt idx="3587">
                  <c:v>0</c:v>
                </c:pt>
                <c:pt idx="3588">
                  <c:v>0</c:v>
                </c:pt>
                <c:pt idx="3589">
                  <c:v>0</c:v>
                </c:pt>
                <c:pt idx="3590">
                  <c:v>0</c:v>
                </c:pt>
                <c:pt idx="3591">
                  <c:v>0</c:v>
                </c:pt>
                <c:pt idx="3592">
                  <c:v>0</c:v>
                </c:pt>
                <c:pt idx="3593">
                  <c:v>0</c:v>
                </c:pt>
                <c:pt idx="3594">
                  <c:v>0</c:v>
                </c:pt>
                <c:pt idx="3595">
                  <c:v>0</c:v>
                </c:pt>
                <c:pt idx="3596">
                  <c:v>0</c:v>
                </c:pt>
              </c:numCache>
            </c:numRef>
          </c:val>
          <c:smooth val="0"/>
          <c:extLst>
            <c:ext xmlns:c16="http://schemas.microsoft.com/office/drawing/2014/chart" uri="{C3380CC4-5D6E-409C-BE32-E72D297353CC}">
              <c16:uniqueId val="{00000001-F9F2-47C3-A483-016F12021B8D}"/>
            </c:ext>
          </c:extLst>
        </c:ser>
        <c:ser>
          <c:idx val="2"/>
          <c:order val="2"/>
          <c:spPr>
            <a:ln w="28575" cap="rnd">
              <a:solidFill>
                <a:schemeClr val="accent3"/>
              </a:solidFill>
              <a:round/>
            </a:ln>
            <a:effectLst/>
          </c:spPr>
          <c:marker>
            <c:symbol val="none"/>
          </c:marker>
          <c:val>
            <c:numRef>
              <c:f>[Puasson.xlsx]Лист1!$F$4:$F$3600</c:f>
              <c:numCache>
                <c:formatCode>General</c:formatCode>
                <c:ptCount val="359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4.6166372040228533E-308</c:v>
                </c:pt>
                <c:pt idx="1197">
                  <c:v>1.1560861111913215E-307</c:v>
                </c:pt>
                <c:pt idx="1198">
                  <c:v>2.8926257994772717E-307</c:v>
                </c:pt>
                <c:pt idx="1199">
                  <c:v>7.231564498693367E-307</c:v>
                </c:pt>
                <c:pt idx="1200">
                  <c:v>1.8063858031708047E-306</c:v>
                </c:pt>
                <c:pt idx="1201">
                  <c:v>4.5084504238870568E-306</c:v>
                </c:pt>
                <c:pt idx="1202">
                  <c:v>1.1243018513434231E-305</c:v>
                </c:pt>
                <c:pt idx="1203">
                  <c:v>2.8014165731147458E-305</c:v>
                </c:pt>
                <c:pt idx="1204">
                  <c:v>6.9744810948907882E-305</c:v>
                </c:pt>
                <c:pt idx="1205">
                  <c:v>1.7349455459927254E-304</c:v>
                </c:pt>
                <c:pt idx="1206">
                  <c:v>4.3122093106708925E-304</c:v>
                </c:pt>
                <c:pt idx="1207">
                  <c:v>1.0709129082788058E-303</c:v>
                </c:pt>
                <c:pt idx="1208">
                  <c:v>2.6573521297246485E-303</c:v>
                </c:pt>
                <c:pt idx="1209">
                  <c:v>6.5884763546889563E-303</c:v>
                </c:pt>
                <c:pt idx="1210">
                  <c:v>1.6321576436056993E-302</c:v>
                </c:pt>
                <c:pt idx="1211">
                  <c:v>4.0399941673402761E-302</c:v>
                </c:pt>
                <c:pt idx="1212">
                  <c:v>9.9917415515448375E-302</c:v>
                </c:pt>
                <c:pt idx="1213">
                  <c:v>2.4691288842364396E-301</c:v>
                </c:pt>
                <c:pt idx="1214">
                  <c:v>6.0966145289784011E-301</c:v>
                </c:pt>
                <c:pt idx="1215">
                  <c:v>1.504098979189326E-300</c:v>
                </c:pt>
                <c:pt idx="1216">
                  <c:v>3.7077213948784132E-300</c:v>
                </c:pt>
                <c:pt idx="1217">
                  <c:v>9.1323187065968263E-300</c:v>
                </c:pt>
                <c:pt idx="1218">
                  <c:v>2.2474943494498886E-299</c:v>
                </c:pt>
                <c:pt idx="1219">
                  <c:v>5.5266254494665405E-299</c:v>
                </c:pt>
                <c:pt idx="1220">
                  <c:v>1.3578932308272119E-298</c:v>
                </c:pt>
                <c:pt idx="1221">
                  <c:v>3.3336167696246263E-298</c:v>
                </c:pt>
                <c:pt idx="1222">
                  <c:v>8.177310146257821E-298</c:v>
                </c:pt>
                <c:pt idx="1223">
                  <c:v>2.0042426829067229E-297</c:v>
                </c:pt>
                <c:pt idx="1224">
                  <c:v>4.9083494275261004E-297</c:v>
                </c:pt>
                <c:pt idx="1225">
                  <c:v>1.2010642971108929E-296</c:v>
                </c:pt>
                <c:pt idx="1226">
                  <c:v>2.9365875234981891E-296</c:v>
                </c:pt>
                <c:pt idx="1227">
                  <c:v>7.1740737544747587E-296</c:v>
                </c:pt>
                <c:pt idx="1228">
                  <c:v>1.7511978245256342E-295</c:v>
                </c:pt>
                <c:pt idx="1229">
                  <c:v>4.2712142061608429E-295</c:v>
                </c:pt>
                <c:pt idx="1230">
                  <c:v>1.0409132915095711E-294</c:v>
                </c:pt>
                <c:pt idx="1231">
                  <c:v>2.5346914565979658E-294</c:v>
                </c:pt>
                <c:pt idx="1232">
                  <c:v>6.1671324978049624E-294</c:v>
                </c:pt>
                <c:pt idx="1233">
                  <c:v>1.4993028762896745E-293</c:v>
                </c:pt>
                <c:pt idx="1234">
                  <c:v>3.6420312784363594E-293</c:v>
                </c:pt>
                <c:pt idx="1235">
                  <c:v>8.839881743778012E-293</c:v>
                </c:pt>
                <c:pt idx="1236">
                  <c:v>2.1438678440852782E-292</c:v>
                </c:pt>
                <c:pt idx="1237">
                  <c:v>5.1951563265400821E-292</c:v>
                </c:pt>
                <c:pt idx="1238">
                  <c:v>1.2579071008568767E-291</c:v>
                </c:pt>
                <c:pt idx="1239">
                  <c:v>3.0433236311052589E-291</c:v>
                </c:pt>
                <c:pt idx="1240">
                  <c:v>7.3569467311179712E-291</c:v>
                </c:pt>
                <c:pt idx="1241">
                  <c:v>1.7770402732171753E-290</c:v>
                </c:pt>
                <c:pt idx="1242">
                  <c:v>4.2889145773537836E-290</c:v>
                </c:pt>
                <c:pt idx="1243">
                  <c:v>1.0343041585256046E-289</c:v>
                </c:pt>
                <c:pt idx="1244">
                  <c:v>2.4922991771708758E-289</c:v>
                </c:pt>
                <c:pt idx="1245">
                  <c:v>6.0007203302666707E-289</c:v>
                </c:pt>
                <c:pt idx="1246">
                  <c:v>1.4436376095265553E-288</c:v>
                </c:pt>
                <c:pt idx="1247">
                  <c:v>3.4702827152094264E-288</c:v>
                </c:pt>
                <c:pt idx="1248">
                  <c:v>8.3353467939358592E-288</c:v>
                </c:pt>
                <c:pt idx="1249">
                  <c:v>2.0004832305442184E-287</c:v>
                </c:pt>
                <c:pt idx="1250">
                  <c:v>4.7973218957907267E-287</c:v>
                </c:pt>
                <c:pt idx="1251">
                  <c:v>1.1495180261478195E-286</c:v>
                </c:pt>
                <c:pt idx="1252">
                  <c:v>2.7522378918145485E-286</c:v>
                </c:pt>
                <c:pt idx="1253">
                  <c:v>6.5843011765901241E-286</c:v>
                </c:pt>
                <c:pt idx="1254">
                  <c:v>1.5739365362366203E-285</c:v>
                </c:pt>
                <c:pt idx="1255">
                  <c:v>3.7594025547050888E-285</c:v>
                </c:pt>
                <c:pt idx="1256">
                  <c:v>8.9723211329476331E-285</c:v>
                </c:pt>
                <c:pt idx="1257">
                  <c:v>2.1396632272531818E-284</c:v>
                </c:pt>
                <c:pt idx="1258">
                  <c:v>5.098482670180794E-284</c:v>
                </c:pt>
                <c:pt idx="1259">
                  <c:v>1.2139244452814729E-283</c:v>
                </c:pt>
                <c:pt idx="1260">
                  <c:v>2.8880042314386244E-283</c:v>
                </c:pt>
                <c:pt idx="1261">
                  <c:v>6.8653032443068363E-283</c:v>
                </c:pt>
                <c:pt idx="1262">
                  <c:v>1.6307133596930674E-282</c:v>
                </c:pt>
                <c:pt idx="1263">
                  <c:v>3.8703639866131511E-282</c:v>
                </c:pt>
                <c:pt idx="1264">
                  <c:v>9.1787288220080576E-282</c:v>
                </c:pt>
                <c:pt idx="1265">
                  <c:v>2.1750542232244422E-281</c:v>
                </c:pt>
                <c:pt idx="1266">
                  <c:v>5.1500889263404087E-281</c:v>
                </c:pt>
                <c:pt idx="1267">
                  <c:v>1.2184752980300753E-280</c:v>
                </c:pt>
                <c:pt idx="1268">
                  <c:v>2.8805562601186953E-280</c:v>
                </c:pt>
                <c:pt idx="1269">
                  <c:v>6.8044636065785635E-280</c:v>
                </c:pt>
                <c:pt idx="1270">
                  <c:v>1.6060889708682417E-279</c:v>
                </c:pt>
                <c:pt idx="1271">
                  <c:v>3.7879456860108101E-279</c:v>
                </c:pt>
                <c:pt idx="1272">
                  <c:v>8.9268162278325962E-279</c:v>
                </c:pt>
                <c:pt idx="1273">
                  <c:v>2.1020760348113384E-278</c:v>
                </c:pt>
                <c:pt idx="1274">
                  <c:v>4.946061258380124E-278</c:v>
                </c:pt>
                <c:pt idx="1275">
                  <c:v>1.1628670670173389E-277</c:v>
                </c:pt>
                <c:pt idx="1276">
                  <c:v>2.7318725145269203E-277</c:v>
                </c:pt>
                <c:pt idx="1277">
                  <c:v>6.4128462782332873E-277</c:v>
                </c:pt>
                <c:pt idx="1278">
                  <c:v>1.5041859917672459E-276</c:v>
                </c:pt>
                <c:pt idx="1279">
                  <c:v>3.5254359182041438E-276</c:v>
                </c:pt>
                <c:pt idx="1280">
                  <c:v>8.2562902065678873E-276</c:v>
                </c:pt>
                <c:pt idx="1281">
                  <c:v>1.9320491903038822E-275</c:v>
                </c:pt>
                <c:pt idx="1282">
                  <c:v>4.5176520428005266E-275</c:v>
                </c:pt>
                <c:pt idx="1283">
                  <c:v>1.0555261782243256E-274</c:v>
                </c:pt>
                <c:pt idx="1284">
                  <c:v>2.4642634511074291E-274</c:v>
                </c:pt>
                <c:pt idx="1285">
                  <c:v>5.7486705702361279E-274</c:v>
                </c:pt>
                <c:pt idx="1286">
                  <c:v>1.3400164499384292E-273</c:v>
                </c:pt>
                <c:pt idx="1287">
                  <c:v>3.1211563274962823E-273</c:v>
                </c:pt>
                <c:pt idx="1288">
                  <c:v>7.2641341989835087E-273</c:v>
                </c:pt>
                <c:pt idx="1289">
                  <c:v>1.6893335346473078E-272</c:v>
                </c:pt>
                <c:pt idx="1290">
                  <c:v>3.9256395073128191E-272</c:v>
                </c:pt>
                <c:pt idx="1291">
                  <c:v>9.1152620138848874E-272</c:v>
                </c:pt>
                <c:pt idx="1292">
                  <c:v>2.1149099800200158E-271</c:v>
                </c:pt>
                <c:pt idx="1293">
                  <c:v>4.9031916074643431E-271</c:v>
                </c:pt>
                <c:pt idx="1294">
                  <c:v>1.1358745036597984E-270</c:v>
                </c:pt>
                <c:pt idx="1295">
                  <c:v>2.6293391288421231E-270</c:v>
                </c:pt>
                <c:pt idx="1296">
                  <c:v>6.0817404676367909E-270</c:v>
                </c:pt>
                <c:pt idx="1297">
                  <c:v>1.4056410942152515E-269</c:v>
                </c:pt>
                <c:pt idx="1298">
                  <c:v>3.2462842822523578E-269</c:v>
                </c:pt>
                <c:pt idx="1299">
                  <c:v>7.4914252667345111E-269</c:v>
                </c:pt>
                <c:pt idx="1300">
                  <c:v>1.7274616295316495E-268</c:v>
                </c:pt>
                <c:pt idx="1301">
                  <c:v>3.9803263353269634E-268</c:v>
                </c:pt>
                <c:pt idx="1302">
                  <c:v>9.1642202655253496E-268</c:v>
                </c:pt>
                <c:pt idx="1303">
                  <c:v>2.1083328831732354E-267</c:v>
                </c:pt>
                <c:pt idx="1304">
                  <c:v>4.8467422601679789E-267</c:v>
                </c:pt>
                <c:pt idx="1305">
                  <c:v>1.1133404885531392E-266</c:v>
                </c:pt>
                <c:pt idx="1306">
                  <c:v>2.5554869668398809E-266</c:v>
                </c:pt>
                <c:pt idx="1307">
                  <c:v>5.8612086395397748E-266</c:v>
                </c:pt>
                <c:pt idx="1308">
                  <c:v>1.3432869303757264E-265</c:v>
                </c:pt>
                <c:pt idx="1309">
                  <c:v>3.0762296115482083E-265</c:v>
                </c:pt>
                <c:pt idx="1310">
                  <c:v>7.0394270287132086E-265</c:v>
                </c:pt>
                <c:pt idx="1311">
                  <c:v>1.6096250827848326E-264</c:v>
                </c:pt>
                <c:pt idx="1312">
                  <c:v>3.6777420017940288E-264</c:v>
                </c:pt>
                <c:pt idx="1313">
                  <c:v>8.3966712369719413E-264</c:v>
                </c:pt>
                <c:pt idx="1314">
                  <c:v>1.9155903962675137E-263</c:v>
                </c:pt>
                <c:pt idx="1315">
                  <c:v>4.3668474079043962E-263</c:v>
                </c:pt>
                <c:pt idx="1316">
                  <c:v>9.947260610259458E-263</c:v>
                </c:pt>
                <c:pt idx="1317">
                  <c:v>2.2641716108332658E-262</c:v>
                </c:pt>
                <c:pt idx="1318">
                  <c:v>5.1497458927217897E-262</c:v>
                </c:pt>
                <c:pt idx="1319">
                  <c:v>1.1703967938002918E-261</c:v>
                </c:pt>
                <c:pt idx="1320">
                  <c:v>2.6579790926580287E-261</c:v>
                </c:pt>
                <c:pt idx="1321">
                  <c:v>6.0317226005860042E-261</c:v>
                </c:pt>
                <c:pt idx="1322">
                  <c:v>1.3677375511527966E-260</c:v>
                </c:pt>
                <c:pt idx="1323">
                  <c:v>3.0991032125824509E-260</c:v>
                </c:pt>
                <c:pt idx="1324">
                  <c:v>7.0168374624517465E-260</c:v>
                </c:pt>
                <c:pt idx="1325">
                  <c:v>1.5875197878848407E-259</c:v>
                </c:pt>
                <c:pt idx="1326">
                  <c:v>3.5889671165444927E-259</c:v>
                </c:pt>
                <c:pt idx="1327">
                  <c:v>8.107606437978503E-259</c:v>
                </c:pt>
                <c:pt idx="1328">
                  <c:v>1.8301594668117358E-258</c:v>
                </c:pt>
                <c:pt idx="1329">
                  <c:v>4.1281792484477662E-258</c:v>
                </c:pt>
                <c:pt idx="1330">
                  <c:v>9.3046865104005527E-258</c:v>
                </c:pt>
                <c:pt idx="1331">
                  <c:v>2.0956501149553286E-257</c:v>
                </c:pt>
                <c:pt idx="1332">
                  <c:v>4.7163918566135402E-257</c:v>
                </c:pt>
                <c:pt idx="1333">
                  <c:v>1.0606578388185416E-256</c:v>
                </c:pt>
                <c:pt idx="1334">
                  <c:v>2.3835007613901223E-256</c:v>
                </c:pt>
                <c:pt idx="1335">
                  <c:v>5.352172368390594E-256</c:v>
                </c:pt>
                <c:pt idx="1336">
                  <c:v>1.2009362083152406E-255</c:v>
                </c:pt>
                <c:pt idx="1337">
                  <c:v>2.6926820814245361E-255</c:v>
                </c:pt>
                <c:pt idx="1338">
                  <c:v>6.0328948799650243E-255</c:v>
                </c:pt>
                <c:pt idx="1339">
                  <c:v>1.3506481074547438E-254</c:v>
                </c:pt>
                <c:pt idx="1340">
                  <c:v>3.0215841330079914E-254</c:v>
                </c:pt>
                <c:pt idx="1341">
                  <c:v>6.7546590156668155E-254</c:v>
                </c:pt>
                <c:pt idx="1342">
                  <c:v>1.5088590504096247E-253</c:v>
                </c:pt>
                <c:pt idx="1343">
                  <c:v>3.3679889518072789E-253</c:v>
                </c:pt>
                <c:pt idx="1344">
                  <c:v>7.5122430151844093E-253</c:v>
                </c:pt>
                <c:pt idx="1345">
                  <c:v>1.6743483689116861E-252</c:v>
                </c:pt>
                <c:pt idx="1346">
                  <c:v>3.7290609552594931E-252</c:v>
                </c:pt>
                <c:pt idx="1347">
                  <c:v>8.2990970814377739E-252</c:v>
                </c:pt>
                <c:pt idx="1348">
                  <c:v>1.8456109150716688E-251</c:v>
                </c:pt>
                <c:pt idx="1349">
                  <c:v>4.1013575890475562E-251</c:v>
                </c:pt>
                <c:pt idx="1350">
                  <c:v>9.1073817669463449E-251</c:v>
                </c:pt>
                <c:pt idx="1351">
                  <c:v>2.0208687352689842E-250</c:v>
                </c:pt>
                <c:pt idx="1352">
                  <c:v>4.4808619407293681E-250</c:v>
                </c:pt>
                <c:pt idx="1353">
                  <c:v>9.9280545215576515E-250</c:v>
                </c:pt>
                <c:pt idx="1354">
                  <c:v>2.1980932520052319E-249</c:v>
                </c:pt>
                <c:pt idx="1355">
                  <c:v>4.8630381681526996E-249</c:v>
                </c:pt>
                <c:pt idx="1356">
                  <c:v>1.075100553018438E-248</c:v>
                </c:pt>
                <c:pt idx="1357">
                  <c:v>2.3750380405413232E-248</c:v>
                </c:pt>
                <c:pt idx="1358">
                  <c:v>5.2429095817682524E-248</c:v>
                </c:pt>
                <c:pt idx="1359">
                  <c:v>1.1565241724492835E-247</c:v>
                </c:pt>
                <c:pt idx="1360">
                  <c:v>2.5492817908496312E-247</c:v>
                </c:pt>
                <c:pt idx="1361">
                  <c:v>5.6151581296259216E-247</c:v>
                </c:pt>
                <c:pt idx="1362">
                  <c:v>1.2359115472396515E-246</c:v>
                </c:pt>
                <c:pt idx="1363">
                  <c:v>2.7182805291196076E-246</c:v>
                </c:pt>
                <c:pt idx="1364">
                  <c:v>5.9742429211412057E-246</c:v>
                </c:pt>
                <c:pt idx="1365">
                  <c:v>1.3120592066932119E-245</c:v>
                </c:pt>
                <c:pt idx="1366">
                  <c:v>2.8794276664808634E-245</c:v>
                </c:pt>
                <c:pt idx="1367">
                  <c:v>6.3145343563172739E-245</c:v>
                </c:pt>
                <c:pt idx="1368">
                  <c:v>1.3837547895508681E-244</c:v>
                </c:pt>
                <c:pt idx="1369">
                  <c:v>3.0301199771190758E-244</c:v>
                </c:pt>
                <c:pt idx="1370">
                  <c:v>6.6304594685311527E-244</c:v>
                </c:pt>
                <c:pt idx="1371">
                  <c:v>1.4498089216906666E-243</c:v>
                </c:pt>
                <c:pt idx="1372">
                  <c:v>3.167827214182095E-243</c:v>
                </c:pt>
                <c:pt idx="1373">
                  <c:v>6.9166533060733086E-243</c:v>
                </c:pt>
                <c:pt idx="1374">
                  <c:v>1.5090879940524506E-242</c:v>
                </c:pt>
                <c:pt idx="1375">
                  <c:v>3.290162777730266E-242</c:v>
                </c:pt>
                <c:pt idx="1376">
                  <c:v>7.1681106268635286E-242</c:v>
                </c:pt>
                <c:pt idx="1377">
                  <c:v>1.5605465805945134E-241</c:v>
                </c:pt>
                <c:pt idx="1378">
                  <c:v>3.3949526771451535E-241</c:v>
                </c:pt>
                <c:pt idx="1379">
                  <c:v>7.3803319068373569E-241</c:v>
                </c:pt>
                <c:pt idx="1380">
                  <c:v>1.6032581984443256E-240</c:v>
                </c:pt>
                <c:pt idx="1381">
                  <c:v>3.4802999966221478E-240</c:v>
                </c:pt>
                <c:pt idx="1382">
                  <c:v>7.5494576933228988E-240</c:v>
                </c:pt>
                <c:pt idx="1383">
                  <c:v>1.636443141616561E-239</c:v>
                </c:pt>
                <c:pt idx="1384">
                  <c:v>3.5446421840069191E-239</c:v>
                </c:pt>
                <c:pt idx="1385">
                  <c:v>7.672385679667406E-239</c:v>
                </c:pt>
                <c:pt idx="1386">
                  <c:v>1.6594922162225443E-238</c:v>
                </c:pt>
                <c:pt idx="1387">
                  <c:v>3.5867987382330232E-238</c:v>
                </c:pt>
                <c:pt idx="1388">
                  <c:v>7.7468655253417638E-238</c:v>
                </c:pt>
                <c:pt idx="1389">
                  <c:v>1.6719853651815224E-237</c:v>
                </c:pt>
                <c:pt idx="1390">
                  <c:v>3.6060072577608479E-237</c:v>
                </c:pt>
                <c:pt idx="1391">
                  <c:v>7.7715673658617167E-237</c:v>
                </c:pt>
                <c:pt idx="1392">
                  <c:v>1.6737043860436557E-236</c:v>
                </c:pt>
                <c:pt idx="1393">
                  <c:v>3.6019463114280224E-236</c:v>
                </c:pt>
                <c:pt idx="1394">
                  <c:v>7.7461210998450822E-236</c:v>
                </c:pt>
                <c:pt idx="1395">
                  <c:v>1.664639204838068E-235</c:v>
                </c:pt>
                <c:pt idx="1396">
                  <c:v>3.5747441764592932E-235</c:v>
                </c:pt>
                <c:pt idx="1397">
                  <c:v>7.6711248421877677E-235</c:v>
                </c:pt>
                <c:pt idx="1398">
                  <c:v>1.6449874572239073E-234</c:v>
                </c:pt>
                <c:pt idx="1399">
                  <c:v>3.524973122622344E-234</c:v>
                </c:pt>
                <c:pt idx="1400">
                  <c:v>7.5481223182500125E-234</c:v>
                </c:pt>
                <c:pt idx="1401">
                  <c:v>1.6151474290119969E-233</c:v>
                </c:pt>
                <c:pt idx="1402">
                  <c:v>3.4536295702325135E-233</c:v>
                </c:pt>
                <c:pt idx="1403">
                  <c:v>7.3795503637448286E-233</c:v>
                </c:pt>
                <c:pt idx="1404">
                  <c:v>1.5757047040022177E-232</c:v>
                </c:pt>
                <c:pt idx="1405">
                  <c:v>3.3621010753960863E-232</c:v>
                </c:pt>
                <c:pt idx="1406">
                  <c:v>7.1686590093744994E-232</c:v>
                </c:pt>
                <c:pt idx="1407">
                  <c:v>1.5274131412019686E-231</c:v>
                </c:pt>
                <c:pt idx="1408">
                  <c:v>3.252121663311621E-231</c:v>
                </c:pt>
                <c:pt idx="1409">
                  <c:v>6.9194077942805488E-231</c:v>
                </c:pt>
                <c:pt idx="1410">
                  <c:v>1.4711710405977944E-230</c:v>
                </c:pt>
                <c:pt idx="1411">
                  <c:v>3.1257175083527882E-230</c:v>
                </c:pt>
                <c:pt idx="1412">
                  <c:v>6.6363429052069693E-230</c:v>
                </c:pt>
                <c:pt idx="1413">
                  <c:v>1.4079935442449405E-229</c:v>
                </c:pt>
                <c:pt idx="1414">
                  <c:v>2.9851453234872643E-229</c:v>
                </c:pt>
                <c:pt idx="1415">
                  <c:v>6.3244604311179661E-229</c:v>
                </c:pt>
                <c:pt idx="1416">
                  <c:v>1.3389824483665976E-228</c:v>
                </c:pt>
                <c:pt idx="1417">
                  <c:v>2.8328260543712383E-228</c:v>
                </c:pt>
                <c:pt idx="1418">
                  <c:v>5.989061425733533E-228</c:v>
                </c:pt>
                <c:pt idx="1419">
                  <c:v>1.2652946674083832E-227</c:v>
                </c:pt>
                <c:pt idx="1420">
                  <c:v>2.6712765673646453E-227</c:v>
                </c:pt>
                <c:pt idx="1421">
                  <c:v>5.6356045725003223E-227</c:v>
                </c:pt>
                <c:pt idx="1422">
                  <c:v>1.1881105915318081E-226</c:v>
                </c:pt>
                <c:pt idx="1423">
                  <c:v>2.503041976541725E-226</c:v>
                </c:pt>
                <c:pt idx="1424">
                  <c:v>5.2695620558785757E-226</c:v>
                </c:pt>
                <c:pt idx="1425">
                  <c:v>1.1086035180667773E-225</c:v>
                </c:pt>
                <c:pt idx="1426">
                  <c:v>2.330631082130699E-225</c:v>
                </c:pt>
                <c:pt idx="1427">
                  <c:v>4.8962837859889443E-225</c:v>
                </c:pt>
                <c:pt idx="1428">
                  <c:v>1.0279112216910178E-224</c:v>
                </c:pt>
                <c:pt idx="1429">
                  <c:v>2.1564571084425643E-224</c:v>
                </c:pt>
                <c:pt idx="1430">
                  <c:v>4.5208744411805061E-224</c:v>
                </c:pt>
                <c:pt idx="1431">
                  <c:v>9.471105672863555E-224</c:v>
                </c:pt>
                <c:pt idx="1432">
                  <c:v>1.9827855560773022E-223</c:v>
                </c:pt>
                <c:pt idx="1433">
                  <c:v>4.1480869374009794E-223</c:v>
                </c:pt>
                <c:pt idx="1434">
                  <c:v>8.6719587541472715E-223</c:v>
                </c:pt>
                <c:pt idx="1435">
                  <c:v>1.8116905475237364E-222</c:v>
                </c:pt>
                <c:pt idx="1436">
                  <c:v>3.7822349635155141E-222</c:v>
                </c:pt>
                <c:pt idx="1437">
                  <c:v>7.8906153619931062E-222</c:v>
                </c:pt>
                <c:pt idx="1438">
                  <c:v>1.6450205758151678E-221</c:v>
                </c:pt>
                <c:pt idx="1439">
                  <c:v>3.4271261996144528E-221</c:v>
                </c:pt>
                <c:pt idx="1440">
                  <c:v>7.1348914634584989E-221</c:v>
                </c:pt>
                <c:pt idx="1441">
                  <c:v>1.4843740908722575E-220</c:v>
                </c:pt>
                <c:pt idx="1442">
                  <c:v>3.0860168209405121E-220</c:v>
                </c:pt>
                <c:pt idx="1443">
                  <c:v>6.4113922872719301E-220</c:v>
                </c:pt>
                <c:pt idx="1444">
                  <c:v>1.3310849039318372E-219</c:v>
                </c:pt>
                <c:pt idx="1445">
                  <c:v>2.7615869376182325E-219</c:v>
                </c:pt>
                <c:pt idx="1446">
                  <c:v>5.725473954979277E-219</c:v>
                </c:pt>
                <c:pt idx="1447">
                  <c:v>1.1862169796226076E-218</c:v>
                </c:pt>
                <c:pt idx="1448">
                  <c:v>2.4559357756157996E-218</c:v>
                </c:pt>
                <c:pt idx="1449">
                  <c:v>5.0812464323092473E-218</c:v>
                </c:pt>
                <c:pt idx="1450">
                  <c:v>1.0505678357634267E-217</c:v>
                </c:pt>
                <c:pt idx="1451">
                  <c:v>2.1705947019904022E-217</c:v>
                </c:pt>
                <c:pt idx="1452">
                  <c:v>4.4816132869732413E-217</c:v>
                </c:pt>
                <c:pt idx="1453">
                  <c:v>9.2467949524879151E-217</c:v>
                </c:pt>
                <c:pt idx="1454">
                  <c:v>1.9065556603072334E-216</c:v>
                </c:pt>
                <c:pt idx="1455">
                  <c:v>3.9283427066767537E-216</c:v>
                </c:pt>
                <c:pt idx="1456">
                  <c:v>8.0885573919205307E-216</c:v>
                </c:pt>
                <c:pt idx="1457">
                  <c:v>1.6643122205598864E-215</c:v>
                </c:pt>
                <c:pt idx="1458">
                  <c:v>3.4221635789440599E-215</c:v>
                </c:pt>
                <c:pt idx="1459">
                  <c:v>7.0318429704341123E-215</c:v>
                </c:pt>
                <c:pt idx="1460">
                  <c:v>1.4439102608694453E-214</c:v>
                </c:pt>
                <c:pt idx="1461">
                  <c:v>2.9628801522621892E-214</c:v>
                </c:pt>
                <c:pt idx="1462">
                  <c:v>6.0756257394317492E-214</c:v>
                </c:pt>
                <c:pt idx="1463">
                  <c:v>1.2450052744736604E-213</c:v>
                </c:pt>
                <c:pt idx="1464">
                  <c:v>2.5494988555774849E-213</c:v>
                </c:pt>
                <c:pt idx="1465">
                  <c:v>5.21725550254579E-213</c:v>
                </c:pt>
                <c:pt idx="1466">
                  <c:v>1.0669234156535124E-212</c:v>
                </c:pt>
                <c:pt idx="1467">
                  <c:v>2.1803612036517867E-212</c:v>
                </c:pt>
                <c:pt idx="1468">
                  <c:v>4.4527458209361543E-212</c:v>
                </c:pt>
                <c:pt idx="1469">
                  <c:v>9.0872363692576812E-212</c:v>
                </c:pt>
                <c:pt idx="1470">
                  <c:v>1.8532773016840006E-211</c:v>
                </c:pt>
                <c:pt idx="1471">
                  <c:v>3.7770597181059777E-211</c:v>
                </c:pt>
                <c:pt idx="1472">
                  <c:v>7.6925859839225329E-211</c:v>
                </c:pt>
                <c:pt idx="1473">
                  <c:v>1.5656552206084946E-210</c:v>
                </c:pt>
                <c:pt idx="1474">
                  <c:v>3.1843834995426525E-210</c:v>
                </c:pt>
                <c:pt idx="1475">
                  <c:v>6.4723241860619007E-210</c:v>
                </c:pt>
                <c:pt idx="1476">
                  <c:v>1.3146223803781715E-209</c:v>
                </c:pt>
                <c:pt idx="1477">
                  <c:v>2.6683810156528161E-209</c:v>
                </c:pt>
                <c:pt idx="1478">
                  <c:v>5.4125375571049626E-209</c:v>
                </c:pt>
                <c:pt idx="1479">
                  <c:v>1.0971359913050204E-208</c:v>
                </c:pt>
                <c:pt idx="1480">
                  <c:v>2.2224226697602661E-208</c:v>
                </c:pt>
                <c:pt idx="1481">
                  <c:v>4.4988313153039611E-208</c:v>
                </c:pt>
                <c:pt idx="1482">
                  <c:v>9.1008050882749829E-208</c:v>
                </c:pt>
                <c:pt idx="1483">
                  <c:v>1.8397853952042763E-207</c:v>
                </c:pt>
                <c:pt idx="1484">
                  <c:v>3.7167381721289465E-207</c:v>
                </c:pt>
                <c:pt idx="1485">
                  <c:v>7.5035090958185718E-207</c:v>
                </c:pt>
                <c:pt idx="1486">
                  <c:v>1.5138216064197856E-206</c:v>
                </c:pt>
                <c:pt idx="1487">
                  <c:v>3.0520596903620367E-206</c:v>
                </c:pt>
                <c:pt idx="1488">
                  <c:v>6.1492136138920546E-206</c:v>
                </c:pt>
                <c:pt idx="1489">
                  <c:v>1.2380967007838469E-205</c:v>
                </c:pt>
                <c:pt idx="1490">
                  <c:v>2.4911402430254457E-205</c:v>
                </c:pt>
                <c:pt idx="1491">
                  <c:v>5.0089951267268026E-205</c:v>
                </c:pt>
                <c:pt idx="1492">
                  <c:v>1.0064960067099999E-204</c:v>
                </c:pt>
                <c:pt idx="1493">
                  <c:v>2.0210763186951236E-204</c:v>
                </c:pt>
                <c:pt idx="1494">
                  <c:v>4.0556715425317549E-204</c:v>
                </c:pt>
                <c:pt idx="1495">
                  <c:v>8.1330311681788979E-204</c:v>
                </c:pt>
                <c:pt idx="1496">
                  <c:v>1.6298659655668225E-203</c:v>
                </c:pt>
                <c:pt idx="1497">
                  <c:v>3.2640840431914489E-203</c:v>
                </c:pt>
                <c:pt idx="1498">
                  <c:v>6.5325231017836359E-203</c:v>
                </c:pt>
                <c:pt idx="1499">
                  <c:v>1.3065046203567798E-202</c:v>
                </c:pt>
                <c:pt idx="1500">
                  <c:v>2.6112683951167873E-202</c:v>
                </c:pt>
                <c:pt idx="1501">
                  <c:v>5.2155826799933257E-202</c:v>
                </c:pt>
                <c:pt idx="1502">
                  <c:v>1.0410344670646447E-201</c:v>
                </c:pt>
                <c:pt idx="1503">
                  <c:v>2.0765315167514468E-201</c:v>
                </c:pt>
                <c:pt idx="1504">
                  <c:v>4.1392654818952598E-201</c:v>
                </c:pt>
                <c:pt idx="1505">
                  <c:v>8.2455487687161577E-201</c:v>
                </c:pt>
                <c:pt idx="1506">
                  <c:v>1.641449655351847E-200</c:v>
                </c:pt>
                <c:pt idx="1507">
                  <c:v>3.2654833992405884E-200</c:v>
                </c:pt>
                <c:pt idx="1508">
                  <c:v>6.4920147102192569E-200</c:v>
                </c:pt>
                <c:pt idx="1509">
                  <c:v>1.2898042470639199E-199</c:v>
                </c:pt>
                <c:pt idx="1510">
                  <c:v>2.5608290808675513E-199</c:v>
                </c:pt>
                <c:pt idx="1511">
                  <c:v>5.081010081085952E-199</c:v>
                </c:pt>
                <c:pt idx="1512">
                  <c:v>1.00747060431326E-198</c:v>
                </c:pt>
                <c:pt idx="1513">
                  <c:v>1.9963089913737671E-198</c:v>
                </c:pt>
                <c:pt idx="1514">
                  <c:v>3.9530871116309326E-198</c:v>
                </c:pt>
                <c:pt idx="1515">
                  <c:v>7.822731751250247E-198</c:v>
                </c:pt>
                <c:pt idx="1516">
                  <c:v>1.5470135302400715E-197</c:v>
                </c:pt>
                <c:pt idx="1517">
                  <c:v>3.0573389925697863E-197</c:v>
                </c:pt>
                <c:pt idx="1518">
                  <c:v>6.0381941920412137E-197</c:v>
                </c:pt>
                <c:pt idx="1519">
                  <c:v>1.1917488536919964E-196</c:v>
                </c:pt>
                <c:pt idx="1520">
                  <c:v>2.3505894550145795E-196</c:v>
                </c:pt>
                <c:pt idx="1521">
                  <c:v>4.6332249441806993E-196</c:v>
                </c:pt>
                <c:pt idx="1522">
                  <c:v>9.1265100673275387E-196</c:v>
                </c:pt>
                <c:pt idx="1523">
                  <c:v>1.79655709986804E-195</c:v>
                </c:pt>
                <c:pt idx="1524">
                  <c:v>3.534210688264748E-195</c:v>
                </c:pt>
                <c:pt idx="1525">
                  <c:v>6.9479895575304762E-195</c:v>
                </c:pt>
                <c:pt idx="1526">
                  <c:v>1.3650274179827084E-194</c:v>
                </c:pt>
                <c:pt idx="1527">
                  <c:v>2.6800276531075671E-194</c:v>
                </c:pt>
                <c:pt idx="1528">
                  <c:v>5.2583930407591768E-194</c:v>
                </c:pt>
                <c:pt idx="1529">
                  <c:v>1.0310574589725338E-193</c:v>
                </c:pt>
                <c:pt idx="1530">
                  <c:v>2.0203607948517141E-193</c:v>
                </c:pt>
                <c:pt idx="1531">
                  <c:v>3.9563200943563352E-193</c:v>
                </c:pt>
                <c:pt idx="1532">
                  <c:v>7.74230938230327E-193</c:v>
                </c:pt>
                <c:pt idx="1533">
                  <c:v>1.5141413394335537E-192</c:v>
                </c:pt>
                <c:pt idx="1534">
                  <c:v>2.9592338881429365E-192</c:v>
                </c:pt>
                <c:pt idx="1535">
                  <c:v>5.7797536877805775E-192</c:v>
                </c:pt>
                <c:pt idx="1536">
                  <c:v>1.1281236866194444E-191</c:v>
                </c:pt>
                <c:pt idx="1537">
                  <c:v>2.2005013393096735E-191</c:v>
                </c:pt>
                <c:pt idx="1538">
                  <c:v>4.2894762949509196E-191</c:v>
                </c:pt>
                <c:pt idx="1539">
                  <c:v>8.3561226525016705E-191</c:v>
                </c:pt>
                <c:pt idx="1540">
                  <c:v>1.6267597636273571E-190</c:v>
                </c:pt>
                <c:pt idx="1541">
                  <c:v>3.1649022638673315E-190</c:v>
                </c:pt>
                <c:pt idx="1542">
                  <c:v>6.1534068642912505E-190</c:v>
                </c:pt>
                <c:pt idx="1543">
                  <c:v>1.1956101420253643E-189</c:v>
                </c:pt>
                <c:pt idx="1544">
                  <c:v>2.3215730913119988E-189</c:v>
                </c:pt>
                <c:pt idx="1545">
                  <c:v>4.5049930620540189E-189</c:v>
                </c:pt>
                <c:pt idx="1546">
                  <c:v>8.7362502819404574E-189</c:v>
                </c:pt>
                <c:pt idx="1547">
                  <c:v>1.6930717600660277E-188</c:v>
                </c:pt>
                <c:pt idx="1548">
                  <c:v>3.2790285863125737E-188</c:v>
                </c:pt>
                <c:pt idx="1549">
                  <c:v>6.3465069412488038E-188</c:v>
                </c:pt>
                <c:pt idx="1550">
                  <c:v>1.2275642052708421E-187</c:v>
                </c:pt>
                <c:pt idx="1551">
                  <c:v>2.3728689534875684E-187</c:v>
                </c:pt>
                <c:pt idx="1552">
                  <c:v>4.5837777594723931E-187</c:v>
                </c:pt>
                <c:pt idx="1553">
                  <c:v>8.8489918136542289E-187</c:v>
                </c:pt>
                <c:pt idx="1554">
                  <c:v>1.7072009929882131E-186</c:v>
                </c:pt>
                <c:pt idx="1555">
                  <c:v>3.2915186240120851E-186</c:v>
                </c:pt>
                <c:pt idx="1556">
                  <c:v>6.3420397379821574E-186</c:v>
                </c:pt>
                <c:pt idx="1557">
                  <c:v>1.2211886530134263E-185</c:v>
                </c:pt>
                <c:pt idx="1558">
                  <c:v>2.3499460930335353E-185</c:v>
                </c:pt>
                <c:pt idx="1559">
                  <c:v>4.5191271019881174E-185</c:v>
                </c:pt>
                <c:pt idx="1560">
                  <c:v>8.6850616950463701E-185</c:v>
                </c:pt>
                <c:pt idx="1561">
                  <c:v>1.6680656264488353E-184</c:v>
                </c:pt>
                <c:pt idx="1562">
                  <c:v>3.2016614711116489E-184</c:v>
                </c:pt>
                <c:pt idx="1563">
                  <c:v>6.1412943819279088E-184</c:v>
                </c:pt>
                <c:pt idx="1564">
                  <c:v>1.1772449294431183E-183</c:v>
                </c:pt>
                <c:pt idx="1565">
                  <c:v>2.2552584855228058E-183</c:v>
                </c:pt>
                <c:pt idx="1566">
                  <c:v>4.3176614272934669E-183</c:v>
                </c:pt>
                <c:pt idx="1567">
                  <c:v>8.2608318124254879E-183</c:v>
                </c:pt>
                <c:pt idx="1568">
                  <c:v>1.5795089507502782E-182</c:v>
                </c:pt>
                <c:pt idx="1569">
                  <c:v>3.0181699695864823E-182</c:v>
                </c:pt>
                <c:pt idx="1570">
                  <c:v>5.7635327235910685E-182</c:v>
                </c:pt>
                <c:pt idx="1571">
                  <c:v>1.0999108251125222E-181</c:v>
                </c:pt>
                <c:pt idx="1572">
                  <c:v>2.0977320250081818E-181</c:v>
                </c:pt>
                <c:pt idx="1573">
                  <c:v>3.9982185991260139E-181</c:v>
                </c:pt>
                <c:pt idx="1574">
                  <c:v>7.6156544745244181E-181</c:v>
                </c:pt>
                <c:pt idx="1575">
                  <c:v>1.4496804202778063E-180</c:v>
                </c:pt>
                <c:pt idx="1576">
                  <c:v>2.7577940778906574E-180</c:v>
                </c:pt>
                <c:pt idx="1577">
                  <c:v>5.2429545207033753E-180</c:v>
                </c:pt>
                <c:pt idx="1578">
                  <c:v>9.9612815466189183E-180</c:v>
                </c:pt>
                <c:pt idx="1579">
                  <c:v>1.8913825721432337E-179</c:v>
                </c:pt>
                <c:pt idx="1580">
                  <c:v>3.5889612374628846E-179</c:v>
                </c:pt>
                <c:pt idx="1581">
                  <c:v>6.8058683390577574E-179</c:v>
                </c:pt>
                <c:pt idx="1582">
                  <c:v>1.2898044862396857E-178</c:v>
                </c:pt>
                <c:pt idx="1583">
                  <c:v>2.4428115269687858E-178</c:v>
                </c:pt>
                <c:pt idx="1584">
                  <c:v>4.6236180321179832E-178</c:v>
                </c:pt>
                <c:pt idx="1585">
                  <c:v>8.745809644612651E-178</c:v>
                </c:pt>
                <c:pt idx="1586">
                  <c:v>1.6532721445386665E-177</c:v>
                </c:pt>
                <c:pt idx="1587">
                  <c:v>3.1233100967361736E-177</c:v>
                </c:pt>
                <c:pt idx="1588">
                  <c:v>5.8967465640084872E-177</c:v>
                </c:pt>
                <c:pt idx="1589">
                  <c:v>1.112593691322181E-176</c:v>
                </c:pt>
                <c:pt idx="1590">
                  <c:v>2.0979139371253638E-176</c:v>
                </c:pt>
                <c:pt idx="1591">
                  <c:v>3.9533554091562322E-176</c:v>
                </c:pt>
                <c:pt idx="1592">
                  <c:v>7.4451137648882503E-176</c:v>
                </c:pt>
                <c:pt idx="1593">
                  <c:v>1.4012133810958724E-175</c:v>
                </c:pt>
                <c:pt idx="1594">
                  <c:v>2.6355110616222158E-175</c:v>
                </c:pt>
                <c:pt idx="1595">
                  <c:v>4.9539681609435379E-175</c:v>
                </c:pt>
                <c:pt idx="1596">
                  <c:v>9.3061393129809244E-175</c:v>
                </c:pt>
                <c:pt idx="1597">
                  <c:v>1.7470849774058543E-174</c:v>
                </c:pt>
                <c:pt idx="1598">
                  <c:v>3.2778329782468718E-174</c:v>
                </c:pt>
                <c:pt idx="1599">
                  <c:v>6.1459368342138266E-174</c:v>
                </c:pt>
                <c:pt idx="1600">
                  <c:v>1.1516433793031012E-173</c:v>
                </c:pt>
                <c:pt idx="1601">
                  <c:v>2.1566355417655504E-173</c:v>
                </c:pt>
                <c:pt idx="1602">
                  <c:v>4.0361239084828273E-173</c:v>
                </c:pt>
                <c:pt idx="1603">
                  <c:v>7.5488601779614023E-173</c:v>
                </c:pt>
                <c:pt idx="1604">
                  <c:v>1.4110019024222487E-172</c:v>
                </c:pt>
                <c:pt idx="1605">
                  <c:v>2.6357445250732733E-172</c:v>
                </c:pt>
                <c:pt idx="1606">
                  <c:v>4.9204938240320852E-172</c:v>
                </c:pt>
                <c:pt idx="1607">
                  <c:v>9.1800257911036826E-172</c:v>
                </c:pt>
                <c:pt idx="1608">
                  <c:v>1.7116269343263836E-171</c:v>
                </c:pt>
                <c:pt idx="1609">
                  <c:v>3.1893669583723532E-171</c:v>
                </c:pt>
                <c:pt idx="1610">
                  <c:v>5.9392308349569411E-171</c:v>
                </c:pt>
                <c:pt idx="1611">
                  <c:v>1.1053159122129447E-170</c:v>
                </c:pt>
                <c:pt idx="1612">
                  <c:v>2.0557642508612205E-170</c:v>
                </c:pt>
                <c:pt idx="1613">
                  <c:v>3.8211231428637394E-170</c:v>
                </c:pt>
                <c:pt idx="1614">
                  <c:v>7.0980615656928255E-170</c:v>
                </c:pt>
                <c:pt idx="1615">
                  <c:v>1.3177094490766398E-169</c:v>
                </c:pt>
                <c:pt idx="1616">
                  <c:v>2.4447299611804448E-169</c:v>
                </c:pt>
                <c:pt idx="1617">
                  <c:v>4.5328738464414359E-169</c:v>
                </c:pt>
                <c:pt idx="1618">
                  <c:v>8.3993956388674108E-169</c:v>
                </c:pt>
                <c:pt idx="1619">
                  <c:v>1.5554436368271846E-168</c:v>
                </c:pt>
                <c:pt idx="1620">
                  <c:v>2.8786742199145078E-168</c:v>
                </c:pt>
                <c:pt idx="1621">
                  <c:v>5.3243049690168443E-168</c:v>
                </c:pt>
                <c:pt idx="1622">
                  <c:v>9.8415988336700999E-168</c:v>
                </c:pt>
                <c:pt idx="1623">
                  <c:v>1.8180293411953763E-167</c:v>
                </c:pt>
                <c:pt idx="1624">
                  <c:v>3.3563618606684469E-167</c:v>
                </c:pt>
                <c:pt idx="1625">
                  <c:v>6.1925495584287355E-167</c:v>
                </c:pt>
                <c:pt idx="1626">
                  <c:v>1.1418345836070219E-166</c:v>
                </c:pt>
                <c:pt idx="1627">
                  <c:v>2.1041177830599799E-166</c:v>
                </c:pt>
                <c:pt idx="1628">
                  <c:v>3.8749867091328223E-166</c:v>
                </c:pt>
                <c:pt idx="1629">
                  <c:v>7.1318773787736362E-166</c:v>
                </c:pt>
                <c:pt idx="1630">
                  <c:v>1.3118106766599537E-165</c:v>
                </c:pt>
                <c:pt idx="1631">
                  <c:v>2.4114166850359649E-165</c:v>
                </c:pt>
                <c:pt idx="1632">
                  <c:v>4.4300367759390445E-165</c:v>
                </c:pt>
                <c:pt idx="1633">
                  <c:v>8.1334824527661691E-165</c:v>
                </c:pt>
                <c:pt idx="1634">
                  <c:v>1.4923821014245905E-164</c:v>
                </c:pt>
                <c:pt idx="1635">
                  <c:v>2.7366419952780159E-164</c:v>
                </c:pt>
                <c:pt idx="1636">
                  <c:v>5.0152266254334764E-164</c:v>
                </c:pt>
                <c:pt idx="1637">
                  <c:v>9.185396749874322E-164</c:v>
                </c:pt>
                <c:pt idx="1638">
                  <c:v>1.6812806741689692E-163</c:v>
                </c:pt>
                <c:pt idx="1639">
                  <c:v>3.0755134283584749E-163</c:v>
                </c:pt>
                <c:pt idx="1640">
                  <c:v>5.6225108379483695E-163</c:v>
                </c:pt>
                <c:pt idx="1641">
                  <c:v>1.0272553297104246E-162</c:v>
                </c:pt>
                <c:pt idx="1642">
                  <c:v>1.8756944547361214E-162</c:v>
                </c:pt>
                <c:pt idx="1643">
                  <c:v>3.4228000998826913E-162</c:v>
                </c:pt>
                <c:pt idx="1644">
                  <c:v>6.242188632006203E-162</c:v>
                </c:pt>
                <c:pt idx="1645">
                  <c:v>1.1377014517631017E-161</c:v>
                </c:pt>
                <c:pt idx="1646">
                  <c:v>2.0723159412802359E-161</c:v>
                </c:pt>
                <c:pt idx="1647">
                  <c:v>3.7724197960202533E-161</c:v>
                </c:pt>
                <c:pt idx="1648">
                  <c:v>6.8631045409717782E-161</c:v>
                </c:pt>
                <c:pt idx="1649">
                  <c:v>1.2478371892673384E-160</c:v>
                </c:pt>
                <c:pt idx="1650">
                  <c:v>2.2674206952166011E-160</c:v>
                </c:pt>
                <c:pt idx="1651">
                  <c:v>4.1175920615314445E-160</c:v>
                </c:pt>
                <c:pt idx="1652">
                  <c:v>7.4729438503281732E-160</c:v>
                </c:pt>
                <c:pt idx="1653">
                  <c:v>1.3554311699509111E-159</c:v>
                </c:pt>
                <c:pt idx="1654">
                  <c:v>2.4569749304246919E-159</c:v>
                </c:pt>
                <c:pt idx="1655">
                  <c:v>4.4510415406227946E-159</c:v>
                </c:pt>
                <c:pt idx="1656">
                  <c:v>8.0586147386064111E-159</c:v>
                </c:pt>
                <c:pt idx="1657">
                  <c:v>1.4581329442594184E-158</c:v>
                </c:pt>
                <c:pt idx="1658">
                  <c:v>2.6367684344651436E-158</c:v>
                </c:pt>
                <c:pt idx="1659">
                  <c:v>4.7652441586721148E-158</c:v>
                </c:pt>
                <c:pt idx="1660">
                  <c:v>8.6067022733411075E-158</c:v>
                </c:pt>
                <c:pt idx="1661">
                  <c:v>1.5535563670285058E-157</c:v>
                </c:pt>
                <c:pt idx="1662">
                  <c:v>2.8025671082897122E-157</c:v>
                </c:pt>
                <c:pt idx="1663">
                  <c:v>5.0527051231195184E-157</c:v>
                </c:pt>
                <c:pt idx="1664">
                  <c:v>9.1039731948071165E-157</c:v>
                </c:pt>
                <c:pt idx="1665">
                  <c:v>1.6393709234349471E-156</c:v>
                </c:pt>
                <c:pt idx="1666">
                  <c:v>2.9502776066619279E-156</c:v>
                </c:pt>
                <c:pt idx="1667">
                  <c:v>5.3062546882401097E-156</c:v>
                </c:pt>
                <c:pt idx="1668">
                  <c:v>9.5379053713120351E-156</c:v>
                </c:pt>
                <c:pt idx="1669">
                  <c:v>1.7133961744876392E-155</c:v>
                </c:pt>
                <c:pt idx="1670">
                  <c:v>3.0761152145189548E-155</c:v>
                </c:pt>
                <c:pt idx="1671">
                  <c:v>5.519345480597191E-155</c:v>
                </c:pt>
                <c:pt idx="1672">
                  <c:v>9.8972124577359711E-155</c:v>
                </c:pt>
                <c:pt idx="1673">
                  <c:v>1.7736939888412915E-154</c:v>
                </c:pt>
                <c:pt idx="1674">
                  <c:v>3.1767653531486555E-154</c:v>
                </c:pt>
                <c:pt idx="1675">
                  <c:v>5.6863341643477811E-154</c:v>
                </c:pt>
                <c:pt idx="1676">
                  <c:v>1.0172333031032465E-153</c:v>
                </c:pt>
                <c:pt idx="1677">
                  <c:v>1.81865310447562E-153</c:v>
                </c:pt>
                <c:pt idx="1678">
                  <c:v>3.2495290729166925E-153</c:v>
                </c:pt>
                <c:pt idx="1679">
                  <c:v>5.8027304873500534E-153</c:v>
                </c:pt>
                <c:pt idx="1680">
                  <c:v>1.0355854528288765E-152</c:v>
                </c:pt>
                <c:pt idx="1681">
                  <c:v>1.84706085522421E-152</c:v>
                </c:pt>
                <c:pt idx="1682">
                  <c:v>3.2924435921988934E-152</c:v>
                </c:pt>
                <c:pt idx="1683">
                  <c:v>5.8653983233952992E-152</c:v>
                </c:pt>
                <c:pt idx="1684">
                  <c:v>1.0442845679636655E-151</c:v>
                </c:pt>
                <c:pt idx="1685">
                  <c:v>1.8581575942410613E-151</c:v>
                </c:pt>
                <c:pt idx="1686">
                  <c:v>3.304370351347484E-151</c:v>
                </c:pt>
                <c:pt idx="1687">
                  <c:v>5.8726961220640741E-151</c:v>
                </c:pt>
                <c:pt idx="1688">
                  <c:v>1.0431076593365435E-150</c:v>
                </c:pt>
                <c:pt idx="1689">
                  <c:v>1.8516704011887407E-150</c:v>
                </c:pt>
                <c:pt idx="1690">
                  <c:v>3.2850450642028017E-150</c:v>
                </c:pt>
                <c:pt idx="1691">
                  <c:v>5.8245479861756027E-150</c:v>
                </c:pt>
                <c:pt idx="1692">
                  <c:v>1.0321112792983817E-149</c:v>
                </c:pt>
                <c:pt idx="1693">
                  <c:v>1.8278239893127056E-149</c:v>
                </c:pt>
                <c:pt idx="1694">
                  <c:v>3.2350867067484343E-149</c:v>
                </c:pt>
                <c:pt idx="1695">
                  <c:v>5.722441108634023E-149</c:v>
                </c:pt>
                <c:pt idx="1696">
                  <c:v>1.01162777406617E-148</c:v>
                </c:pt>
                <c:pt idx="1697">
                  <c:v>1.7873282227318773E-148</c:v>
                </c:pt>
                <c:pt idx="1698">
                  <c:v>3.1559650783961517E-148</c:v>
                </c:pt>
                <c:pt idx="1699">
                  <c:v>5.5693501383465549E-148</c:v>
                </c:pt>
                <c:pt idx="1700">
                  <c:v>9.8224870164869452E-148</c:v>
                </c:pt>
                <c:pt idx="1701">
                  <c:v>1.7313431873943264E-147</c:v>
                </c:pt>
                <c:pt idx="1702">
                  <c:v>3.0499292790271199E-147</c:v>
                </c:pt>
                <c:pt idx="1703">
                  <c:v>5.369593801105331E-147</c:v>
                </c:pt>
                <c:pt idx="1704">
                  <c:v>9.4479656324397687E-147</c:v>
                </c:pt>
                <c:pt idx="1705">
                  <c:v>1.6614242026568781E-146</c:v>
                </c:pt>
                <c:pt idx="1706">
                  <c:v>2.9199019378857344E-146</c:v>
                </c:pt>
                <c:pt idx="1707">
                  <c:v>5.1286333803601041E-146</c:v>
                </c:pt>
                <c:pt idx="1708">
                  <c:v>9.0028672563391898E-146</c:v>
                </c:pt>
                <c:pt idx="1709">
                  <c:v>1.5794503958491516E-145</c:v>
                </c:pt>
                <c:pt idx="1710">
                  <c:v>2.7693461061050788E-145</c:v>
                </c:pt>
                <c:pt idx="1711">
                  <c:v>4.8528261205118332E-145</c:v>
                </c:pt>
                <c:pt idx="1712">
                  <c:v>8.4988198257656138E-145</c:v>
                </c:pt>
                <c:pt idx="1713">
                  <c:v>1.4875413930742324E-144</c:v>
                </c:pt>
                <c:pt idx="1714">
                  <c:v>2.6021132240371352E-144</c:v>
                </c:pt>
                <c:pt idx="1715">
                  <c:v>4.5491489930723452E-144</c:v>
                </c:pt>
                <c:pt idx="1716">
                  <c:v>7.9484257304684048E-144</c:v>
                </c:pt>
                <c:pt idx="1717">
                  <c:v>1.3879672404775366E-143</c:v>
                </c:pt>
                <c:pt idx="1718">
                  <c:v>2.4222813969944798E-143</c:v>
                </c:pt>
                <c:pt idx="1719">
                  <c:v>4.2249094133610403E-143</c:v>
                </c:pt>
                <c:pt idx="1720">
                  <c:v>7.3647462173661547E-143</c:v>
                </c:pt>
                <c:pt idx="1721">
                  <c:v>1.2830568322936789E-142</c:v>
                </c:pt>
                <c:pt idx="1722">
                  <c:v>2.2339933237844029E-142</c:v>
                </c:pt>
                <c:pt idx="1723">
                  <c:v>3.8874593801359857E-142</c:v>
                </c:pt>
                <c:pt idx="1724">
                  <c:v>6.7607989219753032E-142</c:v>
                </c:pt>
                <c:pt idx="1725">
                  <c:v>1.175109893738264E-141</c:v>
                </c:pt>
                <c:pt idx="1726">
                  <c:v>2.0413026527012521E-141</c:v>
                </c:pt>
                <c:pt idx="1727">
                  <c:v>3.5439282164956193E-141</c:v>
                </c:pt>
                <c:pt idx="1728">
                  <c:v>6.1490946497877259E-141</c:v>
                </c:pt>
                <c:pt idx="1729">
                  <c:v>1.0663169912929267E-140</c:v>
                </c:pt>
                <c:pt idx="1730">
                  <c:v>1.8480363800573909E-140</c:v>
                </c:pt>
                <c:pt idx="1731">
                  <c:v>3.2009868014844482E-140</c:v>
                </c:pt>
                <c:pt idx="1732">
                  <c:v>5.5412350862402892E-140</c:v>
                </c:pt>
                <c:pt idx="1733">
                  <c:v>9.5869119139102138E-140</c:v>
                </c:pt>
                <c:pt idx="1734">
                  <c:v>1.6576792934713114E-139</c:v>
                </c:pt>
                <c:pt idx="1735">
                  <c:v>2.864653156920459E-139</c:v>
                </c:pt>
                <c:pt idx="1736">
                  <c:v>4.9475874903643959E-139</c:v>
                </c:pt>
                <c:pt idx="1737">
                  <c:v>8.540139511560098E-139</c:v>
                </c:pt>
                <c:pt idx="1738">
                  <c:v>1.4732845620863221E-138</c:v>
                </c:pt>
                <c:pt idx="1739">
                  <c:v>2.5401457967010054E-138</c:v>
                </c:pt>
                <c:pt idx="1740">
                  <c:v>4.3770461746699493E-138</c:v>
                </c:pt>
                <c:pt idx="1741">
                  <c:v>7.5379670057474098E-138</c:v>
                </c:pt>
                <c:pt idx="1742">
                  <c:v>1.2974125655332139E-137</c:v>
                </c:pt>
                <c:pt idx="1743">
                  <c:v>2.2317876700682396E-137</c:v>
                </c:pt>
                <c:pt idx="1744">
                  <c:v>3.8368842465356102E-137</c:v>
                </c:pt>
                <c:pt idx="1745">
                  <c:v>6.5925846160414156E-137</c:v>
                </c:pt>
                <c:pt idx="1746">
                  <c:v>1.1320981023538119E-136</c:v>
                </c:pt>
                <c:pt idx="1747">
                  <c:v>1.942960129898157E-136</c:v>
                </c:pt>
                <c:pt idx="1748">
                  <c:v>3.3326931902200155E-136</c:v>
                </c:pt>
                <c:pt idx="1749">
                  <c:v>5.7131883260899599E-136</c:v>
                </c:pt>
                <c:pt idx="1750">
                  <c:v>9.7884437340222855E-136</c:v>
                </c:pt>
                <c:pt idx="1751">
                  <c:v>1.6761033791133615E-135</c:v>
                </c:pt>
                <c:pt idx="1752">
                  <c:v>2.8684028165084205E-135</c:v>
                </c:pt>
                <c:pt idx="1753">
                  <c:v>4.9060481468226785E-135</c:v>
                </c:pt>
                <c:pt idx="1754">
                  <c:v>8.3864070885877267E-135</c:v>
                </c:pt>
                <c:pt idx="1755">
                  <c:v>1.4327574752707702E-134</c:v>
                </c:pt>
                <c:pt idx="1756">
                  <c:v>2.4463701911284512E-134</c:v>
                </c:pt>
                <c:pt idx="1757">
                  <c:v>4.17469315892285E-134</c:v>
                </c:pt>
                <c:pt idx="1758">
                  <c:v>7.119999702538212E-134</c:v>
                </c:pt>
                <c:pt idx="1759">
                  <c:v>1.2136363129329868E-133</c:v>
                </c:pt>
                <c:pt idx="1760">
                  <c:v>2.0675235314020244E-133</c:v>
                </c:pt>
                <c:pt idx="1761">
                  <c:v>3.5201876244066853E-133</c:v>
                </c:pt>
                <c:pt idx="1762">
                  <c:v>5.9901094005785508E-133</c:v>
                </c:pt>
                <c:pt idx="1763">
                  <c:v>1.0187260885340668E-132</c:v>
                </c:pt>
                <c:pt idx="1764">
                  <c:v>1.7315457595474478E-132</c:v>
                </c:pt>
                <c:pt idx="1765">
                  <c:v>2.9414707127083106E-132</c:v>
                </c:pt>
                <c:pt idx="1766">
                  <c:v>4.9940080012034619E-132</c:v>
                </c:pt>
                <c:pt idx="1767">
                  <c:v>8.4739954771531451E-132</c:v>
                </c:pt>
                <c:pt idx="1768">
                  <c:v>1.4370823307778838E-131</c:v>
                </c:pt>
                <c:pt idx="1769">
                  <c:v>2.4357327640306191E-131</c:v>
                </c:pt>
                <c:pt idx="1770">
                  <c:v>4.12602952687203E-131</c:v>
                </c:pt>
                <c:pt idx="1771">
                  <c:v>6.9853773028313271E-131</c:v>
                </c:pt>
                <c:pt idx="1772">
                  <c:v>1.1819589344894006E-130</c:v>
                </c:pt>
                <c:pt idx="1773">
                  <c:v>1.9988031586624954E-130</c:v>
                </c:pt>
                <c:pt idx="1774">
                  <c:v>3.3782588597115646E-130</c:v>
                </c:pt>
                <c:pt idx="1775">
                  <c:v>5.7065183441081576E-130</c:v>
                </c:pt>
                <c:pt idx="1776">
                  <c:v>9.6339645651783476E-130</c:v>
                </c:pt>
                <c:pt idx="1777">
                  <c:v>1.6255283293328047E-129</c:v>
                </c:pt>
                <c:pt idx="1778">
                  <c:v>2.7411944845415531E-129</c:v>
                </c:pt>
                <c:pt idx="1779">
                  <c:v>4.6199907042824563E-129</c:v>
                </c:pt>
                <c:pt idx="1780">
                  <c:v>7.7821292042940792E-129</c:v>
                </c:pt>
                <c:pt idx="1781">
                  <c:v>1.3101227616658082E-128</c:v>
                </c:pt>
                <c:pt idx="1782">
                  <c:v>2.204356862028117E-128</c:v>
                </c:pt>
                <c:pt idx="1783">
                  <c:v>3.7068781312134601E-128</c:v>
                </c:pt>
                <c:pt idx="1784">
                  <c:v>6.230047279351803E-128</c:v>
                </c:pt>
                <c:pt idx="1785">
                  <c:v>1.0464805060498727E-127</c:v>
                </c:pt>
                <c:pt idx="1786">
                  <c:v>1.7568223380806762E-127</c:v>
                </c:pt>
                <c:pt idx="1787">
                  <c:v>2.947688486712972E-127</c:v>
                </c:pt>
                <c:pt idx="1788">
                  <c:v>4.9430214981194561E-127</c:v>
                </c:pt>
                <c:pt idx="1789">
                  <c:v>8.284393572267975E-127</c:v>
                </c:pt>
                <c:pt idx="1790">
                  <c:v>1.3876706151204467E-126</c:v>
                </c:pt>
                <c:pt idx="1791">
                  <c:v>2.3231092887055215E-126</c:v>
                </c:pt>
                <c:pt idx="1792">
                  <c:v>3.8869647886882598E-126</c:v>
                </c:pt>
                <c:pt idx="1793">
                  <c:v>6.4999411182081507E-126</c:v>
                </c:pt>
                <c:pt idx="1794">
                  <c:v>1.0863411339621283E-125</c:v>
                </c:pt>
                <c:pt idx="1795">
                  <c:v>1.8146010032778135E-125</c:v>
                </c:pt>
                <c:pt idx="1796">
                  <c:v>3.0293839787613406E-125</c:v>
                </c:pt>
                <c:pt idx="1797">
                  <c:v>5.0545895084997109E-125</c:v>
                </c:pt>
                <c:pt idx="1798">
                  <c:v>8.4289986245134788E-125</c:v>
                </c:pt>
                <c:pt idx="1799">
                  <c:v>1.4048331040856951E-124</c:v>
                </c:pt>
                <c:pt idx="1800">
                  <c:v>2.3400884576655842E-124</c:v>
                </c:pt>
                <c:pt idx="1801">
                  <c:v>3.895818741952518E-124</c:v>
                </c:pt>
                <c:pt idx="1802">
                  <c:v>6.4822275240478908E-124</c:v>
                </c:pt>
                <c:pt idx="1803">
                  <c:v>1.0779757523360096E-123</c:v>
                </c:pt>
                <c:pt idx="1804">
                  <c:v>1.7916494498659408E-123</c:v>
                </c:pt>
                <c:pt idx="1805">
                  <c:v>2.9761618768538311E-123</c:v>
                </c:pt>
                <c:pt idx="1806">
                  <c:v>4.9410545824903426E-123</c:v>
                </c:pt>
                <c:pt idx="1807">
                  <c:v>8.1986525151944157E-123</c:v>
                </c:pt>
                <c:pt idx="1808">
                  <c:v>1.3596438665333043E-122</c:v>
                </c:pt>
                <c:pt idx="1809">
                  <c:v>2.2535533699441635E-122</c:v>
                </c:pt>
                <c:pt idx="1810">
                  <c:v>3.7331088403272168E-122</c:v>
                </c:pt>
                <c:pt idx="1811">
                  <c:v>6.1806437753782857E-122</c:v>
                </c:pt>
                <c:pt idx="1812">
                  <c:v>1.0227209777239695E-121</c:v>
                </c:pt>
                <c:pt idx="1813">
                  <c:v>1.6913797867536287E-121</c:v>
                </c:pt>
                <c:pt idx="1814">
                  <c:v>2.7956690690148815E-121</c:v>
                </c:pt>
                <c:pt idx="1815">
                  <c:v>4.6183960391214882E-121</c:v>
                </c:pt>
                <c:pt idx="1816">
                  <c:v>7.6253099159950177E-121</c:v>
                </c:pt>
                <c:pt idx="1817">
                  <c:v>1.2583019663358969E-120</c:v>
                </c:pt>
                <c:pt idx="1818">
                  <c:v>2.0752643754852088E-120</c:v>
                </c:pt>
                <c:pt idx="1819">
                  <c:v>3.4207654540958562E-120</c:v>
                </c:pt>
                <c:pt idx="1820">
                  <c:v>5.6355279309656637E-120</c:v>
                </c:pt>
                <c:pt idx="1821">
                  <c:v>9.2791349027992581E-120</c:v>
                </c:pt>
                <c:pt idx="1822">
                  <c:v>1.5270106806578623E-119</c:v>
                </c:pt>
                <c:pt idx="1823">
                  <c:v>2.511530724766378E-119</c:v>
                </c:pt>
                <c:pt idx="1824">
                  <c:v>4.1285436571508125E-119</c:v>
                </c:pt>
                <c:pt idx="1825">
                  <c:v>6.7829304334332366E-119</c:v>
                </c:pt>
                <c:pt idx="1826">
                  <c:v>1.1137816803668688E-118</c:v>
                </c:pt>
                <c:pt idx="1827">
                  <c:v>1.8278692785016855E-118</c:v>
                </c:pt>
                <c:pt idx="1828">
                  <c:v>2.9981453447257141E-118</c:v>
                </c:pt>
                <c:pt idx="1829">
                  <c:v>4.9149923684032161E-118</c:v>
                </c:pt>
                <c:pt idx="1830">
                  <c:v>8.0529640115850255E-118</c:v>
                </c:pt>
                <c:pt idx="1831">
                  <c:v>1.318716814123907E-117</c:v>
                </c:pt>
                <c:pt idx="1832">
                  <c:v>2.1582926581408432E-117</c:v>
                </c:pt>
                <c:pt idx="1833">
                  <c:v>3.5304678159342537E-117</c:v>
                </c:pt>
                <c:pt idx="1834">
                  <c:v>5.771881987901648E-117</c:v>
                </c:pt>
                <c:pt idx="1835">
                  <c:v>9.4311797187952621E-117</c:v>
                </c:pt>
                <c:pt idx="1836">
                  <c:v>1.5402035468909406E-116</c:v>
                </c:pt>
                <c:pt idx="1837">
                  <c:v>2.5139339720739426E-116</c:v>
                </c:pt>
                <c:pt idx="1838">
                  <c:v>4.1010342121931032E-116</c:v>
                </c:pt>
                <c:pt idx="1839">
                  <c:v>6.6864688242276774E-116</c:v>
                </c:pt>
                <c:pt idx="1840">
                  <c:v>1.0895929642956009E-115</c:v>
                </c:pt>
                <c:pt idx="1841">
                  <c:v>1.7745813750742666E-115</c:v>
                </c:pt>
                <c:pt idx="1842">
                  <c:v>2.8886294765183827E-115</c:v>
                </c:pt>
                <c:pt idx="1843">
                  <c:v>4.699505655939783E-115</c:v>
                </c:pt>
                <c:pt idx="1844">
                  <c:v>7.6414726112856716E-115</c:v>
                </c:pt>
                <c:pt idx="1845">
                  <c:v>1.2418427862329699E-114</c:v>
                </c:pt>
                <c:pt idx="1846">
                  <c:v>2.0170700371942804E-114</c:v>
                </c:pt>
                <c:pt idx="1847">
                  <c:v>3.2744643460949821E-114</c:v>
                </c:pt>
                <c:pt idx="1848">
                  <c:v>5.3128139741953457E-114</c:v>
                </c:pt>
                <c:pt idx="1849">
                  <c:v>8.6153740122057362E-114</c:v>
                </c:pt>
                <c:pt idx="1850">
                  <c:v>1.3963329031129917E-113</c:v>
                </c:pt>
                <c:pt idx="1851">
                  <c:v>2.2618783527749703E-113</c:v>
                </c:pt>
                <c:pt idx="1852">
                  <c:v>3.6619725085395604E-113</c:v>
                </c:pt>
                <c:pt idx="1853">
                  <c:v>5.9255218584782025E-113</c:v>
                </c:pt>
                <c:pt idx="1854">
                  <c:v>9.5830542185643624E-113</c:v>
                </c:pt>
                <c:pt idx="1855">
                  <c:v>1.5489850568796995E-112</c:v>
                </c:pt>
                <c:pt idx="1856">
                  <c:v>2.5023991225847445E-112</c:v>
                </c:pt>
                <c:pt idx="1857">
                  <c:v>4.0404722108475054E-112</c:v>
                </c:pt>
                <c:pt idx="1858">
                  <c:v>6.5203962520391527E-112</c:v>
                </c:pt>
                <c:pt idx="1859">
                  <c:v>1.051676814845014E-111</c:v>
                </c:pt>
                <c:pt idx="1860">
                  <c:v>1.6953414532700715E-111</c:v>
                </c:pt>
                <c:pt idx="1861">
                  <c:v>2.7314846185869855E-111</c:v>
                </c:pt>
                <c:pt idx="1862">
                  <c:v>4.3985259558574028E-111</c:v>
                </c:pt>
                <c:pt idx="1863">
                  <c:v>7.0791726757366357E-111</c:v>
                </c:pt>
                <c:pt idx="1864">
                  <c:v>1.1387409129868476E-110</c:v>
                </c:pt>
                <c:pt idx="1865">
                  <c:v>1.8307731720047545E-110</c:v>
                </c:pt>
                <c:pt idx="1866">
                  <c:v>2.9417887070247643E-110</c:v>
                </c:pt>
                <c:pt idx="1867">
                  <c:v>4.7245000648140305E-110</c:v>
                </c:pt>
                <c:pt idx="1868">
                  <c:v>7.5834671987387572E-110</c:v>
                </c:pt>
                <c:pt idx="1869">
                  <c:v>1.2165990158405751E-109</c:v>
                </c:pt>
                <c:pt idx="1870">
                  <c:v>1.9507199612619128E-109</c:v>
                </c:pt>
                <c:pt idx="1871">
                  <c:v>3.1261537840736005E-109</c:v>
                </c:pt>
                <c:pt idx="1872">
                  <c:v>5.0071870540429669E-109</c:v>
                </c:pt>
                <c:pt idx="1873">
                  <c:v>8.0157743661284326E-109</c:v>
                </c:pt>
                <c:pt idx="1874">
                  <c:v>1.2825238985808467E-108</c:v>
                </c:pt>
                <c:pt idx="1875">
                  <c:v>2.050944400715741E-108</c:v>
                </c:pt>
                <c:pt idx="1876">
                  <c:v>3.2780144923526016E-108</c:v>
                </c:pt>
                <c:pt idx="1877">
                  <c:v>5.2364448759631065E-108</c:v>
                </c:pt>
                <c:pt idx="1878">
                  <c:v>8.3604761191545032E-108</c:v>
                </c:pt>
                <c:pt idx="1879">
                  <c:v>1.3341185296521171E-107</c:v>
                </c:pt>
                <c:pt idx="1880">
                  <c:v>2.1277807490465876E-107</c:v>
                </c:pt>
                <c:pt idx="1881">
                  <c:v>3.3917865287671126E-107</c:v>
                </c:pt>
                <c:pt idx="1882">
                  <c:v>5.4038022232075691E-107</c:v>
                </c:pt>
                <c:pt idx="1883">
                  <c:v>8.6047806102047326E-107</c:v>
                </c:pt>
                <c:pt idx="1884">
                  <c:v>1.3694611050724262E-106</c:v>
                </c:pt>
                <c:pt idx="1885">
                  <c:v>2.1783580674528333E-106</c:v>
                </c:pt>
                <c:pt idx="1886">
                  <c:v>3.4632083743295011E-106</c:v>
                </c:pt>
                <c:pt idx="1887">
                  <c:v>5.5029794083630406E-106</c:v>
                </c:pt>
                <c:pt idx="1888">
                  <c:v>8.7395120302199106E-106</c:v>
                </c:pt>
                <c:pt idx="1889">
                  <c:v>1.3872241317811352E-105</c:v>
                </c:pt>
                <c:pt idx="1890">
                  <c:v>2.2007786331803542E-105</c:v>
                </c:pt>
                <c:pt idx="1891">
                  <c:v>3.4896067122299615E-105</c:v>
                </c:pt>
                <c:pt idx="1892">
                  <c:v>5.5302800510787876E-105</c:v>
                </c:pt>
                <c:pt idx="1893">
                  <c:v>8.7596832910442001E-105</c:v>
                </c:pt>
                <c:pt idx="1894">
                  <c:v>1.3867572492414248E-104</c:v>
                </c:pt>
                <c:pt idx="1895">
                  <c:v>2.1942361538633666E-104</c:v>
                </c:pt>
                <c:pt idx="1896">
                  <c:v>3.4700624468060361E-104</c:v>
                </c:pt>
                <c:pt idx="1897">
                  <c:v>5.484819462811016E-104</c:v>
                </c:pt>
                <c:pt idx="1898">
                  <c:v>8.6648016790066154E-104</c:v>
                </c:pt>
                <c:pt idx="1899">
                  <c:v>1.3681265808960378E-103</c:v>
                </c:pt>
                <c:pt idx="1900">
                  <c:v>2.1590635153535044E-103</c:v>
                </c:pt>
                <c:pt idx="1901">
                  <c:v>3.4054629579712454E-103</c:v>
                </c:pt>
                <c:pt idx="1902">
                  <c:v>5.3685700861348519E-103</c:v>
                </c:pt>
                <c:pt idx="1903">
                  <c:v>8.458881438235707E-103</c:v>
                </c:pt>
                <c:pt idx="1904">
                  <c:v>1.3321073131082634E-102</c:v>
                </c:pt>
                <c:pt idx="1905">
                  <c:v>2.096706159142049E-102</c:v>
                </c:pt>
                <c:pt idx="1906">
                  <c:v>3.2984365377166598E-102</c:v>
                </c:pt>
                <c:pt idx="1907">
                  <c:v>5.1862209712524984E-102</c:v>
                </c:pt>
                <c:pt idx="1908">
                  <c:v>8.1501639150132116E-102</c:v>
                </c:pt>
                <c:pt idx="1909">
                  <c:v>1.2801304578551829E-101</c:v>
                </c:pt>
                <c:pt idx="1910">
                  <c:v>2.0096239526771438E-101</c:v>
                </c:pt>
                <c:pt idx="1911">
                  <c:v>3.1531756579661917E-101</c:v>
                </c:pt>
                <c:pt idx="1912">
                  <c:v>4.9448651196535105E-101</c:v>
                </c:pt>
                <c:pt idx="1913">
                  <c:v>7.7505722878595532E-101</c:v>
                </c:pt>
                <c:pt idx="1914">
                  <c:v>1.2141888701608966E-100</c:v>
                </c:pt>
                <c:pt idx="1915">
                  <c:v>1.9011307987900113E-100</c:v>
                </c:pt>
                <c:pt idx="1916">
                  <c:v>2.9751655693118895E-100</c:v>
                </c:pt>
                <c:pt idx="1917">
                  <c:v>4.6535436433452347E-100</c:v>
                </c:pt>
                <c:pt idx="1918">
                  <c:v>7.2749509796944397E-100</c:v>
                </c:pt>
                <c:pt idx="1919">
                  <c:v>1.1367110905773218E-99</c:v>
                </c:pt>
                <c:pt idx="1920">
                  <c:v>1.7751865027236797E-99</c:v>
                </c:pt>
                <c:pt idx="1921">
                  <c:v>2.7708426161135443E-99</c:v>
                </c:pt>
                <c:pt idx="1922">
                  <c:v>4.3226873886332459E-99</c:v>
                </c:pt>
                <c:pt idx="1923">
                  <c:v>6.7401570508842685E-99</c:v>
                </c:pt>
                <c:pt idx="1924">
                  <c:v>1.0504140858518338E-98</c:v>
                </c:pt>
                <c:pt idx="1925">
                  <c:v>1.6361590122304438E-98</c:v>
                </c:pt>
                <c:pt idx="1926">
                  <c:v>2.5472117471154798E-98</c:v>
                </c:pt>
                <c:pt idx="1927">
                  <c:v>3.9635037558844979E-98</c:v>
                </c:pt>
                <c:pt idx="1928">
                  <c:v>6.164080491267595E-98</c:v>
                </c:pt>
                <c:pt idx="1929">
                  <c:v>9.581472266219559E-98</c:v>
                </c:pt>
                <c:pt idx="1930">
                  <c:v>1.4885767373719323E-97</c:v>
                </c:pt>
                <c:pt idx="1931">
                  <c:v>2.3114545611368256E-97</c:v>
                </c:pt>
                <c:pt idx="1932">
                  <c:v>3.5873583463068573E-97</c:v>
                </c:pt>
                <c:pt idx="1933">
                  <c:v>5.5646716850661114E-97</c:v>
                </c:pt>
                <c:pt idx="1934">
                  <c:v>8.6273979613443286E-97</c:v>
                </c:pt>
                <c:pt idx="1935">
                  <c:v>1.3368901799604338E-96</c:v>
                </c:pt>
                <c:pt idx="1936">
                  <c:v>2.0705578419620154E-96</c:v>
                </c:pt>
                <c:pt idx="1937">
                  <c:v>3.2051978977744318E-96</c:v>
                </c:pt>
                <c:pt idx="1938">
                  <c:v>4.9590478047058219E-96</c:v>
                </c:pt>
                <c:pt idx="1939">
                  <c:v>7.668630625834928E-96</c:v>
                </c:pt>
                <c:pt idx="1940">
                  <c:v>1.1852597566974652E-95</c:v>
                </c:pt>
                <c:pt idx="1941">
                  <c:v>1.8309882956194193E-95</c:v>
                </c:pt>
                <c:pt idx="1942">
                  <c:v>2.8270534672460034E-95</c:v>
                </c:pt>
                <c:pt idx="1943">
                  <c:v>4.3627368321685147E-95</c:v>
                </c:pt>
                <c:pt idx="1944">
                  <c:v>6.7291570676129039E-95</c:v>
                </c:pt>
                <c:pt idx="1945">
                  <c:v>1.0373828983988381E-94</c:v>
                </c:pt>
                <c:pt idx="1946">
                  <c:v>1.5984328172553479E-94</c:v>
                </c:pt>
                <c:pt idx="1947">
                  <c:v>2.4616521826314476E-94</c:v>
                </c:pt>
                <c:pt idx="1948">
                  <c:v>3.7891003324244238E-94</c:v>
                </c:pt>
                <c:pt idx="1949">
                  <c:v>5.829385126805225E-94</c:v>
                </c:pt>
                <c:pt idx="1950">
                  <c:v>8.9636880473704044E-94</c:v>
                </c:pt>
                <c:pt idx="1951">
                  <c:v>1.3776159908870021E-93</c:v>
                </c:pt>
                <c:pt idx="1952">
                  <c:v>2.1161535958317911E-93</c:v>
                </c:pt>
                <c:pt idx="1953">
                  <c:v>3.2489563907353461E-93</c:v>
                </c:pt>
                <c:pt idx="1954">
                  <c:v>4.9856108297732175E-93</c:v>
                </c:pt>
                <c:pt idx="1955">
                  <c:v>7.6466423769510133E-93</c:v>
                </c:pt>
                <c:pt idx="1956">
                  <c:v>1.1721986270237553E-92</c:v>
                </c:pt>
                <c:pt idx="1957">
                  <c:v>1.7960142395668034E-92</c:v>
                </c:pt>
                <c:pt idx="1958">
                  <c:v>2.7504046547723575E-92</c:v>
                </c:pt>
                <c:pt idx="1959">
                  <c:v>4.2098030430195699E-92</c:v>
                </c:pt>
                <c:pt idx="1960">
                  <c:v>6.4402902238961398E-92</c:v>
                </c:pt>
                <c:pt idx="1961">
                  <c:v>9.8475385686456958E-92</c:v>
                </c:pt>
                <c:pt idx="1962">
                  <c:v>1.504972781759488E-91</c:v>
                </c:pt>
                <c:pt idx="1963">
                  <c:v>2.2988382613437411E-91</c:v>
                </c:pt>
                <c:pt idx="1964">
                  <c:v>3.5096767348753284E-91</c:v>
                </c:pt>
                <c:pt idx="1965">
                  <c:v>5.355559615781921E-91</c:v>
                </c:pt>
                <c:pt idx="1966">
                  <c:v>8.1681132930081391E-91</c:v>
                </c:pt>
                <c:pt idx="1967">
                  <c:v>1.2451392214948487E-90</c:v>
                </c:pt>
                <c:pt idx="1968">
                  <c:v>1.8971141008050916E-90</c:v>
                </c:pt>
                <c:pt idx="1969">
                  <c:v>2.8890062448812659E-90</c:v>
                </c:pt>
                <c:pt idx="1970">
                  <c:v>4.3972697791178516E-90</c:v>
                </c:pt>
                <c:pt idx="1971">
                  <c:v>6.6895584875027085E-90</c:v>
                </c:pt>
                <c:pt idx="1972">
                  <c:v>1.0171655074763654E-89</c:v>
                </c:pt>
                <c:pt idx="1973">
                  <c:v>1.5458442362859461E-89</c:v>
                </c:pt>
                <c:pt idx="1974">
                  <c:v>2.3481178272703172E-89</c:v>
                </c:pt>
                <c:pt idx="1975">
                  <c:v>3.5649562154914728E-89</c:v>
                </c:pt>
                <c:pt idx="1976">
                  <c:v>5.4096452435362547E-89</c:v>
                </c:pt>
                <c:pt idx="1977">
                  <c:v>8.2047197829177296E-89</c:v>
                </c:pt>
                <c:pt idx="1978">
                  <c:v>1.2437675264656872E-88</c:v>
                </c:pt>
                <c:pt idx="1979">
                  <c:v>1.8844962522204053E-88</c:v>
                </c:pt>
                <c:pt idx="1980">
                  <c:v>2.8538560104300168E-88</c:v>
                </c:pt>
                <c:pt idx="1981">
                  <c:v>4.3196609643244348E-88</c:v>
                </c:pt>
                <c:pt idx="1982">
                  <c:v>6.5350392803682001E-88</c:v>
                </c:pt>
                <c:pt idx="1983">
                  <c:v>9.8816118150745972E-88</c:v>
                </c:pt>
                <c:pt idx="1984">
                  <c:v>1.4934425916989904E-87</c:v>
                </c:pt>
                <c:pt idx="1985">
                  <c:v>2.255955576584122E-87</c:v>
                </c:pt>
                <c:pt idx="1986">
                  <c:v>3.4060728383259394E-87</c:v>
                </c:pt>
                <c:pt idx="1987">
                  <c:v>5.139948951196091E-87</c:v>
                </c:pt>
                <c:pt idx="1988">
                  <c:v>7.7525625206568721E-87</c:v>
                </c:pt>
                <c:pt idx="1989">
                  <c:v>1.168728018189506E-86</c:v>
                </c:pt>
                <c:pt idx="1990">
                  <c:v>1.7610166019935005E-86</c:v>
                </c:pt>
                <c:pt idx="1991">
                  <c:v>2.6521334367364562E-86</c:v>
                </c:pt>
                <c:pt idx="1992">
                  <c:v>3.992172759764183E-86</c:v>
                </c:pt>
                <c:pt idx="1993">
                  <c:v>6.0062779735675158E-86</c:v>
                </c:pt>
                <c:pt idx="1994">
                  <c:v>9.0319969527321028E-86</c:v>
                </c:pt>
                <c:pt idx="1995">
                  <c:v>1.3575145720540546E-85</c:v>
                </c:pt>
                <c:pt idx="1996">
                  <c:v>2.0393308543627728E-85</c:v>
                </c:pt>
                <c:pt idx="1997">
                  <c:v>3.0620583398833924E-85</c:v>
                </c:pt>
                <c:pt idx="1998">
                  <c:v>4.59538520242672E-85</c:v>
                </c:pt>
                <c:pt idx="1999">
                  <c:v>6.8930778036401008E-85</c:v>
                </c:pt>
                <c:pt idx="2000">
                  <c:v>1.0334449480719657E-84</c:v>
                </c:pt>
                <c:pt idx="2001">
                  <c:v>1.548618803304758E-84</c:v>
                </c:pt>
                <c:pt idx="2002">
                  <c:v>2.3194490314099042E-84</c:v>
                </c:pt>
                <c:pt idx="2003">
                  <c:v>3.4722290889371918E-84</c:v>
                </c:pt>
                <c:pt idx="2004">
                  <c:v>5.1953552452922617E-84</c:v>
                </c:pt>
                <c:pt idx="2005">
                  <c:v>7.7697236968472635E-84</c:v>
                </c:pt>
                <c:pt idx="2006">
                  <c:v>1.1613936766588049E-83</c:v>
                </c:pt>
                <c:pt idx="2007">
                  <c:v>1.7351499153271598E-83</c:v>
                </c:pt>
                <c:pt idx="2008">
                  <c:v>2.5910650801299802E-83</c:v>
                </c:pt>
                <c:pt idx="2009">
                  <c:v>3.8672613136267381E-83</c:v>
                </c:pt>
                <c:pt idx="2010">
                  <c:v>5.7691615817405555E-83</c:v>
                </c:pt>
                <c:pt idx="2011">
                  <c:v>8.6021295950415976E-83</c:v>
                </c:pt>
                <c:pt idx="2012">
                  <c:v>1.2819865268316745E-82</c:v>
                </c:pt>
                <c:pt idx="2013">
                  <c:v>1.9096125027285429E-82</c:v>
                </c:pt>
                <c:pt idx="2014">
                  <c:v>2.8430955375607902E-82</c:v>
                </c:pt>
                <c:pt idx="2015">
                  <c:v>4.2307969308938766E-82</c:v>
                </c:pt>
                <c:pt idx="2016">
                  <c:v>6.292707383580981E-82</c:v>
                </c:pt>
                <c:pt idx="2017">
                  <c:v>9.3548672699423505E-82</c:v>
                </c:pt>
                <c:pt idx="2018">
                  <c:v>1.3900248543748018E-81</c:v>
                </c:pt>
                <c:pt idx="2019">
                  <c:v>2.0643933480813241E-81</c:v>
                </c:pt>
                <c:pt idx="2020">
                  <c:v>3.0644136784977042E-81</c:v>
                </c:pt>
                <c:pt idx="2021">
                  <c:v>4.546607831599365E-81</c:v>
                </c:pt>
                <c:pt idx="2022">
                  <c:v>6.7423744413233929E-81</c:v>
                </c:pt>
                <c:pt idx="2023">
                  <c:v>9.993638005913416E-81</c:v>
                </c:pt>
                <c:pt idx="2024">
                  <c:v>1.4805389638390182E-80</c:v>
                </c:pt>
                <c:pt idx="2025">
                  <c:v>2.1923084360895909E-80</c:v>
                </c:pt>
                <c:pt idx="2026">
                  <c:v>3.2446597475422999E-80</c:v>
                </c:pt>
                <c:pt idx="2027">
                  <c:v>4.7997925259501843E-80</c:v>
                </c:pt>
                <c:pt idx="2028">
                  <c:v>7.0967854006167799E-80</c:v>
                </c:pt>
                <c:pt idx="2029">
                  <c:v>1.0487860197956037E-79</c:v>
                </c:pt>
                <c:pt idx="2030">
                  <c:v>1.549166942090823E-79</c:v>
                </c:pt>
                <c:pt idx="2031">
                  <c:v>2.2871559184411263E-79</c:v>
                </c:pt>
                <c:pt idx="2032">
                  <c:v>3.3750456248519814E-79</c:v>
                </c:pt>
                <c:pt idx="2033">
                  <c:v>4.9779433994870059E-79</c:v>
                </c:pt>
                <c:pt idx="2034">
                  <c:v>7.3384914980141288E-79</c:v>
                </c:pt>
                <c:pt idx="2035">
                  <c:v>1.0813101421436093E-78</c:v>
                </c:pt>
                <c:pt idx="2036">
                  <c:v>1.5925038912275381E-78</c:v>
                </c:pt>
                <c:pt idx="2037">
                  <c:v>2.3442157378228983E-78</c:v>
                </c:pt>
                <c:pt idx="2038">
                  <c:v>3.4490668040551402E-78</c:v>
                </c:pt>
                <c:pt idx="2039">
                  <c:v>5.07215706478677E-78</c:v>
                </c:pt>
                <c:pt idx="2040">
                  <c:v>7.4553998992464836E-78</c:v>
                </c:pt>
                <c:pt idx="2041">
                  <c:v>1.0953085062555695E-77</c:v>
                </c:pt>
                <c:pt idx="2042">
                  <c:v>1.6083825348833407E-77</c:v>
                </c:pt>
                <c:pt idx="2043">
                  <c:v>2.360639728302328E-77</c:v>
                </c:pt>
                <c:pt idx="2044">
                  <c:v>3.4630411662134026E-77</c:v>
                </c:pt>
                <c:pt idx="2045">
                  <c:v>5.077772970987911E-77</c:v>
                </c:pt>
                <c:pt idx="2046">
                  <c:v>7.4417776809784272E-77</c:v>
                </c:pt>
                <c:pt idx="2047">
                  <c:v>1.0901041524871446E-76</c:v>
                </c:pt>
                <c:pt idx="2048">
                  <c:v>1.5960529318992594E-76</c:v>
                </c:pt>
                <c:pt idx="2049">
                  <c:v>2.3356872174135464E-76</c:v>
                </c:pt>
                <c:pt idx="2050">
                  <c:v>3.4164123121603598E-76</c:v>
                </c:pt>
                <c:pt idx="2051">
                  <c:v>4.9947548423393844E-76</c:v>
                </c:pt>
                <c:pt idx="2052">
                  <c:v>7.2987162820352165E-76</c:v>
                </c:pt>
                <c:pt idx="2053">
                  <c:v>1.0660247734228145E-75</c:v>
                </c:pt>
                <c:pt idx="2054">
                  <c:v>1.5562405451428395E-75</c:v>
                </c:pt>
                <c:pt idx="2055">
                  <c:v>2.2707790055585376E-75</c:v>
                </c:pt>
                <c:pt idx="2056">
                  <c:v>3.3117827013492749E-75</c:v>
                </c:pt>
                <c:pt idx="2057">
                  <c:v>4.8276715763113184E-75</c:v>
                </c:pt>
                <c:pt idx="2058">
                  <c:v>7.0340042394046081E-75</c:v>
                </c:pt>
                <c:pt idx="2059">
                  <c:v>1.0243695494277714E-74</c:v>
                </c:pt>
                <c:pt idx="2060">
                  <c:v>1.4910764911613603E-74</c:v>
                </c:pt>
                <c:pt idx="2061">
                  <c:v>2.169364439128746E-74</c:v>
                </c:pt>
                <c:pt idx="2062">
                  <c:v>3.1546744146323125E-74</c:v>
                </c:pt>
                <c:pt idx="2063">
                  <c:v>4.5852825794075682E-74</c:v>
                </c:pt>
                <c:pt idx="2064">
                  <c:v>6.6614274761371635E-74</c:v>
                </c:pt>
                <c:pt idx="2065">
                  <c:v>9.6729343796753699E-74</c:v>
                </c:pt>
                <c:pt idx="2066">
                  <c:v>1.4039091987918106E-73</c:v>
                </c:pt>
                <c:pt idx="2067">
                  <c:v>2.0366187603364478E-73</c:v>
                </c:pt>
                <c:pt idx="2068">
                  <c:v>2.9530479850214083E-73</c:v>
                </c:pt>
                <c:pt idx="2069">
                  <c:v>4.2797796884370522E-73</c:v>
                </c:pt>
                <c:pt idx="2070">
                  <c:v>6.1995842903477733E-73</c:v>
                </c:pt>
                <c:pt idx="2071">
                  <c:v>8.9762320806193816E-73</c:v>
                </c:pt>
                <c:pt idx="2072">
                  <c:v>1.2990205615947286E-72</c:v>
                </c:pt>
                <c:pt idx="2073">
                  <c:v>1.8790075625768151E-72</c:v>
                </c:pt>
                <c:pt idx="2074">
                  <c:v>2.716637439869743E-72</c:v>
                </c:pt>
                <c:pt idx="2075">
                  <c:v>3.9257766472108814E-72</c:v>
                </c:pt>
                <c:pt idx="2076">
                  <c:v>5.6703562549992531E-72</c:v>
                </c:pt>
                <c:pt idx="2077">
                  <c:v>8.1862698580358187E-72</c:v>
                </c:pt>
                <c:pt idx="2078">
                  <c:v>1.1812799217943576E-71</c:v>
                </c:pt>
                <c:pt idx="2079">
                  <c:v>1.7037691179726136E-71</c:v>
                </c:pt>
                <c:pt idx="2080">
                  <c:v>2.4561784497442884E-71</c:v>
                </c:pt>
                <c:pt idx="2081">
                  <c:v>3.5391620313315593E-71</c:v>
                </c:pt>
                <c:pt idx="2082">
                  <c:v>5.0972088785389627E-71</c:v>
                </c:pt>
                <c:pt idx="2083">
                  <c:v>7.3376327426178529E-71</c:v>
                </c:pt>
                <c:pt idx="2084">
                  <c:v>1.0557744953406312E-70</c:v>
                </c:pt>
                <c:pt idx="2085">
                  <c:v>1.51837175744109E-70</c:v>
                </c:pt>
                <c:pt idx="2086">
                  <c:v>2.1826139301980642E-70</c:v>
                </c:pt>
                <c:pt idx="2087">
                  <c:v>3.1359395548819108E-70</c:v>
                </c:pt>
                <c:pt idx="2088">
                  <c:v>4.5035034297017229E-70</c:v>
                </c:pt>
                <c:pt idx="2089">
                  <c:v>6.4643589900025196E-70</c:v>
                </c:pt>
                <c:pt idx="2090">
                  <c:v>9.2745466140629809E-70</c:v>
                </c:pt>
                <c:pt idx="2091">
                  <c:v>1.3300019045023569E-69</c:v>
                </c:pt>
                <c:pt idx="2092">
                  <c:v>1.906357244867302E-69</c:v>
                </c:pt>
                <c:pt idx="2093">
                  <c:v>2.7311708379187143E-69</c:v>
                </c:pt>
                <c:pt idx="2094">
                  <c:v>3.9109844934398024E-69</c:v>
                </c:pt>
                <c:pt idx="2095">
                  <c:v>5.597783149006546E-69</c:v>
                </c:pt>
                <c:pt idx="2096">
                  <c:v>8.0082734606683339E-69</c:v>
                </c:pt>
                <c:pt idx="2097">
                  <c:v>1.1451296654912756E-68</c:v>
                </c:pt>
                <c:pt idx="2098">
                  <c:v>1.6366788930316494E-68</c:v>
                </c:pt>
                <c:pt idx="2099">
                  <c:v>2.3381127043310131E-68</c:v>
                </c:pt>
                <c:pt idx="2100">
                  <c:v>3.3385712103728047E-68</c:v>
                </c:pt>
                <c:pt idx="2101">
                  <c:v>4.7648494914931806E-68</c:v>
                </c:pt>
                <c:pt idx="2102">
                  <c:v>6.7972175342255535E-68</c:v>
                </c:pt>
                <c:pt idx="2103">
                  <c:v>9.691850096331841E-68</c:v>
                </c:pt>
                <c:pt idx="2104">
                  <c:v>1.3812612963893802E-67</c:v>
                </c:pt>
                <c:pt idx="2105">
                  <c:v>1.9676086843152429E-67</c:v>
                </c:pt>
                <c:pt idx="2106">
                  <c:v>2.8015311119818756E-67</c:v>
                </c:pt>
                <c:pt idx="2107">
                  <c:v>3.9869987362172393E-67</c:v>
                </c:pt>
                <c:pt idx="2108">
                  <c:v>5.6714064526553544E-67</c:v>
                </c:pt>
                <c:pt idx="2109">
                  <c:v>8.0636110701262941E-67</c:v>
                </c:pt>
                <c:pt idx="2110">
                  <c:v>1.1459418858540884E-66</c:v>
                </c:pt>
                <c:pt idx="2111">
                  <c:v>1.6277583605881796E-66</c:v>
                </c:pt>
                <c:pt idx="2112">
                  <c:v>2.3110625091170948E-66</c:v>
                </c:pt>
                <c:pt idx="2113">
                  <c:v>3.27965351341114E-66</c:v>
                </c:pt>
                <c:pt idx="2114">
                  <c:v>4.6519907991650313E-66</c:v>
                </c:pt>
                <c:pt idx="2115">
                  <c:v>6.5954500933332841E-66</c:v>
                </c:pt>
                <c:pt idx="2116">
                  <c:v>9.3464101464334126E-66</c:v>
                </c:pt>
                <c:pt idx="2117">
                  <c:v>1.3238541283900749E-65</c:v>
                </c:pt>
                <c:pt idx="2118">
                  <c:v>1.8742625696885143E-65</c:v>
                </c:pt>
                <c:pt idx="2119">
                  <c:v>2.6522583533330216E-65</c:v>
                </c:pt>
                <c:pt idx="2120">
                  <c:v>3.7514262423380241E-65</c:v>
                </c:pt>
                <c:pt idx="2121">
                  <c:v>5.3036186272450569E-65</c:v>
                </c:pt>
                <c:pt idx="2122">
                  <c:v>7.4945152528193705E-65</c:v>
                </c:pt>
                <c:pt idx="2123">
                  <c:v>1.0585473520930093E-64</c:v>
                </c:pt>
                <c:pt idx="2124">
                  <c:v>1.494419791190401E-64</c:v>
                </c:pt>
                <c:pt idx="2125">
                  <c:v>2.1087767514445806E-64</c:v>
                </c:pt>
                <c:pt idx="2126">
                  <c:v>2.9742972516847645E-64</c:v>
                </c:pt>
                <c:pt idx="2127">
                  <c:v>4.193088230758697E-64</c:v>
                </c:pt>
                <c:pt idx="2128">
                  <c:v>5.9085320301904302E-64</c:v>
                </c:pt>
                <c:pt idx="2129">
                  <c:v>8.3218760988595079E-64</c:v>
                </c:pt>
                <c:pt idx="2130">
                  <c:v>1.1715452039690367E-63</c:v>
                </c:pt>
                <c:pt idx="2131">
                  <c:v>1.6485157654349554E-63</c:v>
                </c:pt>
                <c:pt idx="2132">
                  <c:v>2.3185875744514142E-63</c:v>
                </c:pt>
                <c:pt idx="2133">
                  <c:v>3.2594951843268526E-63</c:v>
                </c:pt>
                <c:pt idx="2134">
                  <c:v>4.5800869100610325E-63</c:v>
                </c:pt>
                <c:pt idx="2135">
                  <c:v>6.4327063343556461E-63</c:v>
                </c:pt>
                <c:pt idx="2136">
                  <c:v>9.0304721586644432E-63</c:v>
                </c:pt>
                <c:pt idx="2137">
                  <c:v>1.2671382823196427E-62</c:v>
                </c:pt>
                <c:pt idx="2138">
                  <c:v>1.7771925418228812E-62</c:v>
                </c:pt>
                <c:pt idx="2139">
                  <c:v>2.4913914137704007E-62</c:v>
                </c:pt>
                <c:pt idx="2140">
                  <c:v>3.4909734896357907E-62</c:v>
                </c:pt>
                <c:pt idx="2141">
                  <c:v>4.8893186129361412E-62</c:v>
                </c:pt>
                <c:pt idx="2142">
                  <c:v>6.8445897521264635E-62</c:v>
                </c:pt>
                <c:pt idx="2143">
                  <c:v>9.577317750177446E-62</c:v>
                </c:pt>
                <c:pt idx="2144">
                  <c:v>1.3394850000248526E-61</c:v>
                </c:pt>
                <c:pt idx="2145">
                  <c:v>1.8725326188602553E-61</c:v>
                </c:pt>
                <c:pt idx="2146">
                  <c:v>2.616487124630175E-61</c:v>
                </c:pt>
                <c:pt idx="2147">
                  <c:v>3.6543116265783569E-61</c:v>
                </c:pt>
                <c:pt idx="2148">
                  <c:v>5.1014122288208924E-61</c:v>
                </c:pt>
                <c:pt idx="2149">
                  <c:v>7.1182496216100311E-61</c:v>
                </c:pt>
                <c:pt idx="2150">
                  <c:v>9.9278237400424197E-61</c:v>
                </c:pt>
                <c:pt idx="2151">
                  <c:v>1.3839902983330571E-60</c:v>
                </c:pt>
                <c:pt idx="2152">
                  <c:v>1.9284583813280964E-60</c:v>
                </c:pt>
                <c:pt idx="2153">
                  <c:v>2.6858751829080462E-60</c:v>
                </c:pt>
                <c:pt idx="2154">
                  <c:v>3.7390373775982048E-60</c:v>
                </c:pt>
                <c:pt idx="2155">
                  <c:v>5.2027421766207996E-60</c:v>
                </c:pt>
                <c:pt idx="2156">
                  <c:v>7.2360809132418547E-60</c:v>
                </c:pt>
                <c:pt idx="2157">
                  <c:v>1.0059426663450802E-59</c:v>
                </c:pt>
                <c:pt idx="2158">
                  <c:v>1.3977897170149141E-59</c:v>
                </c:pt>
                <c:pt idx="2159">
                  <c:v>1.9413746069651635E-59</c:v>
                </c:pt>
                <c:pt idx="2160">
                  <c:v>2.6951058865781308E-59</c:v>
                </c:pt>
                <c:pt idx="2161">
                  <c:v>3.7397398981193199E-59</c:v>
                </c:pt>
                <c:pt idx="2162">
                  <c:v>5.1868791929531767E-59</c:v>
                </c:pt>
                <c:pt idx="2163">
                  <c:v>7.190682799842991E-59</c:v>
                </c:pt>
                <c:pt idx="2164">
                  <c:v>9.9639946418147185E-59</c:v>
                </c:pt>
                <c:pt idx="2165">
                  <c:v>1.3800546595311992E-58</c:v>
                </c:pt>
                <c:pt idx="2166">
                  <c:v>1.910550982276435E-58</c:v>
                </c:pt>
                <c:pt idx="2167">
                  <c:v>2.6437513592386856E-58</c:v>
                </c:pt>
                <c:pt idx="2168">
                  <c:v>3.6566408841478663E-58</c:v>
                </c:pt>
                <c:pt idx="2169">
                  <c:v>5.0552638951348928E-58</c:v>
                </c:pt>
                <c:pt idx="2170">
                  <c:v>6.9856249126684807E-58</c:v>
                </c:pt>
                <c:pt idx="2171">
                  <c:v>9.648653194294898E-58</c:v>
                </c:pt>
                <c:pt idx="2172">
                  <c:v>1.3320736117296029E-57</c:v>
                </c:pt>
                <c:pt idx="2173">
                  <c:v>1.8381880566645466E-57</c:v>
                </c:pt>
                <c:pt idx="2174">
                  <c:v>2.5354318022961059E-57</c:v>
                </c:pt>
                <c:pt idx="2175">
                  <c:v>3.4955401686067948E-57</c:v>
                </c:pt>
                <c:pt idx="2176">
                  <c:v>4.8170052851719347E-57</c:v>
                </c:pt>
                <c:pt idx="2177">
                  <c:v>6.6349935057471024E-57</c:v>
                </c:pt>
                <c:pt idx="2178">
                  <c:v>9.1349153360441813E-57</c:v>
                </c:pt>
                <c:pt idx="2179">
                  <c:v>1.2570984407401024E-56</c:v>
                </c:pt>
                <c:pt idx="2180">
                  <c:v>1.7291587905640256E-56</c:v>
                </c:pt>
                <c:pt idx="2181">
                  <c:v>2.3773952207570151E-56</c:v>
                </c:pt>
                <c:pt idx="2182">
                  <c:v>3.267148722983008E-56</c:v>
                </c:pt>
                <c:pt idx="2183">
                  <c:v>4.4878416524490833E-56</c:v>
                </c:pt>
                <c:pt idx="2184">
                  <c:v>6.1617963191514907E-56</c:v>
                </c:pt>
                <c:pt idx="2185">
                  <c:v>8.456262103135833E-56</c:v>
                </c:pt>
                <c:pt idx="2186">
                  <c:v>1.1599810841064815E-55</c:v>
                </c:pt>
                <c:pt idx="2187">
                  <c:v>1.5904676655938407E-55</c:v>
                </c:pt>
                <c:pt idx="2188">
                  <c:v>2.1797181346650604E-55</c:v>
                </c:pt>
                <c:pt idx="2189">
                  <c:v>2.9859152529653606E-55</c:v>
                </c:pt>
                <c:pt idx="2190">
                  <c:v>4.0884280049733679E-55</c:v>
                </c:pt>
                <c:pt idx="2191">
                  <c:v>5.5954762841788404E-55</c:v>
                </c:pt>
                <c:pt idx="2192">
                  <c:v>7.6545503203539509E-55</c:v>
                </c:pt>
                <c:pt idx="2193">
                  <c:v>1.046656835052995E-54</c:v>
                </c:pt>
                <c:pt idx="2194">
                  <c:v>1.4305104807102342E-54</c:v>
                </c:pt>
                <c:pt idx="2195">
                  <c:v>1.9542492905877627E-54</c:v>
                </c:pt>
                <c:pt idx="2196">
                  <c:v>2.6685242930193641E-54</c:v>
                </c:pt>
                <c:pt idx="2197">
                  <c:v>3.6422078612635618E-54</c:v>
                </c:pt>
                <c:pt idx="2198">
                  <c:v>4.9689056770312114E-54</c:v>
                </c:pt>
                <c:pt idx="2199">
                  <c:v>6.7757804686798267E-54</c:v>
                </c:pt>
                <c:pt idx="2200">
                  <c:v>9.2355026833416393E-54</c:v>
                </c:pt>
                <c:pt idx="2201">
                  <c:v>1.2582428723900676E-53</c:v>
                </c:pt>
                <c:pt idx="2202">
                  <c:v>1.713449213422553E-53</c:v>
                </c:pt>
                <c:pt idx="2203">
                  <c:v>2.3322811434970416E-53</c:v>
                </c:pt>
                <c:pt idx="2204">
                  <c:v>3.1731716238056693E-53</c:v>
                </c:pt>
                <c:pt idx="2205">
                  <c:v>4.3152832599349554E-53</c:v>
                </c:pt>
                <c:pt idx="2206">
                  <c:v>5.8658132214792986E-53</c:v>
                </c:pt>
                <c:pt idx="2207">
                  <c:v>7.9698549204880201E-53</c:v>
                </c:pt>
                <c:pt idx="2208">
                  <c:v>1.0823705188530741E-52</c:v>
                </c:pt>
                <c:pt idx="2209">
                  <c:v>1.4692812473119911E-52</c:v>
                </c:pt>
                <c:pt idx="2210">
                  <c:v>1.9935973504910552E-52</c:v>
                </c:pt>
                <c:pt idx="2211">
                  <c:v>2.7037938749879705E-52</c:v>
                </c:pt>
                <c:pt idx="2212">
                  <c:v>3.6653328626132899E-52</c:v>
                </c:pt>
                <c:pt idx="2213">
                  <c:v>4.9665756945978255E-52</c:v>
                </c:pt>
                <c:pt idx="2214">
                  <c:v>6.7267390897484718E-52</c:v>
                </c:pt>
                <c:pt idx="2215">
                  <c:v>9.1065962406362673E-52</c:v>
                </c:pt>
                <c:pt idx="2216">
                  <c:v>1.2322863654444981E-51</c:v>
                </c:pt>
                <c:pt idx="2217">
                  <c:v>1.666753424857433E-51</c:v>
                </c:pt>
                <c:pt idx="2218">
                  <c:v>2.2533845311278008E-51</c:v>
                </c:pt>
                <c:pt idx="2219">
                  <c:v>3.0451142312533384E-51</c:v>
                </c:pt>
                <c:pt idx="2220">
                  <c:v>4.1131664537420347E-51</c:v>
                </c:pt>
                <c:pt idx="2221">
                  <c:v>5.5533300455564101E-51</c:v>
                </c:pt>
                <c:pt idx="2222">
                  <c:v>7.4943725311150066E-51</c:v>
                </c:pt>
                <c:pt idx="2223">
                  <c:v>1.0109315464633013E-50</c:v>
                </c:pt>
                <c:pt idx="2224">
                  <c:v>1.3630537705125027E-50</c:v>
                </c:pt>
                <c:pt idx="2225">
                  <c:v>1.8369996907175199E-50</c:v>
                </c:pt>
                <c:pt idx="2226">
                  <c:v>2.474629129839784E-50</c:v>
                </c:pt>
                <c:pt idx="2227">
                  <c:v>3.3320859019381757E-50</c:v>
                </c:pt>
                <c:pt idx="2228">
                  <c:v>4.4846378222591146E-50</c:v>
                </c:pt>
                <c:pt idx="2229">
                  <c:v>6.0331450523661404E-50</c:v>
                </c:pt>
                <c:pt idx="2230">
                  <c:v>8.1127006531139492E-50</c:v>
                </c:pt>
                <c:pt idx="2231">
                  <c:v>1.0904167544508103E-49</c:v>
                </c:pt>
                <c:pt idx="2232">
                  <c:v>1.4649575742734833E-49</c:v>
                </c:pt>
                <c:pt idx="2233">
                  <c:v>1.9672662143331182E-49</c:v>
                </c:pt>
                <c:pt idx="2234">
                  <c:v>2.6406257910510652E-49</c:v>
                </c:pt>
                <c:pt idx="2235">
                  <c:v>3.542878968315388E-49</c:v>
                </c:pt>
                <c:pt idx="2236">
                  <c:v>4.7512905252331872E-49</c:v>
                </c:pt>
                <c:pt idx="2237">
                  <c:v>6.369022151786437E-49</c:v>
                </c:pt>
                <c:pt idx="2238">
                  <c:v>8.5337500917204816E-49</c:v>
                </c:pt>
                <c:pt idx="2239">
                  <c:v>1.1429129587124571E-48</c:v>
                </c:pt>
                <c:pt idx="2240">
                  <c:v>1.5300039607931982E-48</c:v>
                </c:pt>
                <c:pt idx="2241">
                  <c:v>2.04728451488821E-48</c:v>
                </c:pt>
                <c:pt idx="2242">
                  <c:v>2.7382316293645077E-48</c:v>
                </c:pt>
                <c:pt idx="2243">
                  <c:v>3.6607374724125568E-48</c:v>
                </c:pt>
                <c:pt idx="2244">
                  <c:v>4.8918540834020127E-48</c:v>
                </c:pt>
                <c:pt idx="2245">
                  <c:v>6.5340882681241674E-48</c:v>
                </c:pt>
                <c:pt idx="2246">
                  <c:v>8.7237493566410117E-48</c:v>
                </c:pt>
                <c:pt idx="2247">
                  <c:v>1.1642014265979515E-47</c:v>
                </c:pt>
                <c:pt idx="2248">
                  <c:v>1.552958772696243E-47</c:v>
                </c:pt>
                <c:pt idx="2249">
                  <c:v>2.0706116969283705E-47</c:v>
                </c:pt>
                <c:pt idx="2250">
                  <c:v>2.7595891118547475E-47</c:v>
                </c:pt>
                <c:pt idx="2251">
                  <c:v>3.6761844296466517E-47</c:v>
                </c:pt>
                <c:pt idx="2252">
                  <c:v>4.8950525028584382E-47</c:v>
                </c:pt>
                <c:pt idx="2253">
                  <c:v>6.5151541741679547E-47</c:v>
                </c:pt>
                <c:pt idx="2254">
                  <c:v>8.667610874725127E-47</c:v>
                </c:pt>
                <c:pt idx="2255">
                  <c:v>1.1526078290858912E-46</c:v>
                </c:pt>
                <c:pt idx="2256">
                  <c:v>1.5320440794227623E-46</c:v>
                </c:pt>
                <c:pt idx="2257">
                  <c:v>2.0354881480373452E-46</c:v>
                </c:pt>
                <c:pt idx="2258">
                  <c:v>2.7031715113379088E-46</c:v>
                </c:pt>
                <c:pt idx="2259">
                  <c:v>3.5882807672627718E-46</c:v>
                </c:pt>
                <c:pt idx="2260">
                  <c:v>4.761097877836579E-46</c:v>
                </c:pt>
                <c:pt idx="2261">
                  <c:v>6.3144534188809432E-46</c:v>
                </c:pt>
                <c:pt idx="2262">
                  <c:v>8.3709059905624739E-46</c:v>
                </c:pt>
                <c:pt idx="2263">
                  <c:v>1.1092189916823878E-45</c:v>
                </c:pt>
                <c:pt idx="2264">
                  <c:v>1.4691642273939463E-45</c:v>
                </c:pt>
                <c:pt idx="2265">
                  <c:v>1.9450541404155672E-45</c:v>
                </c:pt>
                <c:pt idx="2266">
                  <c:v>2.5739578391029831E-45</c:v>
                </c:pt>
                <c:pt idx="2267">
                  <c:v>3.40470613637939E-45</c:v>
                </c:pt>
                <c:pt idx="2268">
                  <c:v>4.5015947153541184E-45</c:v>
                </c:pt>
                <c:pt idx="2269">
                  <c:v>5.9492441172081738E-45</c:v>
                </c:pt>
                <c:pt idx="2270">
                  <c:v>7.8589750557570133E-45</c:v>
                </c:pt>
                <c:pt idx="2271">
                  <c:v>1.0377167767285663E-44</c:v>
                </c:pt>
                <c:pt idx="2272">
                  <c:v>1.3696217906667075E-44</c:v>
                </c:pt>
                <c:pt idx="2273">
                  <c:v>1.8068889058927672E-44</c:v>
                </c:pt>
                <c:pt idx="2274">
                  <c:v>2.3827106451332579E-44</c:v>
                </c:pt>
                <c:pt idx="2275">
                  <c:v>3.140655507645309E-44</c:v>
                </c:pt>
                <c:pt idx="2276">
                  <c:v>4.1378860443283344E-44</c:v>
                </c:pt>
                <c:pt idx="2277">
                  <c:v>5.4493670469644574E-44</c:v>
                </c:pt>
                <c:pt idx="2278">
                  <c:v>7.1733660117999043E-44</c:v>
                </c:pt>
                <c:pt idx="2279">
                  <c:v>9.438639489209961E-44</c:v>
                </c:pt>
                <c:pt idx="2280">
                  <c:v>1.241381782886102E-43</c:v>
                </c:pt>
                <c:pt idx="2281">
                  <c:v>1.6319655340307325E-43</c:v>
                </c:pt>
                <c:pt idx="2282">
                  <c:v>2.1445013587788187E-43</c:v>
                </c:pt>
                <c:pt idx="2283">
                  <c:v>2.8167706113559376E-43</c:v>
                </c:pt>
                <c:pt idx="2284">
                  <c:v>3.6981671046247277E-43</c:v>
                </c:pt>
                <c:pt idx="2285">
                  <c:v>4.8532376701110782E-43</c:v>
                </c:pt>
                <c:pt idx="2286">
                  <c:v>6.3662934019832501E-43</c:v>
                </c:pt>
                <c:pt idx="2287">
                  <c:v>8.3474126774242725E-43</c:v>
                </c:pt>
                <c:pt idx="2288">
                  <c:v>1.0940252526114309E-42</c:v>
                </c:pt>
                <c:pt idx="2289">
                  <c:v>1.433220854949375E-42</c:v>
                </c:pt>
                <c:pt idx="2290">
                  <c:v>1.8767623591654925E-42</c:v>
                </c:pt>
                <c:pt idx="2291">
                  <c:v>2.4564952345097253E-42</c:v>
                </c:pt>
                <c:pt idx="2292">
                  <c:v>3.213905670967633E-42</c:v>
                </c:pt>
                <c:pt idx="2293">
                  <c:v>4.2030152628179487E-42</c:v>
                </c:pt>
                <c:pt idx="2294">
                  <c:v>5.4941375984543412E-42</c:v>
                </c:pt>
                <c:pt idx="2295">
                  <c:v>7.1787512174922051E-42</c:v>
                </c:pt>
                <c:pt idx="2296">
                  <c:v>9.375817872214448E-42</c:v>
                </c:pt>
                <c:pt idx="2297">
                  <c:v>1.2239971112551481E-41</c:v>
                </c:pt>
                <c:pt idx="2298">
                  <c:v>1.5972124113812863E-41</c:v>
                </c:pt>
                <c:pt idx="2299">
                  <c:v>2.0833205365843847E-41</c:v>
                </c:pt>
                <c:pt idx="2300">
                  <c:v>2.7161936591713879E-41</c:v>
                </c:pt>
                <c:pt idx="2301">
                  <c:v>3.5397832222039343E-41</c:v>
                </c:pt>
                <c:pt idx="2302">
                  <c:v>4.6110940801612466E-41</c:v>
                </c:pt>
                <c:pt idx="2303">
                  <c:v>6.0040287502107808E-41</c:v>
                </c:pt>
                <c:pt idx="2304">
                  <c:v>7.8143541217491612E-41</c:v>
                </c:pt>
                <c:pt idx="2305">
                  <c:v>1.0166115509647051E-40</c:v>
                </c:pt>
                <c:pt idx="2306">
                  <c:v>1.3219916137382078E-40</c:v>
                </c:pt>
                <c:pt idx="2307">
                  <c:v>1.7183599831952608E-40</c:v>
                </c:pt>
                <c:pt idx="2308">
                  <c:v>2.2326028365466509E-40</c:v>
                </c:pt>
                <c:pt idx="2309">
                  <c:v>2.8994842033072712E-40</c:v>
                </c:pt>
                <c:pt idx="2310">
                  <c:v>3.7639344915281269E-40</c:v>
                </c:pt>
                <c:pt idx="2311">
                  <c:v>4.8839980426404972E-40</c:v>
                </c:pt>
                <c:pt idx="2312">
                  <c:v>6.3346278114659237E-40</c:v>
                </c:pt>
                <c:pt idx="2313">
                  <c:v>8.212568467760419E-40</c:v>
                </c:pt>
                <c:pt idx="2314">
                  <c:v>1.0642637323232229E-39</c:v>
                </c:pt>
                <c:pt idx="2315">
                  <c:v>1.3785799641491736E-39</c:v>
                </c:pt>
                <c:pt idx="2316">
                  <c:v>1.7849546363606939E-39</c:v>
                </c:pt>
                <c:pt idx="2317">
                  <c:v>2.3101224801908984E-39</c:v>
                </c:pt>
                <c:pt idx="2318">
                  <c:v>2.9885154983063577E-39</c:v>
                </c:pt>
                <c:pt idx="2319">
                  <c:v>3.8644596960856998E-39</c:v>
                </c:pt>
                <c:pt idx="2320">
                  <c:v>4.9949931444451421E-39</c:v>
                </c:pt>
                <c:pt idx="2321">
                  <c:v>6.4534795147870316E-39</c:v>
                </c:pt>
                <c:pt idx="2322">
                  <c:v>8.3342395800084344E-39</c:v>
                </c:pt>
                <c:pt idx="2323">
                  <c:v>1.075848482789472E-38</c:v>
                </c:pt>
                <c:pt idx="2324">
                  <c:v>1.3881915906959687E-38</c:v>
                </c:pt>
                <c:pt idx="2325">
                  <c:v>1.7904448719210342E-38</c:v>
                </c:pt>
                <c:pt idx="2326">
                  <c:v>2.3082658426140341E-38</c:v>
                </c:pt>
                <c:pt idx="2327">
                  <c:v>2.9745693848120463E-38</c:v>
                </c:pt>
                <c:pt idx="2328">
                  <c:v>3.831562110105753E-38</c:v>
                </c:pt>
                <c:pt idx="2329">
                  <c:v>4.9333417726682777E-38</c:v>
                </c:pt>
                <c:pt idx="2330">
                  <c:v>6.3492172106414584E-38</c:v>
                </c:pt>
                <c:pt idx="2331">
                  <c:v>8.1679466689202541E-38</c:v>
                </c:pt>
                <c:pt idx="2332">
                  <c:v>1.0503146166636146E-37</c:v>
                </c:pt>
                <c:pt idx="2333">
                  <c:v>1.350018787485464E-37</c:v>
                </c:pt>
                <c:pt idx="2334">
                  <c:v>1.7344995128291226E-37</c:v>
                </c:pt>
                <c:pt idx="2335">
                  <c:v>2.2275250592839805E-37</c:v>
                </c:pt>
                <c:pt idx="2336">
                  <c:v>2.859467341828109E-37</c:v>
                </c:pt>
                <c:pt idx="2337">
                  <c:v>3.6691197713790114E-37</c:v>
                </c:pt>
                <c:pt idx="2338">
                  <c:v>4.7060108226322469E-37</c:v>
                </c:pt>
                <c:pt idx="2339">
                  <c:v>6.0333472085031215E-37</c:v>
                </c:pt>
                <c:pt idx="2340">
                  <c:v>7.7317563543393039E-37</c:v>
                </c:pt>
                <c:pt idx="2341">
                  <c:v>9.9040431524406299E-37</c:v>
                </c:pt>
                <c:pt idx="2342">
                  <c:v>1.2681233229758286E-36</c:v>
                </c:pt>
                <c:pt idx="2343">
                  <c:v>1.6230247307710497E-36</c:v>
                </c:pt>
                <c:pt idx="2344">
                  <c:v>2.0763642611145342E-36</c:v>
                </c:pt>
                <c:pt idx="2345">
                  <c:v>2.655197264852496E-36</c:v>
                </c:pt>
                <c:pt idx="2346">
                  <c:v>3.3939462269096103E-36</c:v>
                </c:pt>
                <c:pt idx="2347">
                  <c:v>4.3363878538028966E-36</c:v>
                </c:pt>
                <c:pt idx="2348">
                  <c:v>5.5381709499394815E-36</c:v>
                </c:pt>
                <c:pt idx="2349">
                  <c:v>7.0700054680086738E-36</c:v>
                </c:pt>
                <c:pt idx="2350">
                  <c:v>9.0216998741069677E-36</c:v>
                </c:pt>
                <c:pt idx="2351">
                  <c:v>1.1507270247584731E-35</c:v>
                </c:pt>
                <c:pt idx="2352">
                  <c:v>1.4671402780600308E-35</c:v>
                </c:pt>
                <c:pt idx="2353">
                  <c:v>1.8697624614190174E-35</c:v>
                </c:pt>
                <c:pt idx="2354">
                  <c:v>2.381863008176895E-35</c:v>
                </c:pt>
                <c:pt idx="2355">
                  <c:v>3.032932523145674E-35</c:v>
                </c:pt>
                <c:pt idx="2356">
                  <c:v>3.8603298979367859E-35</c:v>
                </c:pt>
                <c:pt idx="2357">
                  <c:v>4.9113611933036653E-35</c:v>
                </c:pt>
                <c:pt idx="2358">
                  <c:v>6.2459023229810184E-35</c:v>
                </c:pt>
                <c:pt idx="2359">
                  <c:v>7.9397063427719923E-35</c:v>
                </c:pt>
                <c:pt idx="2360">
                  <c:v>1.0088572227156033E-34</c:v>
                </c:pt>
                <c:pt idx="2361">
                  <c:v>1.2813597240249488E-34</c:v>
                </c:pt>
                <c:pt idx="2362">
                  <c:v>1.6267791671921511E-34</c:v>
                </c:pt>
                <c:pt idx="2363">
                  <c:v>2.0644405675024442E-34</c:v>
                </c:pt>
                <c:pt idx="2364">
                  <c:v>2.6187406775932381E-34</c:v>
                </c:pt>
                <c:pt idx="2365">
                  <c:v>3.3204657788583263E-34</c:v>
                </c:pt>
                <c:pt idx="2366">
                  <c:v>4.2084483889206343E-34</c:v>
                </c:pt>
                <c:pt idx="2367">
                  <c:v>5.3316491413697724E-34</c:v>
                </c:pt>
                <c:pt idx="2368">
                  <c:v>6.7517718126247651E-34</c:v>
                </c:pt>
                <c:pt idx="2369">
                  <c:v>8.5465465982590687E-34</c:v>
                </c:pt>
                <c:pt idx="2370">
                  <c:v>1.081385060935514E-33</c:v>
                </c:pt>
                <c:pt idx="2371">
                  <c:v>1.3676876824645501E-33</c:v>
                </c:pt>
                <c:pt idx="2372">
                  <c:v>1.7290615454672744E-33</c:v>
                </c:pt>
                <c:pt idx="2373">
                  <c:v>2.1849977406916424E-33</c:v>
                </c:pt>
                <c:pt idx="2374">
                  <c:v>2.7599971461367381E-33</c:v>
                </c:pt>
                <c:pt idx="2375">
                  <c:v>3.4848448814860258E-33</c:v>
                </c:pt>
                <c:pt idx="2376">
                  <c:v>4.3982055719217774E-33</c:v>
                </c:pt>
                <c:pt idx="2377">
                  <c:v>5.5486193085640038E-33</c:v>
                </c:pt>
                <c:pt idx="2378">
                  <c:v>6.9969978670410432E-33</c:v>
                </c:pt>
                <c:pt idx="2379">
                  <c:v>8.8197452105553615E-33</c:v>
                </c:pt>
                <c:pt idx="2380">
                  <c:v>1.1112656712166247E-32</c:v>
                </c:pt>
                <c:pt idx="2381">
                  <c:v>1.3995789310033924E-32</c:v>
                </c:pt>
                <c:pt idx="2382">
                  <c:v>1.7619541724759427E-32</c:v>
                </c:pt>
                <c:pt idx="2383">
                  <c:v>2.2172242103305742E-32</c:v>
                </c:pt>
                <c:pt idx="2384">
                  <c:v>2.7889612708559569E-32</c:v>
                </c:pt>
                <c:pt idx="2385">
                  <c:v>3.5066570882513173E-32</c:v>
                </c:pt>
                <c:pt idx="2386">
                  <c:v>4.407193659301978E-32</c:v>
                </c:pt>
                <c:pt idx="2387">
                  <c:v>5.5366754513848063E-32</c:v>
                </c:pt>
                <c:pt idx="2388">
                  <c:v>6.9527109058829052E-32</c:v>
                </c:pt>
                <c:pt idx="2389">
                  <c:v>8.7272521831157878E-32</c:v>
                </c:pt>
                <c:pt idx="2390">
                  <c:v>1.095012820968184E-31</c:v>
                </c:pt>
                <c:pt idx="2391">
                  <c:v>1.3733438390067996E-31</c:v>
                </c:pt>
                <c:pt idx="2392">
                  <c:v>1.721701427923433E-31</c:v>
                </c:pt>
                <c:pt idx="2393">
                  <c:v>2.1575205863701277E-31</c:v>
                </c:pt>
                <c:pt idx="2394">
                  <c:v>2.7025310058914118E-31</c:v>
                </c:pt>
                <c:pt idx="2395">
                  <c:v>3.3838034297475522E-31</c:v>
                </c:pt>
                <c:pt idx="2396">
                  <c:v>4.2350480973055838E-31</c:v>
                </c:pt>
                <c:pt idx="2397">
                  <c:v>5.2982253093906303E-31</c:v>
                </c:pt>
                <c:pt idx="2398">
                  <c:v>6.6255422793542205E-31</c:v>
                </c:pt>
                <c:pt idx="2399">
                  <c:v>8.2819278491928111E-31</c:v>
                </c:pt>
                <c:pt idx="2400">
                  <c:v>1.0348098103946981E-30</c:v>
                </c:pt>
                <c:pt idx="2401">
                  <c:v>1.2924352336320337E-30</c:v>
                </c:pt>
                <c:pt idx="2402">
                  <c:v>1.6135271331237375E-30</c:v>
                </c:pt>
                <c:pt idx="2403">
                  <c:v>2.0135529947465456E-30</c:v>
                </c:pt>
                <c:pt idx="2404">
                  <c:v>2.5117085173556508E-30</c:v>
                </c:pt>
                <c:pt idx="2405">
                  <c:v>3.1318061313658957E-30</c:v>
                </c:pt>
                <c:pt idx="2406">
                  <c:v>3.9033728267961441E-30</c:v>
                </c:pt>
                <c:pt idx="2407">
                  <c:v>4.8630060134505601E-30</c:v>
                </c:pt>
                <c:pt idx="2408">
                  <c:v>6.0560473392910342E-30</c:v>
                </c:pt>
                <c:pt idx="2409">
                  <c:v>7.5386481401953508E-30</c:v>
                </c:pt>
                <c:pt idx="2410">
                  <c:v>9.3803170554074636E-30</c:v>
                </c:pt>
                <c:pt idx="2411">
                  <c:v>1.166706101418803E-29</c:v>
                </c:pt>
                <c:pt idx="2412">
                  <c:v>1.4505256130363177E-29</c:v>
                </c:pt>
                <c:pt idx="2413">
                  <c:v>1.8026416069216791E-29</c:v>
                </c:pt>
                <c:pt idx="2414">
                  <c:v>2.2393063440019385E-29</c:v>
                </c:pt>
                <c:pt idx="2415">
                  <c:v>2.7805956258301451E-29</c:v>
                </c:pt>
                <c:pt idx="2416">
                  <c:v>3.4512978392595181E-29</c:v>
                </c:pt>
                <c:pt idx="2417">
                  <c:v>4.2820072447393331E-29</c:v>
                </c:pt>
                <c:pt idx="2418">
                  <c:v>5.3104678520944382E-29</c:v>
                </c:pt>
                <c:pt idx="2419">
                  <c:v>6.5832246100354984E-29</c:v>
                </c:pt>
                <c:pt idx="2420">
                  <c:v>8.1576513135503209E-29</c:v>
                </c:pt>
                <c:pt idx="2421">
                  <c:v>1.0104440107618145E-28</c:v>
                </c:pt>
                <c:pt idx="2422">
                  <c:v>1.2510656344552978E-28</c:v>
                </c:pt>
                <c:pt idx="2423">
                  <c:v>1.5483485574943039E-28</c:v>
                </c:pt>
                <c:pt idx="2424">
                  <c:v>1.9154827515392168E-28</c:v>
                </c:pt>
                <c:pt idx="2425">
                  <c:v>2.3686926028929953E-28</c:v>
                </c:pt>
                <c:pt idx="2426">
                  <c:v>2.9279265795957347E-28</c:v>
                </c:pt>
                <c:pt idx="2427">
                  <c:v>3.6177017046071266E-28</c:v>
                </c:pt>
                <c:pt idx="2428">
                  <c:v>4.4681371403136518E-28</c:v>
                </c:pt>
                <c:pt idx="2429">
                  <c:v>5.5162186917453209E-28</c:v>
                </c:pt>
                <c:pt idx="2430">
                  <c:v>6.8073451564113766E-28</c:v>
                </c:pt>
                <c:pt idx="2431">
                  <c:v>8.3972185317575037E-28</c:v>
                </c:pt>
                <c:pt idx="2432">
                  <c:v>1.0354153553338551E-27</c:v>
                </c:pt>
                <c:pt idx="2433">
                  <c:v>1.2761898381272068E-27</c:v>
                </c:pt>
                <c:pt idx="2434">
                  <c:v>1.5723078087809023E-27</c:v>
                </c:pt>
                <c:pt idx="2435">
                  <c:v>1.9363396659864247E-27</c:v>
                </c:pt>
                <c:pt idx="2436">
                  <c:v>2.3836762404427697E-27</c:v>
                </c:pt>
                <c:pt idx="2437">
                  <c:v>2.9331537002987023E-27</c:v>
                </c:pt>
                <c:pt idx="2438">
                  <c:v>3.6078151295186993E-27</c:v>
                </c:pt>
                <c:pt idx="2439">
                  <c:v>4.4358382739986069E-27</c:v>
                </c:pt>
                <c:pt idx="2440">
                  <c:v>5.4516652281830406E-27</c:v>
                </c:pt>
                <c:pt idx="2441">
                  <c:v>6.6973774302002146E-27</c:v>
                </c:pt>
                <c:pt idx="2442">
                  <c:v>8.224368518461367E-27</c:v>
                </c:pt>
                <c:pt idx="2443">
                  <c:v>1.0095378705148975E-26</c:v>
                </c:pt>
                <c:pt idx="2444">
                  <c:v>1.238696773637887E-26</c:v>
                </c:pt>
                <c:pt idx="2445">
                  <c:v>1.5192519709377349E-26</c:v>
                </c:pt>
                <c:pt idx="2446">
                  <c:v>1.8625892573817527E-26</c:v>
                </c:pt>
                <c:pt idx="2447">
                  <c:v>2.282584874242404E-26</c:v>
                </c:pt>
                <c:pt idx="2448">
                  <c:v>2.7961431697537695E-26</c:v>
                </c:pt>
                <c:pt idx="2449">
                  <c:v>3.4238487792906175E-26</c:v>
                </c:pt>
                <c:pt idx="2450">
                  <c:v>4.1907573797924078E-26</c:v>
                </c:pt>
                <c:pt idx="2451">
                  <c:v>5.1273540535798547E-26</c:v>
                </c:pt>
                <c:pt idx="2452">
                  <c:v>6.2707142930040913E-26</c:v>
                </c:pt>
                <c:pt idx="2453">
                  <c:v>7.66590989364809E-26</c:v>
                </c:pt>
                <c:pt idx="2454">
                  <c:v>9.3677106643359579E-26</c:v>
                </c:pt>
                <c:pt idx="2455">
                  <c:v>1.1442643319628514E-25</c:v>
                </c:pt>
                <c:pt idx="2456">
                  <c:v>1.3971481464747919E-25</c:v>
                </c:pt>
                <c:pt idx="2457">
                  <c:v>1.7052255652662357E-25</c:v>
                </c:pt>
                <c:pt idx="2458">
                  <c:v>2.0803890588852378E-25</c:v>
                </c:pt>
                <c:pt idx="2459">
                  <c:v>2.5370598279086408E-25</c:v>
                </c:pt>
                <c:pt idx="2460">
                  <c:v>3.0927181973694839E-25</c:v>
                </c:pt>
                <c:pt idx="2461">
                  <c:v>3.7685437011002101E-25</c:v>
                </c:pt>
                <c:pt idx="2462">
                  <c:v>4.5901872120586311E-25</c:v>
                </c:pt>
                <c:pt idx="2463">
                  <c:v>5.5887019627334106E-25</c:v>
                </c:pt>
                <c:pt idx="2464">
                  <c:v>6.8016656747266606E-25</c:v>
                </c:pt>
                <c:pt idx="2465">
                  <c:v>8.274532451005977E-25</c:v>
                </c:pt>
                <c:pt idx="2466">
                  <c:v>1.0062260783549147E-24</c:v>
                </c:pt>
                <c:pt idx="2467">
                  <c:v>1.2231273237701768E-24</c:v>
                </c:pt>
                <c:pt idx="2468">
                  <c:v>1.4861814383599231E-24</c:v>
                </c:pt>
                <c:pt idx="2469">
                  <c:v>1.8050786700728378E-24</c:v>
                </c:pt>
                <c:pt idx="2470">
                  <c:v>2.1915159895661626E-24</c:v>
                </c:pt>
                <c:pt idx="2471">
                  <c:v>2.6596067834543131E-24</c:v>
                </c:pt>
                <c:pt idx="2472">
                  <c:v>3.2263729682016696E-24</c:v>
                </c:pt>
                <c:pt idx="2473">
                  <c:v>3.9123358547311233E-24</c:v>
                </c:pt>
                <c:pt idx="2474">
                  <c:v>4.742225278461802E-24</c:v>
                </c:pt>
                <c:pt idx="2475">
                  <c:v>5.7458303050832485E-24</c:v>
                </c:pt>
                <c:pt idx="2476">
                  <c:v>6.9590193440654398E-24</c:v>
                </c:pt>
                <c:pt idx="2477">
                  <c:v>8.4249628862772693E-24</c:v>
                </c:pt>
                <c:pt idx="2478">
                  <c:v>1.0195598490856009E-23</c:v>
                </c:pt>
                <c:pt idx="2479">
                  <c:v>1.2333385271197002E-23</c:v>
                </c:pt>
                <c:pt idx="2480">
                  <c:v>1.4913404197336807E-23</c:v>
                </c:pt>
                <c:pt idx="2481">
                  <c:v>1.8025871310236878E-23</c:v>
                </c:pt>
                <c:pt idx="2482">
                  <c:v>2.1779143749783989E-23</c:v>
                </c:pt>
                <c:pt idx="2483">
                  <c:v>2.6303313707467376E-23</c:v>
                </c:pt>
                <c:pt idx="2484">
                  <c:v>3.1754503469779778E-23</c:v>
                </c:pt>
                <c:pt idx="2485">
                  <c:v>3.8319996142134752E-23</c:v>
                </c:pt>
                <c:pt idx="2486">
                  <c:v>4.6224362053234539E-23</c:v>
                </c:pt>
                <c:pt idx="2487">
                  <c:v>5.5736770964511913E-23</c:v>
                </c:pt>
                <c:pt idx="2488">
                  <c:v>6.7179715907405145E-23</c:v>
                </c:pt>
                <c:pt idx="2489">
                  <c:v>8.0939416755909314E-23</c:v>
                </c:pt>
                <c:pt idx="2490">
                  <c:v>9.7478221705233189E-23</c:v>
                </c:pt>
                <c:pt idx="2491">
                  <c:v>1.1734938407531933E-22</c:v>
                </c:pt>
                <c:pt idx="2492">
                  <c:v>1.4121466194382404E-22</c:v>
                </c:pt>
                <c:pt idx="2493">
                  <c:v>1.6986527098295395E-22</c:v>
                </c:pt>
                <c:pt idx="2494">
                  <c:v>2.0424681881718834E-22</c:v>
                </c:pt>
                <c:pt idx="2495">
                  <c:v>2.4548896492449984E-22</c:v>
                </c:pt>
                <c:pt idx="2496">
                  <c:v>2.9494068673346648E-22</c:v>
                </c:pt>
                <c:pt idx="2497">
                  <c:v>3.542121938352344E-22</c:v>
                </c:pt>
                <c:pt idx="2498">
                  <c:v>4.2522472249124819E-22</c:v>
                </c:pt>
                <c:pt idx="2499">
                  <c:v>5.1026966698950976E-22</c:v>
                </c:pt>
                <c:pt idx="2500">
                  <c:v>6.1207876887989815E-22</c:v>
                </c:pt>
                <c:pt idx="2501">
                  <c:v>7.3390739673842546E-22</c:v>
                </c:pt>
                <c:pt idx="2502">
                  <c:v>8.7963331610681533E-22</c:v>
                </c:pt>
                <c:pt idx="2503">
                  <c:v>1.0538737812781202E-21</c:v>
                </c:pt>
                <c:pt idx="2504">
                  <c:v>1.262124288955885E-21</c:v>
                </c:pt>
                <c:pt idx="2505">
                  <c:v>1.5109229317109476E-21</c:v>
                </c:pt>
                <c:pt idx="2506">
                  <c:v>1.8080449920753939E-21</c:v>
                </c:pt>
                <c:pt idx="2507">
                  <c:v>2.1627332441092338E-21</c:v>
                </c:pt>
                <c:pt idx="2508">
                  <c:v>2.5859703994929232E-21</c:v>
                </c:pt>
                <c:pt idx="2509">
                  <c:v>3.090801274294355E-21</c:v>
                </c:pt>
                <c:pt idx="2510">
                  <c:v>3.6927135893600401E-21</c:v>
                </c:pt>
                <c:pt idx="2511">
                  <c:v>4.4100878853820055E-21</c:v>
                </c:pt>
                <c:pt idx="2512">
                  <c:v>5.2647288723224835E-21</c:v>
                </c:pt>
                <c:pt idx="2513">
                  <c:v>6.2824926877355963E-21</c:v>
                </c:pt>
                <c:pt idx="2514">
                  <c:v>7.4940270629053424E-21</c:v>
                </c:pt>
                <c:pt idx="2515">
                  <c:v>8.9356443516360569E-21</c:v>
                </c:pt>
                <c:pt idx="2516">
                  <c:v>1.0650350836276644E-20</c:v>
                </c:pt>
                <c:pt idx="2517">
                  <c:v>1.2689059773165155E-20</c:v>
                </c:pt>
                <c:pt idx="2518">
                  <c:v>1.5112020372963511E-20</c:v>
                </c:pt>
                <c:pt idx="2519">
                  <c:v>1.7990500444003958E-20</c:v>
                </c:pt>
                <c:pt idx="2520">
                  <c:v>2.140876689092034E-20</c:v>
                </c:pt>
                <c:pt idx="2521">
                  <c:v>2.5466415809978126E-20</c:v>
                </c:pt>
                <c:pt idx="2522">
                  <c:v>3.0281112734810809E-20</c:v>
                </c:pt>
                <c:pt idx="2523">
                  <c:v>3.5991813868636492E-20</c:v>
                </c:pt>
                <c:pt idx="2524">
                  <c:v>4.2762551131052339E-20</c:v>
                </c:pt>
                <c:pt idx="2525">
                  <c:v>5.0786877827851591E-20</c:v>
                </c:pt>
                <c:pt idx="2526">
                  <c:v>6.029308804256361E-20</c:v>
                </c:pt>
                <c:pt idx="2527">
                  <c:v>7.1550341822667249E-20</c:v>
                </c:pt>
                <c:pt idx="2528">
                  <c:v>8.4875850323446368E-20</c:v>
                </c:pt>
                <c:pt idx="2529">
                  <c:v>1.0064330077878813E-19</c:v>
                </c:pt>
                <c:pt idx="2530">
                  <c:v>1.1929273106928328E-19</c:v>
                </c:pt>
                <c:pt idx="2531">
                  <c:v>1.4134209842332865E-19</c:v>
                </c:pt>
                <c:pt idx="2532">
                  <c:v>1.6740082718909211E-19</c:v>
                </c:pt>
                <c:pt idx="2533">
                  <c:v>1.9818566754826291E-19</c:v>
                </c:pt>
                <c:pt idx="2534">
                  <c:v>2.3453925153639173E-19</c:v>
                </c:pt>
                <c:pt idx="2535">
                  <c:v>2.7745179598154596E-19</c:v>
                </c:pt>
                <c:pt idx="2536">
                  <c:v>3.2808647534278221E-19</c:v>
                </c:pt>
                <c:pt idx="2537">
                  <c:v>3.8780907250920374E-19</c:v>
                </c:pt>
                <c:pt idx="2538">
                  <c:v>4.5822261422908312E-19</c:v>
                </c:pt>
                <c:pt idx="2539">
                  <c:v>5.412078120815843E-19</c:v>
                </c:pt>
                <c:pt idx="2540">
                  <c:v>6.3897026219784072E-19</c:v>
                </c:pt>
                <c:pt idx="2541">
                  <c:v>7.5409551006828342E-19</c:v>
                </c:pt>
                <c:pt idx="2542">
                  <c:v>8.8961326394213596E-19</c:v>
                </c:pt>
                <c:pt idx="2543">
                  <c:v>1.0490722452147676E-18</c:v>
                </c:pt>
                <c:pt idx="2544">
                  <c:v>1.2366274010389799E-18</c:v>
                </c:pt>
                <c:pt idx="2545">
                  <c:v>1.4571414780507029E-18</c:v>
                </c:pt>
                <c:pt idx="2546">
                  <c:v>1.7163032721444398E-18</c:v>
                </c:pt>
                <c:pt idx="2547">
                  <c:v>2.0207652340791376E-18</c:v>
                </c:pt>
                <c:pt idx="2548">
                  <c:v>2.378303531674149E-18</c:v>
                </c:pt>
                <c:pt idx="2549">
                  <c:v>2.79800415491055E-18</c:v>
                </c:pt>
                <c:pt idx="2550">
                  <c:v>3.2904792100085697E-18</c:v>
                </c:pt>
                <c:pt idx="2551">
                  <c:v>3.8681181935836873E-18</c:v>
                </c:pt>
                <c:pt idx="2552">
                  <c:v>4.5453797809445704E-18</c:v>
                </c:pt>
                <c:pt idx="2553">
                  <c:v>5.3391305179457175E-18</c:v>
                </c:pt>
                <c:pt idx="2554">
                  <c:v>6.2690377901516765E-18</c:v>
                </c:pt>
                <c:pt idx="2555">
                  <c:v>7.3580255752953863E-18</c:v>
                </c:pt>
                <c:pt idx="2556">
                  <c:v>8.6328027868151206E-18</c:v>
                </c:pt>
                <c:pt idx="2557">
                  <c:v>1.0124475512292589E-17</c:v>
                </c:pt>
                <c:pt idx="2558">
                  <c:v>1.1869256169158466E-17</c:v>
                </c:pt>
                <c:pt idx="2559">
                  <c:v>1.3909284573233945E-17</c:v>
                </c:pt>
                <c:pt idx="2560">
                  <c:v>1.6293578180281494E-17</c:v>
                </c:pt>
                <c:pt idx="2561">
                  <c:v>1.907913135864363E-17</c:v>
                </c:pt>
                <c:pt idx="2562">
                  <c:v>2.2332186529819787E-17</c:v>
                </c:pt>
                <c:pt idx="2563">
                  <c:v>2.6129703428028132E-17</c:v>
                </c:pt>
                <c:pt idx="2564">
                  <c:v>3.0561056640969312E-17</c:v>
                </c:pt>
                <c:pt idx="2565">
                  <c:v>3.5729996072837418E-17</c:v>
                </c:pt>
                <c:pt idx="2566">
                  <c:v>4.1756910096813763E-17</c:v>
                </c:pt>
                <c:pt idx="2567">
                  <c:v>4.8781437028984959E-17</c:v>
                </c:pt>
                <c:pt idx="2568">
                  <c:v>5.6965477262341593E-17</c:v>
                </c:pt>
                <c:pt idx="2569">
                  <c:v>6.6496666064988247E-17</c:v>
                </c:pt>
                <c:pt idx="2570">
                  <c:v>7.7592375805123395E-17</c:v>
                </c:pt>
                <c:pt idx="2571">
                  <c:v>9.0504326366785386E-17</c:v>
                </c:pt>
                <c:pt idx="2572">
                  <c:v>1.0552389393717205E-16</c:v>
                </c:pt>
                <c:pt idx="2573">
                  <c:v>1.2298822137199902E-16</c:v>
                </c:pt>
                <c:pt idx="2574">
                  <c:v>1.4328724820038578E-16</c:v>
                </c:pt>
                <c:pt idx="2575">
                  <c:v>1.6687179526442007E-16</c:v>
                </c:pt>
                <c:pt idx="2576">
                  <c:v>1.9426285828221281E-16</c:v>
                </c:pt>
                <c:pt idx="2577">
                  <c:v>2.2606228659683009E-16</c:v>
                </c:pt>
                <c:pt idx="2578">
                  <c:v>2.6296504838716517E-16</c:v>
                </c:pt>
                <c:pt idx="2579">
                  <c:v>3.0577331207810736E-16</c:v>
                </c:pt>
                <c:pt idx="2580">
                  <c:v>3.5541260605747254E-16</c:v>
                </c:pt>
                <c:pt idx="2581">
                  <c:v>4.1295035560510899E-16</c:v>
                </c:pt>
                <c:pt idx="2582">
                  <c:v>4.7961713775279029E-16</c:v>
                </c:pt>
                <c:pt idx="2583">
                  <c:v>5.5683104228258621E-16</c:v>
                </c:pt>
                <c:pt idx="2584">
                  <c:v>6.4622558098562683E-16</c:v>
                </c:pt>
                <c:pt idx="2585">
                  <c:v>7.4968164847523776E-16</c:v>
                </c:pt>
                <c:pt idx="2586">
                  <c:v>8.6936410723831634E-16</c:v>
                </c:pt>
                <c:pt idx="2587">
                  <c:v>1.0077636482669796E-15</c:v>
                </c:pt>
                <c:pt idx="2588">
                  <c:v>1.1677446677485496E-15</c:v>
                </c:pt>
                <c:pt idx="2589">
                  <c:v>1.3526000012531836E-15</c:v>
                </c:pt>
                <c:pt idx="2590">
                  <c:v>1.5661134711538028E-15</c:v>
                </c:pt>
                <c:pt idx="2591">
                  <c:v>1.8126313323538274E-15</c:v>
                </c:pt>
                <c:pt idx="2592">
                  <c:v>2.09714384769054E-15</c:v>
                </c:pt>
                <c:pt idx="2593">
                  <c:v>2.4253783897732268E-15</c:v>
                </c:pt>
                <c:pt idx="2594">
                  <c:v>2.8039056529171089E-15</c:v>
                </c:pt>
                <c:pt idx="2595">
                  <c:v>3.2402607699349377E-15</c:v>
                </c:pt>
                <c:pt idx="2596">
                  <c:v>3.7430813668868486E-15</c:v>
                </c:pt>
                <c:pt idx="2597">
                  <c:v>4.3222648578367817E-15</c:v>
                </c:pt>
                <c:pt idx="2598">
                  <c:v>4.9891475850365005E-15</c:v>
                </c:pt>
                <c:pt idx="2599">
                  <c:v>5.7567087519656274E-15</c:v>
                </c:pt>
                <c:pt idx="2600">
                  <c:v>6.639802482082371E-15</c:v>
                </c:pt>
                <c:pt idx="2601">
                  <c:v>7.6554217702721473E-15</c:v>
                </c:pt>
                <c:pt idx="2602">
                  <c:v>8.8229985827184102E-15</c:v>
                </c:pt>
                <c:pt idx="2603">
                  <c:v>1.0164744910966443E-14</c:v>
                </c:pt>
                <c:pt idx="2604">
                  <c:v>1.1706040204566807E-14</c:v>
                </c:pt>
                <c:pt idx="2605">
                  <c:v>1.3475871302264455E-14</c:v>
                </c:pt>
                <c:pt idx="2606">
                  <c:v>1.5507331763250769E-14</c:v>
                </c:pt>
                <c:pt idx="2607">
                  <c:v>1.7838188377972452E-14</c:v>
                </c:pt>
                <c:pt idx="2608">
                  <c:v>2.0511523623578474E-14</c:v>
                </c:pt>
                <c:pt idx="2609">
                  <c:v>2.3576463935148661E-14</c:v>
                </c:pt>
                <c:pt idx="2610">
                  <c:v>2.708900490442292E-14</c:v>
                </c:pt>
                <c:pt idx="2611">
                  <c:v>3.1112945908601849E-14</c:v>
                </c:pt>
                <c:pt idx="2612">
                  <c:v>3.5720948230310199E-14</c:v>
                </c:pt>
                <c:pt idx="2613">
                  <c:v>4.099573247549031E-14</c:v>
                </c:pt>
                <c:pt idx="2614">
                  <c:v>4.7031433050276103E-14</c:v>
                </c:pt>
                <c:pt idx="2615">
                  <c:v>5.3935129644812873E-14</c:v>
                </c:pt>
                <c:pt idx="2616">
                  <c:v>6.1828578117855823E-14</c:v>
                </c:pt>
                <c:pt idx="2617">
                  <c:v>7.0850165910458927E-14</c:v>
                </c:pt>
                <c:pt idx="2618">
                  <c:v>8.1157120172340958E-14</c:v>
                </c:pt>
                <c:pt idx="2619">
                  <c:v>9.2928000197333563E-14</c:v>
                </c:pt>
                <c:pt idx="2620">
                  <c:v>1.0636550957344375E-13</c:v>
                </c:pt>
                <c:pt idx="2621">
                  <c:v>1.2169966770417548E-13</c:v>
                </c:pt>
                <c:pt idx="2622">
                  <c:v>1.3919138509818148E-13</c:v>
                </c:pt>
                <c:pt idx="2623">
                  <c:v>1.5913649210920323E-13</c:v>
                </c:pt>
                <c:pt idx="2624">
                  <c:v>1.8187027669622868E-13</c:v>
                </c:pt>
                <c:pt idx="2625">
                  <c:v>2.077725933315688E-13</c:v>
                </c:pt>
                <c:pt idx="2626">
                  <c:v>2.3727361248371859E-13</c:v>
                </c:pt>
                <c:pt idx="2627">
                  <c:v>2.7086028822341643E-13</c:v>
                </c:pt>
                <c:pt idx="2628">
                  <c:v>3.0908363053260813E-13</c:v>
                </c:pt>
                <c:pt idx="2629">
                  <c:v>3.5256687893455849E-13</c:v>
                </c:pt>
                <c:pt idx="2630">
                  <c:v>4.0201468521611273E-13</c:v>
                </c:pt>
                <c:pt idx="2631">
                  <c:v>4.5822342539830927E-13</c:v>
                </c:pt>
                <c:pt idx="2632">
                  <c:v>5.2209277485563561E-13</c:v>
                </c:pt>
                <c:pt idx="2633">
                  <c:v>5.9463869573537275E-13</c:v>
                </c:pt>
                <c:pt idx="2634">
                  <c:v>6.7700800273475343E-13</c:v>
                </c:pt>
                <c:pt idx="2635">
                  <c:v>7.704946920350208E-13</c:v>
                </c:pt>
                <c:pt idx="2636">
                  <c:v>8.7655823894766012E-13</c:v>
                </c:pt>
                <c:pt idx="2637">
                  <c:v>9.9684409281389303E-13</c:v>
                </c:pt>
                <c:pt idx="2638">
                  <c:v>1.1332066231305969E-12</c:v>
                </c:pt>
                <c:pt idx="2639">
                  <c:v>1.2877347990120492E-12</c:v>
                </c:pt>
                <c:pt idx="2640">
                  <c:v>1.4627809151973767E-12</c:v>
                </c:pt>
                <c:pt idx="2641">
                  <c:v>1.6609927121846127E-12</c:v>
                </c:pt>
                <c:pt idx="2642">
                  <c:v>1.8853492760326512E-12</c:v>
                </c:pt>
                <c:pt idx="2643">
                  <c:v>2.1392011452714146E-12</c:v>
                </c:pt>
                <c:pt idx="2644">
                  <c:v>2.4263150986065675E-12</c:v>
                </c:pt>
                <c:pt idx="2645">
                  <c:v>2.7509241480799899E-12</c:v>
                </c:pt>
                <c:pt idx="2646">
                  <c:v>3.1177833185643498E-12</c:v>
                </c:pt>
                <c:pt idx="2647">
                  <c:v>3.5322318563794556E-12</c:v>
                </c:pt>
                <c:pt idx="2648">
                  <c:v>4.0002625780063149E-12</c:v>
                </c:pt>
                <c:pt idx="2649">
                  <c:v>4.528599144912858E-12</c:v>
                </c:pt>
                <c:pt idx="2650">
                  <c:v>5.1247821330586572E-12</c:v>
                </c:pt>
                <c:pt idx="2651">
                  <c:v>5.7972648564013656E-12</c:v>
                </c:pt>
                <c:pt idx="2652">
                  <c:v>6.5555200034688699E-12</c:v>
                </c:pt>
                <c:pt idx="2653">
                  <c:v>7.4101582556170873E-12</c:v>
                </c:pt>
                <c:pt idx="2654">
                  <c:v>8.3730601758387102E-12</c:v>
                </c:pt>
                <c:pt idx="2655">
                  <c:v>9.4575227889742304E-12</c:v>
                </c:pt>
                <c:pt idx="2656">
                  <c:v>1.0678422418863903E-11</c:v>
                </c:pt>
                <c:pt idx="2657">
                  <c:v>1.2052395506619143E-11</c:v>
                </c:pt>
                <c:pt idx="2658">
                  <c:v>1.3598039307956577E-11</c:v>
                </c:pt>
                <c:pt idx="2659">
                  <c:v>1.5336134557845632E-11</c:v>
                </c:pt>
                <c:pt idx="2660">
                  <c:v>1.7289892398923513E-11</c:v>
                </c:pt>
                <c:pt idx="2661">
                  <c:v>1.948522809796049E-11</c:v>
                </c:pt>
                <c:pt idx="2662">
                  <c:v>2.1951064323652712E-11</c:v>
                </c:pt>
                <c:pt idx="2663">
                  <c:v>2.4719667031138362E-11</c:v>
                </c:pt>
                <c:pt idx="2664">
                  <c:v>2.7827017295841795E-11</c:v>
                </c:pt>
                <c:pt idx="2665">
                  <c:v>3.131322276351292E-11</c:v>
                </c:pt>
                <c:pt idx="2666">
                  <c:v>3.522297273735999E-11</c:v>
                </c:pt>
                <c:pt idx="2667">
                  <c:v>3.9606041308874987E-11</c:v>
                </c:pt>
                <c:pt idx="2668">
                  <c:v>4.4517843359543314E-11</c:v>
                </c:pt>
                <c:pt idx="2669">
                  <c:v>5.0020048718588679E-11</c:v>
                </c:pt>
                <c:pt idx="2670">
                  <c:v>5.6181260260492207E-11</c:v>
                </c:pt>
                <c:pt idx="2671">
                  <c:v>6.3077762268514799E-11</c:v>
                </c:pt>
                <c:pt idx="2672">
                  <c:v>7.0794345980373599E-11</c:v>
                </c:pt>
                <c:pt idx="2673">
                  <c:v>7.9425219873270331E-11</c:v>
                </c:pt>
                <c:pt idx="2674">
                  <c:v>8.9075012941988455E-11</c:v>
                </c:pt>
                <c:pt idx="2675">
                  <c:v>9.9859879979805717E-11</c:v>
                </c:pt>
                <c:pt idx="2676">
                  <c:v>1.1190871869234586E-10</c:v>
                </c:pt>
                <c:pt idx="2677">
                  <c:v>1.2536450936409431E-10</c:v>
                </c:pt>
                <c:pt idx="2678">
                  <c:v>1.403857887615858E-10</c:v>
                </c:pt>
                <c:pt idx="2679">
                  <c:v>1.571482710017641E-10</c:v>
                </c:pt>
                <c:pt idx="2680">
                  <c:v>1.7584662924480085E-10</c:v>
                </c:pt>
                <c:pt idx="2681">
                  <c:v>1.9669645329395972E-10</c:v>
                </c:pt>
                <c:pt idx="2682">
                  <c:v>2.1993639950872017E-10</c:v>
                </c:pt>
                <c:pt idx="2683">
                  <c:v>2.4583055086666183E-10</c:v>
                </c:pt>
                <c:pt idx="2684">
                  <c:v>2.7467100655494014E-10</c:v>
                </c:pt>
                <c:pt idx="2685">
                  <c:v>3.0678072213881222E-10</c:v>
                </c:pt>
                <c:pt idx="2686">
                  <c:v>3.4251662315458847E-10</c:v>
                </c:pt>
                <c:pt idx="2687">
                  <c:v>3.8227301691361266E-10</c:v>
                </c:pt>
                <c:pt idx="2688">
                  <c:v>4.2648532939414198E-10</c:v>
                </c:pt>
                <c:pt idx="2689">
                  <c:v>4.7563419635035013E-10</c:v>
                </c:pt>
                <c:pt idx="2690">
                  <c:v>5.3024994018990934E-10</c:v>
                </c:pt>
                <c:pt idx="2691">
                  <c:v>5.9091746677922397E-10</c:v>
                </c:pt>
                <c:pt idx="2692">
                  <c:v>6.5828161913762854E-10</c:v>
                </c:pt>
                <c:pt idx="2693">
                  <c:v>7.3305302799292909E-10</c:v>
                </c:pt>
                <c:pt idx="2694">
                  <c:v>8.1601450240400352E-10</c:v>
                </c:pt>
                <c:pt idx="2695">
                  <c:v>9.0802800712611052E-10</c:v>
                </c:pt>
                <c:pt idx="2696">
                  <c:v>1.0100422771147113E-9</c:v>
                </c:pt>
                <c:pt idx="2697">
                  <c:v>1.1231011235523054E-9</c:v>
                </c:pt>
                <c:pt idx="2698">
                  <c:v>1.2483524900544068E-9</c:v>
                </c:pt>
                <c:pt idx="2699">
                  <c:v>1.3870583222826712E-9</c:v>
                </c:pt>
                <c:pt idx="2700">
                  <c:v>1.5406053190849118E-9</c:v>
                </c:pt>
                <c:pt idx="2701">
                  <c:v>1.7105166385101922E-9</c:v>
                </c:pt>
                <c:pt idx="2702">
                  <c:v>1.8984646376361813E-9</c:v>
                </c:pt>
                <c:pt idx="2703">
                  <c:v>2.1062847311052188E-9</c:v>
                </c:pt>
                <c:pt idx="2704">
                  <c:v>2.3359904596360599E-9</c:v>
                </c:pt>
                <c:pt idx="2705">
                  <c:v>2.5897898665587873E-9</c:v>
                </c:pt>
                <c:pt idx="2706">
                  <c:v>2.8701032876530059E-9</c:v>
                </c:pt>
                <c:pt idx="2707">
                  <c:v>3.1795826672670573E-9</c:v>
                </c:pt>
                <c:pt idx="2708">
                  <c:v>3.5211325218903706E-9</c:v>
                </c:pt>
                <c:pt idx="2709">
                  <c:v>3.8979326810592188E-9</c:v>
                </c:pt>
                <c:pt idx="2710">
                  <c:v>4.3134629447355618E-9</c:v>
                </c:pt>
                <c:pt idx="2711">
                  <c:v>4.7715298061235663E-9</c:v>
                </c:pt>
                <c:pt idx="2712">
                  <c:v>5.2762953993255999E-9</c:v>
                </c:pt>
                <c:pt idx="2713">
                  <c:v>5.8323088422906094E-9</c:v>
                </c:pt>
                <c:pt idx="2714">
                  <c:v>6.4445401572272125E-9</c:v>
                </c:pt>
                <c:pt idx="2715">
                  <c:v>7.1184169630641764E-9</c:v>
                </c:pt>
                <c:pt idx="2716">
                  <c:v>7.8598641476599088E-9</c:v>
                </c:pt>
                <c:pt idx="2717">
                  <c:v>8.6753467413464654E-9</c:v>
                </c:pt>
                <c:pt idx="2718">
                  <c:v>9.5719162280396768E-9</c:v>
                </c:pt>
                <c:pt idx="2719">
                  <c:v>1.0557260545631544E-8</c:v>
                </c:pt>
                <c:pt idx="2720">
                  <c:v>1.1639758043694885E-8</c:v>
                </c:pt>
                <c:pt idx="2721">
                  <c:v>1.2828535683720564E-8</c:v>
                </c:pt>
                <c:pt idx="2722">
                  <c:v>1.4133531785222055E-8</c:v>
                </c:pt>
                <c:pt idx="2723">
                  <c:v>1.556556364011263E-8</c:v>
                </c:pt>
                <c:pt idx="2724">
                  <c:v>1.7136400337737454E-8</c:v>
                </c:pt>
                <c:pt idx="2725">
                  <c:v>1.8858841164055183E-8</c:v>
                </c:pt>
                <c:pt idx="2726">
                  <c:v>2.0746799960457183E-8</c:v>
                </c:pt>
                <c:pt idx="2727">
                  <c:v>2.2815395850943096E-8</c:v>
                </c:pt>
                <c:pt idx="2728">
                  <c:v>2.5081050770548503E-8</c:v>
                </c:pt>
                <c:pt idx="2729">
                  <c:v>2.7561594253351117E-8</c:v>
                </c:pt>
                <c:pt idx="2730">
                  <c:v>3.0276375964866701E-8</c:v>
                </c:pt>
                <c:pt idx="2731">
                  <c:v>3.3246386491435469E-8</c:v>
                </c:pt>
                <c:pt idx="2732">
                  <c:v>3.649438692802901E-8</c:v>
                </c:pt>
                <c:pt idx="2733">
                  <c:v>4.0045047836170806E-8</c:v>
                </c:pt>
                <c:pt idx="2734">
                  <c:v>4.3925098174958609E-8</c:v>
                </c:pt>
                <c:pt idx="2735">
                  <c:v>4.8163484840963289E-8</c:v>
                </c:pt>
                <c:pt idx="2736">
                  <c:v>5.2791543486624369E-8</c:v>
                </c:pt>
                <c:pt idx="2737">
                  <c:v>5.784318132208433E-8</c:v>
                </c:pt>
                <c:pt idx="2738">
                  <c:v>6.3355072641934133E-8</c:v>
                </c:pt>
                <c:pt idx="2739">
                  <c:v>6.9366867856132433E-8</c:v>
                </c:pt>
                <c:pt idx="2740">
                  <c:v>7.5921416843632E-8</c:v>
                </c:pt>
                <c:pt idx="2741">
                  <c:v>8.3065007487562258E-8</c:v>
                </c:pt>
                <c:pt idx="2742">
                  <c:v>9.0847620292629758E-8</c:v>
                </c:pt>
                <c:pt idx="2743">
                  <c:v>9.9323200028388686E-8</c:v>
                </c:pt>
                <c:pt idx="2744">
                  <c:v>1.0854994538621391E-7</c:v>
                </c:pt>
                <c:pt idx="2745">
                  <c:v>1.1859061768341176E-7</c:v>
                </c:pt>
                <c:pt idx="2746">
                  <c:v>1.2951286969429504E-7</c:v>
                </c:pt>
                <c:pt idx="2747">
                  <c:v>1.4138959573613271E-7</c:v>
                </c:pt>
                <c:pt idx="2748">
                  <c:v>1.5429930418639713E-7</c:v>
                </c:pt>
                <c:pt idx="2749">
                  <c:v>1.6832651365788856E-7</c:v>
                </c:pt>
                <c:pt idx="2750">
                  <c:v>1.8356217410892538E-7</c:v>
                </c:pt>
                <c:pt idx="2751">
                  <c:v>2.0010411421757687E-7</c:v>
                </c:pt>
                <c:pt idx="2752">
                  <c:v>2.180575164012858E-7</c:v>
                </c:pt>
                <c:pt idx="2753">
                  <c:v>2.3753542091643925E-7</c:v>
                </c:pt>
                <c:pt idx="2754">
                  <c:v>2.5865926052605731E-7</c:v>
                </c:pt>
                <c:pt idx="2755">
                  <c:v>2.8155942727800725E-7</c:v>
                </c:pt>
                <c:pt idx="2756">
                  <c:v>3.0637587299020643E-7</c:v>
                </c:pt>
                <c:pt idx="2757">
                  <c:v>3.3325874509449612E-7</c:v>
                </c:pt>
                <c:pt idx="2758">
                  <c:v>3.6236905954458396E-7</c:v>
                </c:pt>
                <c:pt idx="2759">
                  <c:v>3.938794125484592E-7</c:v>
                </c:pt>
                <c:pt idx="2760">
                  <c:v>4.2797473293929913E-7</c:v>
                </c:pt>
                <c:pt idx="2761">
                  <c:v>4.648530770520808E-7</c:v>
                </c:pt>
                <c:pt idx="2762">
                  <c:v>5.0472646802616632E-7</c:v>
                </c:pt>
                <c:pt idx="2763">
                  <c:v>5.4782178150450298E-7</c:v>
                </c:pt>
                <c:pt idx="2764">
                  <c:v>5.9438167975172661E-7</c:v>
                </c:pt>
                <c:pt idx="2765">
                  <c:v>6.4466559626000129E-7</c:v>
                </c:pt>
                <c:pt idx="2766">
                  <c:v>6.9895077295986646E-7</c:v>
                </c:pt>
                <c:pt idx="2767">
                  <c:v>7.575333521964007E-7</c:v>
                </c:pt>
                <c:pt idx="2768">
                  <c:v>8.2072952567326106E-7</c:v>
                </c:pt>
                <c:pt idx="2769">
                  <c:v>8.8887674260642285E-7</c:v>
                </c:pt>
                <c:pt idx="2770">
                  <c:v>9.6233497936457762E-7</c:v>
                </c:pt>
                <c:pt idx="2771">
                  <c:v>1.0414880729053904E-6</c:v>
                </c:pt>
                <c:pt idx="2772">
                  <c:v>1.1267451203448359E-6</c:v>
                </c:pt>
                <c:pt idx="2773">
                  <c:v>1.218541947020375E-6</c:v>
                </c:pt>
                <c:pt idx="2774">
                  <c:v>1.3173426454274229E-6</c:v>
                </c:pt>
                <c:pt idx="2775">
                  <c:v>1.4236411874215359E-6</c:v>
                </c:pt>
                <c:pt idx="2776">
                  <c:v>1.5379631120866465E-6</c:v>
                </c:pt>
                <c:pt idx="2777">
                  <c:v>1.6608672916702558E-6</c:v>
                </c:pt>
                <c:pt idx="2778">
                  <c:v>1.7929477779815594E-6</c:v>
                </c:pt>
                <c:pt idx="2779">
                  <c:v>1.9348357316347392E-6</c:v>
                </c:pt>
                <c:pt idx="2780">
                  <c:v>2.0872014364991614E-6</c:v>
                </c:pt>
                <c:pt idx="2781">
                  <c:v>2.2507564016886075E-6</c:v>
                </c:pt>
                <c:pt idx="2782">
                  <c:v>2.4262555533833099E-6</c:v>
                </c:pt>
                <c:pt idx="2783">
                  <c:v>2.6144995187320045E-6</c:v>
                </c:pt>
                <c:pt idx="2784">
                  <c:v>2.8163370040201653E-6</c:v>
                </c:pt>
                <c:pt idx="2785">
                  <c:v>3.0326672692248118E-6</c:v>
                </c:pt>
                <c:pt idx="2786">
                  <c:v>3.2644427009954398E-6</c:v>
                </c:pt>
                <c:pt idx="2787">
                  <c:v>3.5126714860067233E-6</c:v>
                </c:pt>
                <c:pt idx="2788">
                  <c:v>3.7784203865257294E-6</c:v>
                </c:pt>
                <c:pt idx="2789">
                  <c:v>4.0628176199200556E-6</c:v>
                </c:pt>
                <c:pt idx="2790">
                  <c:v>4.3670558436976977E-6</c:v>
                </c:pt>
                <c:pt idx="2791">
                  <c:v>4.6923952475260646E-6</c:v>
                </c:pt>
                <c:pt idx="2792">
                  <c:v>5.0401667535189259E-6</c:v>
                </c:pt>
                <c:pt idx="2793">
                  <c:v>5.4117753258972406E-6</c:v>
                </c:pt>
                <c:pt idx="2794">
                  <c:v>5.8087033909450514E-6</c:v>
                </c:pt>
                <c:pt idx="2795">
                  <c:v>6.2325143679667494E-6</c:v>
                </c:pt>
                <c:pt idx="2796">
                  <c:v>6.6848563117268633E-6</c:v>
                </c:pt>
                <c:pt idx="2797">
                  <c:v>7.1674656666122212E-6</c:v>
                </c:pt>
                <c:pt idx="2798">
                  <c:v>7.6821711324891003E-6</c:v>
                </c:pt>
                <c:pt idx="2799">
                  <c:v>8.2308976419523501E-6</c:v>
                </c:pt>
                <c:pt idx="2800">
                  <c:v>8.8156704483603419E-6</c:v>
                </c:pt>
                <c:pt idx="2801">
                  <c:v>9.4386193237263058E-6</c:v>
                </c:pt>
                <c:pt idx="2802">
                  <c:v>1.0101982865208177E-5</c:v>
                </c:pt>
                <c:pt idx="2803">
                  <c:v>1.0808112908568209E-5</c:v>
                </c:pt>
                <c:pt idx="2804">
                  <c:v>1.1559479046596984E-5</c:v>
                </c:pt>
                <c:pt idx="2805">
                  <c:v>1.2358673250103676E-5</c:v>
                </c:pt>
                <c:pt idx="2806">
                  <c:v>1.3208414588639382E-5</c:v>
                </c:pt>
                <c:pt idx="2807">
                  <c:v>1.4111554047691544E-5</c:v>
                </c:pt>
                <c:pt idx="2808">
                  <c:v>1.5071079438616836E-5</c:v>
                </c:pt>
                <c:pt idx="2809">
                  <c:v>1.6090120397100299E-5</c:v>
                </c:pt>
                <c:pt idx="2810">
                  <c:v>1.7171953465421862E-5</c:v>
                </c:pt>
                <c:pt idx="2811">
                  <c:v>1.8320007253294137E-5</c:v>
                </c:pt>
                <c:pt idx="2812">
                  <c:v>1.9537867671484093E-5</c:v>
                </c:pt>
                <c:pt idx="2813">
                  <c:v>2.0829283231859532E-5</c:v>
                </c:pt>
                <c:pt idx="2814">
                  <c:v>2.219817040695441E-5</c:v>
                </c:pt>
                <c:pt idx="2815">
                  <c:v>2.3648619041500757E-5</c:v>
                </c:pt>
                <c:pt idx="2816">
                  <c:v>2.5184897807774002E-5</c:v>
                </c:pt>
                <c:pt idx="2817">
                  <c:v>2.6811459695998658E-5</c:v>
                </c:pt>
                <c:pt idx="2818">
                  <c:v>2.8532947530327333E-5</c:v>
                </c:pt>
                <c:pt idx="2819">
                  <c:v>3.0354199500348751E-5</c:v>
                </c:pt>
                <c:pt idx="2820">
                  <c:v>3.2280254697286552E-5</c:v>
                </c:pt>
                <c:pt idx="2821">
                  <c:v>3.4316358643465811E-5</c:v>
                </c:pt>
                <c:pt idx="2822">
                  <c:v>3.6467968802832325E-5</c:v>
                </c:pt>
                <c:pt idx="2823">
                  <c:v>3.8740760059666543E-5</c:v>
                </c:pt>
                <c:pt idx="2824">
                  <c:v>4.1140630151857713E-5</c:v>
                </c:pt>
                <c:pt idx="2825">
                  <c:v>4.3673705044436631E-5</c:v>
                </c:pt>
                <c:pt idx="2826">
                  <c:v>4.6346344228265487E-5</c:v>
                </c:pt>
                <c:pt idx="2827">
                  <c:v>4.9165145928146799E-5</c:v>
                </c:pt>
                <c:pt idx="2828">
                  <c:v>5.2136952203760309E-5</c:v>
                </c:pt>
                <c:pt idx="2829">
                  <c:v>5.5268853926246445E-5</c:v>
                </c:pt>
                <c:pt idx="2830">
                  <c:v>5.8568195612413643E-5</c:v>
                </c:pt>
                <c:pt idx="2831">
                  <c:v>6.2042580097896151E-5</c:v>
                </c:pt>
                <c:pt idx="2832">
                  <c:v>6.569987302989368E-5</c:v>
                </c:pt>
                <c:pt idx="2833">
                  <c:v>6.9548207159380869E-5</c:v>
                </c:pt>
                <c:pt idx="2834">
                  <c:v>7.3595986412041623E-5</c:v>
                </c:pt>
                <c:pt idx="2835">
                  <c:v>7.7851889716545606E-5</c:v>
                </c:pt>
                <c:pt idx="2836">
                  <c:v>8.2324874568079069E-5</c:v>
                </c:pt>
                <c:pt idx="2837">
                  <c:v>8.7024180304521014E-5</c:v>
                </c:pt>
                <c:pt idx="2838">
                  <c:v>9.1959331072056358E-5</c:v>
                </c:pt>
                <c:pt idx="2839">
                  <c:v>9.7140138456397628E-5</c:v>
                </c:pt>
                <c:pt idx="2840">
                  <c:v>1.0257670375543731E-4</c:v>
                </c:pt>
                <c:pt idx="2841">
                  <c:v>1.0827941986851302E-4</c:v>
                </c:pt>
                <c:pt idx="2842">
                  <c:v>1.142589727771846E-4</c:v>
                </c:pt>
                <c:pt idx="2843">
                  <c:v>1.2052634259196264E-4</c:v>
                </c:pt>
                <c:pt idx="2844">
                  <c:v>1.2709280413915759E-4</c:v>
                </c:pt>
                <c:pt idx="2845">
                  <c:v>1.3396992706165255E-4</c:v>
                </c:pt>
                <c:pt idx="2846">
                  <c:v>1.4116957540742919E-4</c:v>
                </c:pt>
                <c:pt idx="2847">
                  <c:v>1.4870390667917827E-4</c:v>
                </c:pt>
                <c:pt idx="2848">
                  <c:v>1.565853703185444E-4</c:v>
                </c:pt>
                <c:pt idx="2849">
                  <c:v>1.6482670559846212E-4</c:v>
                </c:pt>
                <c:pt idx="2850">
                  <c:v>1.7344093889701807E-4</c:v>
                </c:pt>
                <c:pt idx="2851">
                  <c:v>1.8244138032645225E-4</c:v>
                </c:pt>
                <c:pt idx="2852">
                  <c:v>1.9184161969133787E-4</c:v>
                </c:pt>
                <c:pt idx="2853">
                  <c:v>2.0165552174982593E-4</c:v>
                </c:pt>
                <c:pt idx="2854">
                  <c:v>2.118972207528818E-4</c:v>
                </c:pt>
                <c:pt idx="2855">
                  <c:v>2.2258111423622095E-4</c:v>
                </c:pt>
                <c:pt idx="2856">
                  <c:v>2.3372185604083058E-4</c:v>
                </c:pt>
                <c:pt idx="2857">
                  <c:v>2.4533434853830753E-4</c:v>
                </c:pt>
                <c:pt idx="2858">
                  <c:v>2.574337340381013E-4</c:v>
                </c:pt>
                <c:pt idx="2859">
                  <c:v>2.7003538535465586E-4</c:v>
                </c:pt>
                <c:pt idx="2860">
                  <c:v>2.8315489551343948E-4</c:v>
                </c:pt>
                <c:pt idx="2861">
                  <c:v>2.9680806657593522E-4</c:v>
                </c:pt>
                <c:pt idx="2862">
                  <c:v>3.1101089756472574E-4</c:v>
                </c:pt>
                <c:pt idx="2863">
                  <c:v>3.2577957147142828E-4</c:v>
                </c:pt>
                <c:pt idx="2864">
                  <c:v>3.4113044133133588E-4</c:v>
                </c:pt>
                <c:pt idx="2865">
                  <c:v>3.5708001535032015E-4</c:v>
                </c:pt>
                <c:pt idx="2866">
                  <c:v>3.7364494107114366E-4</c:v>
                </c:pt>
                <c:pt idx="2867">
                  <c:v>3.9084198856814234E-4</c:v>
                </c:pt>
                <c:pt idx="2868">
                  <c:v>4.0868803266101353E-4</c:v>
                </c:pt>
                <c:pt idx="2869">
                  <c:v>4.2720003414042186E-4</c:v>
                </c:pt>
                <c:pt idx="2870">
                  <c:v>4.4639502000044437E-4</c:v>
                </c:pt>
                <c:pt idx="2871">
                  <c:v>4.6629006267455116E-4</c:v>
                </c:pt>
                <c:pt idx="2872">
                  <c:v>4.8690225827485891E-4</c:v>
                </c:pt>
                <c:pt idx="2873">
                  <c:v>5.0824870383596725E-4</c:v>
                </c:pt>
                <c:pt idx="2874">
                  <c:v>5.3034647356797065E-4</c:v>
                </c:pt>
                <c:pt idx="2875">
                  <c:v>5.5321259412513697E-4</c:v>
                </c:pt>
                <c:pt idx="2876">
                  <c:v>5.768640189000385E-4</c:v>
                </c:pt>
                <c:pt idx="2877">
                  <c:v>6.0131760135515619E-4</c:v>
                </c:pt>
                <c:pt idx="2878">
                  <c:v>6.2659006740724233E-4</c:v>
                </c:pt>
                <c:pt idx="2879">
                  <c:v>6.5269798688253765E-4</c:v>
                </c:pt>
                <c:pt idx="2880">
                  <c:v>6.7965774406372617E-4</c:v>
                </c:pt>
                <c:pt idx="2881">
                  <c:v>7.0748550735294687E-4</c:v>
                </c:pt>
                <c:pt idx="2882">
                  <c:v>7.3619719807799472E-4</c:v>
                </c:pt>
                <c:pt idx="2883">
                  <c:v>7.6580845847225309E-4</c:v>
                </c:pt>
                <c:pt idx="2884">
                  <c:v>7.9633461886196872E-4</c:v>
                </c:pt>
                <c:pt idx="2885">
                  <c:v>8.2779066409767704E-4</c:v>
                </c:pt>
                <c:pt idx="2886">
                  <c:v>8.6019119927019838E-4</c:v>
                </c:pt>
                <c:pt idx="2887">
                  <c:v>8.9355041475433928E-4</c:v>
                </c:pt>
                <c:pt idx="2888">
                  <c:v>9.2788205062756246E-4</c:v>
                </c:pt>
                <c:pt idx="2889">
                  <c:v>9.6319936051304431E-4</c:v>
                </c:pt>
                <c:pt idx="2890">
                  <c:v>9.9951507490112098E-4</c:v>
                </c:pt>
                <c:pt idx="2891">
                  <c:v>1.0368413640053111E-3</c:v>
                </c:pt>
                <c:pt idx="2892">
                  <c:v>1.0751898002129021E-3</c:v>
                </c:pt>
                <c:pt idx="2893">
                  <c:v>1.1145713201930613E-3</c:v>
                </c:pt>
                <c:pt idx="2894">
                  <c:v>1.1549961867285761E-3</c:v>
                </c:pt>
                <c:pt idx="2895">
                  <c:v>1.1964739503403726E-3</c:v>
                </c:pt>
                <c:pt idx="2896">
                  <c:v>1.239013410777051E-3</c:v>
                </c:pt>
                <c:pt idx="2897">
                  <c:v>1.28262257844415E-3</c:v>
                </c:pt>
                <c:pt idx="2898">
                  <c:v>1.327308635851123E-3</c:v>
                </c:pt>
                <c:pt idx="2899">
                  <c:v>1.3730778991563263E-3</c:v>
                </c:pt>
                <c:pt idx="2900">
                  <c:v>1.4199357798928157E-3</c:v>
                </c:pt>
                <c:pt idx="2901">
                  <c:v>1.4678867469601763E-3</c:v>
                </c:pt>
                <c:pt idx="2902">
                  <c:v>1.5169342889701973E-3</c:v>
                </c:pt>
                <c:pt idx="2903">
                  <c:v>1.5670808770353476E-3</c:v>
                </c:pt>
                <c:pt idx="2904">
                  <c:v>1.6183279280915922E-3</c:v>
                </c:pt>
                <c:pt idx="2905">
                  <c:v>1.670675768848843E-3</c:v>
                </c:pt>
                <c:pt idx="2906">
                  <c:v>1.7241236004631839E-3</c:v>
                </c:pt>
                <c:pt idx="2907">
                  <c:v>1.7786694640266618E-3</c:v>
                </c:pt>
                <c:pt idx="2908">
                  <c:v>1.834310206971484E-3</c:v>
                </c:pt>
                <c:pt idx="2909">
                  <c:v>1.8910414504860627E-3</c:v>
                </c:pt>
                <c:pt idx="2910">
                  <c:v>1.9488575580412968E-3</c:v>
                </c:pt>
                <c:pt idx="2911">
                  <c:v>2.0077516051249596E-3</c:v>
                </c:pt>
                <c:pt idx="2912">
                  <c:v>2.0677153502831635E-3</c:v>
                </c:pt>
                <c:pt idx="2913">
                  <c:v>2.1287392075667092E-3</c:v>
                </c:pt>
                <c:pt idx="2914">
                  <c:v>2.1908122204803483E-3</c:v>
                </c:pt>
                <c:pt idx="2915">
                  <c:v>2.2539220375312453E-3</c:v>
                </c:pt>
                <c:pt idx="2916">
                  <c:v>2.3180548894733088E-3</c:v>
                </c:pt>
                <c:pt idx="2917">
                  <c:v>2.383195568341314E-3</c:v>
                </c:pt>
                <c:pt idx="2918">
                  <c:v>2.4493274083672244E-3</c:v>
                </c:pt>
                <c:pt idx="2919">
                  <c:v>2.5164322688704557E-3</c:v>
                </c:pt>
                <c:pt idx="2920">
                  <c:v>2.5844905192096571E-3</c:v>
                </c:pt>
                <c:pt idx="2921">
                  <c:v>2.6534810258825891E-3</c:v>
                </c:pt>
                <c:pt idx="2922">
                  <c:v>2.7233811418569029E-3</c:v>
                </c:pt>
                <c:pt idx="2923">
                  <c:v>2.79416669821157E-3</c:v>
                </c:pt>
                <c:pt idx="2924">
                  <c:v>2.865811998165782E-3</c:v>
                </c:pt>
                <c:pt idx="2925">
                  <c:v>2.9382898135670624E-3</c:v>
                </c:pt>
                <c:pt idx="2926">
                  <c:v>3.0115713839088771E-3</c:v>
                </c:pt>
                <c:pt idx="2927">
                  <c:v>3.0856264179393708E-3</c:v>
                </c:pt>
                <c:pt idx="2928">
                  <c:v>3.1604230979235689E-3</c:v>
                </c:pt>
                <c:pt idx="2929">
                  <c:v>3.2359280866111695E-3</c:v>
                </c:pt>
                <c:pt idx="2930">
                  <c:v>3.3121065369612962E-3</c:v>
                </c:pt>
                <c:pt idx="2931">
                  <c:v>3.388922104667064E-3</c:v>
                </c:pt>
                <c:pt idx="2932">
                  <c:v>3.4663369635189881E-3</c:v>
                </c:pt>
                <c:pt idx="2933">
                  <c:v>3.5443118236390433E-3</c:v>
                </c:pt>
                <c:pt idx="2934">
                  <c:v>3.6228059526123074E-3</c:v>
                </c:pt>
                <c:pt idx="2935">
                  <c:v>3.7017771995357636E-3</c:v>
                </c:pt>
                <c:pt idx="2936">
                  <c:v>3.7811820219976772E-3</c:v>
                </c:pt>
                <c:pt idx="2937">
                  <c:v>3.8609755159949417E-3</c:v>
                </c:pt>
                <c:pt idx="2938">
                  <c:v>3.9411114487869041E-3</c:v>
                </c:pt>
                <c:pt idx="2939">
                  <c:v>4.0215422946805277E-3</c:v>
                </c:pt>
                <c:pt idx="2940">
                  <c:v>4.1022192737305702E-3</c:v>
                </c:pt>
                <c:pt idx="2941">
                  <c:v>4.1830923933350479E-3</c:v>
                </c:pt>
                <c:pt idx="2942">
                  <c:v>4.2641104926962881E-3</c:v>
                </c:pt>
                <c:pt idx="2943">
                  <c:v>4.3452212901117088E-3</c:v>
                </c:pt>
                <c:pt idx="2944">
                  <c:v>4.4263714330509485E-3</c:v>
                </c:pt>
                <c:pt idx="2945">
                  <c:v>4.5075065509683609E-3</c:v>
                </c:pt>
                <c:pt idx="2946">
                  <c:v>4.5885713107923845E-3</c:v>
                </c:pt>
                <c:pt idx="2947">
                  <c:v>4.6695094750261838E-3</c:v>
                </c:pt>
                <c:pt idx="2948">
                  <c:v>4.7502639623867625E-3</c:v>
                </c:pt>
                <c:pt idx="2949">
                  <c:v>4.8307769109017995E-3</c:v>
                </c:pt>
                <c:pt idx="2950">
                  <c:v>4.9109897433769105E-3</c:v>
                </c:pt>
                <c:pt idx="2951">
                  <c:v>4.990843235139166E-3</c:v>
                </c:pt>
                <c:pt idx="2952">
                  <c:v>5.0702775839544106E-3</c:v>
                </c:pt>
                <c:pt idx="2953">
                  <c:v>5.1492324820120033E-3</c:v>
                </c:pt>
                <c:pt idx="2954">
                  <c:v>5.2276471898598581E-3</c:v>
                </c:pt>
                <c:pt idx="2955">
                  <c:v>5.305460612171695E-3</c:v>
                </c:pt>
                <c:pt idx="2956">
                  <c:v>5.3826113752164922E-3</c:v>
                </c:pt>
                <c:pt idx="2957">
                  <c:v>5.4590379058990779E-3</c:v>
                </c:pt>
                <c:pt idx="2958">
                  <c:v>5.5346785122329135E-3</c:v>
                </c:pt>
                <c:pt idx="2959">
                  <c:v>5.6094714651009911E-3</c:v>
                </c:pt>
                <c:pt idx="2960">
                  <c:v>5.6833550811559571E-3</c:v>
                </c:pt>
                <c:pt idx="2961">
                  <c:v>5.7562678067075938E-3</c:v>
                </c:pt>
                <c:pt idx="2962">
                  <c:v>5.8281483024376713E-3</c:v>
                </c:pt>
                <c:pt idx="2963">
                  <c:v>5.8989355287830739E-3</c:v>
                </c:pt>
                <c:pt idx="2964">
                  <c:v>5.9685688318209511E-3</c:v>
                </c:pt>
                <c:pt idx="2965">
                  <c:v>6.0369880294884864E-3</c:v>
                </c:pt>
                <c:pt idx="2966">
                  <c:v>6.1041334979661261E-3</c:v>
                </c:pt>
                <c:pt idx="2967">
                  <c:v>6.1699462580520397E-3</c:v>
                </c:pt>
                <c:pt idx="2968">
                  <c:v>6.2343680613526752E-3</c:v>
                </c:pt>
                <c:pt idx="2969">
                  <c:v>6.2973414761138208E-3</c:v>
                </c:pt>
                <c:pt idx="2970">
                  <c:v>6.3588099725147866E-3</c:v>
                </c:pt>
                <c:pt idx="2971">
                  <c:v>6.4187180072491253E-3</c:v>
                </c:pt>
                <c:pt idx="2972">
                  <c:v>6.4770111072140384E-3</c:v>
                </c:pt>
                <c:pt idx="2973">
                  <c:v>6.5336359521325077E-3</c:v>
                </c:pt>
                <c:pt idx="2974">
                  <c:v>6.5885404559319627E-3</c:v>
                </c:pt>
                <c:pt idx="2975">
                  <c:v>6.6416738467055822E-3</c:v>
                </c:pt>
                <c:pt idx="2976">
                  <c:v>6.6929867450846005E-3</c:v>
                </c:pt>
                <c:pt idx="2977">
                  <c:v>6.7424312408508255E-3</c:v>
                </c:pt>
                <c:pt idx="2978">
                  <c:v>6.7899609676241937E-3</c:v>
                </c:pt>
                <c:pt idx="2979">
                  <c:v>6.8355311754605781E-3</c:v>
                </c:pt>
                <c:pt idx="2980">
                  <c:v>6.879098801201541E-3</c:v>
                </c:pt>
                <c:pt idx="2981">
                  <c:v>6.9206225364200624E-3</c:v>
                </c:pt>
                <c:pt idx="2982">
                  <c:v>6.9600628928126506E-3</c:v>
                </c:pt>
                <c:pt idx="2983">
                  <c:v>6.9973822648920839E-3</c:v>
                </c:pt>
                <c:pt idx="2984">
                  <c:v>7.0325449898412905E-3</c:v>
                </c:pt>
                <c:pt idx="2985">
                  <c:v>7.0655174043951332E-3</c:v>
                </c:pt>
                <c:pt idx="2986">
                  <c:v>7.0962678986225053E-3</c:v>
                </c:pt>
                <c:pt idx="2987">
                  <c:v>7.1247669664884676E-3</c:v>
                </c:pt>
                <c:pt idx="2988">
                  <c:v>7.1509872530830876E-3</c:v>
                </c:pt>
                <c:pt idx="2989">
                  <c:v>7.1749035984111338E-3</c:v>
                </c:pt>
                <c:pt idx="2990">
                  <c:v>7.1964930776440587E-3</c:v>
                </c:pt>
                <c:pt idx="2991">
                  <c:v>7.2157350377447084E-3</c:v>
                </c:pt>
                <c:pt idx="2992">
                  <c:v>7.2326111303822769E-3</c:v>
                </c:pt>
                <c:pt idx="2993">
                  <c:v>7.2471053410644009E-3</c:v>
                </c:pt>
                <c:pt idx="2994">
                  <c:v>7.2592040144217685E-3</c:v>
                </c:pt>
                <c:pt idx="2995">
                  <c:v>7.2688958755892218E-3</c:v>
                </c:pt>
                <c:pt idx="2996">
                  <c:v>7.2761720476368589E-3</c:v>
                </c:pt>
                <c:pt idx="2997">
                  <c:v>7.2810260650135366E-3</c:v>
                </c:pt>
                <c:pt idx="2998">
                  <c:v>7.2834538829745273E-3</c:v>
                </c:pt>
                <c:pt idx="2999">
                  <c:v>7.2834538829745265E-3</c:v>
                </c:pt>
                <c:pt idx="3000">
                  <c:v>7.281026874016521E-3</c:v>
                </c:pt>
                <c:pt idx="3001">
                  <c:v>7.2761760899565505E-3</c:v>
                </c:pt>
                <c:pt idx="3002">
                  <c:v>7.2689071827737751E-3</c:v>
                </c:pt>
                <c:pt idx="3003">
                  <c:v>7.2592282118246762E-3</c:v>
                </c:pt>
                <c:pt idx="3004">
                  <c:v>7.2471496291095011E-3</c:v>
                </c:pt>
                <c:pt idx="3005">
                  <c:v>7.2326842605883084E-3</c:v>
                </c:pt>
                <c:pt idx="3006">
                  <c:v>7.2158472835932635E-3</c:v>
                </c:pt>
                <c:pt idx="3007">
                  <c:v>7.1966562003922254E-3</c:v>
                </c:pt>
                <c:pt idx="3008">
                  <c:v>7.1751308079683138E-3</c:v>
                </c:pt>
                <c:pt idx="3009">
                  <c:v>7.1512931640880196E-3</c:v>
                </c:pt>
                <c:pt idx="3010">
                  <c:v>7.12516754973898E-3</c:v>
                </c:pt>
                <c:pt idx="3011">
                  <c:v>7.0967804280268809E-3</c:v>
                </c:pt>
                <c:pt idx="3012">
                  <c:v>7.0661603996284789E-3</c:v>
                </c:pt>
                <c:pt idx="3013">
                  <c:v>7.0333381549055945E-3</c:v>
                </c:pt>
                <c:pt idx="3014">
                  <c:v>6.9983464227916176E-3</c:v>
                </c:pt>
                <c:pt idx="3015">
                  <c:v>6.9612199165699313E-3</c:v>
                </c:pt>
                <c:pt idx="3016">
                  <c:v>6.9219952766688062E-3</c:v>
                </c:pt>
                <c:pt idx="3017">
                  <c:v>6.8807110106051551E-3</c:v>
                </c:pt>
                <c:pt idx="3018">
                  <c:v>6.8374074302138292E-3</c:v>
                </c:pt>
                <c:pt idx="3019">
                  <c:v>6.7921265863050929E-3</c:v>
                </c:pt>
                <c:pt idx="3020">
                  <c:v>6.7449122008988241E-3</c:v>
                </c:pt>
                <c:pt idx="3021">
                  <c:v>6.695809597186124E-3</c:v>
                </c:pt>
                <c:pt idx="3022">
                  <c:v>6.6448656273762454E-3</c:v>
                </c:pt>
                <c:pt idx="3023">
                  <c:v>6.5921285985875676E-3</c:v>
                </c:pt>
                <c:pt idx="3024">
                  <c:v>6.537648196946336E-3</c:v>
                </c:pt>
                <c:pt idx="3025">
                  <c:v>6.4814754100591407E-3</c:v>
                </c:pt>
                <c:pt idx="3026">
                  <c:v>6.4236624480269022E-3</c:v>
                </c:pt>
                <c:pt idx="3027">
                  <c:v>6.3642626631706485E-3</c:v>
                </c:pt>
                <c:pt idx="3028">
                  <c:v>6.3033304686404557E-3</c:v>
                </c:pt>
                <c:pt idx="3029">
                  <c:v>6.2409212560796288E-3</c:v>
                </c:pt>
                <c:pt idx="3030">
                  <c:v>6.177091312516981E-3</c:v>
                </c:pt>
                <c:pt idx="3031">
                  <c:v>6.1118977366592794E-3</c:v>
                </c:pt>
                <c:pt idx="3032">
                  <c:v>6.0453983547569499E-3</c:v>
                </c:pt>
                <c:pt idx="3033">
                  <c:v>5.9776516362131963E-3</c:v>
                </c:pt>
                <c:pt idx="3034">
                  <c:v>5.9087166091069615E-3</c:v>
                </c:pt>
                <c:pt idx="3035">
                  <c:v>5.8386527757973783E-3</c:v>
                </c:pt>
                <c:pt idx="3036">
                  <c:v>5.7675200287758592E-3</c:v>
                </c:pt>
                <c:pt idx="3037">
                  <c:v>5.6953785669280523E-3</c:v>
                </c:pt>
                <c:pt idx="3038">
                  <c:v>5.6222888123673067E-3</c:v>
                </c:pt>
                <c:pt idx="3039">
                  <c:v>5.5483113279940254E-3</c:v>
                </c:pt>
                <c:pt idx="3040">
                  <c:v>5.4735067359362359E-3</c:v>
                </c:pt>
                <c:pt idx="3041">
                  <c:v>5.3979356370179709E-3</c:v>
                </c:pt>
                <c:pt idx="3042">
                  <c:v>5.3216585314012129E-3</c:v>
                </c:pt>
                <c:pt idx="3043">
                  <c:v>5.2447357405400047E-3</c:v>
                </c:pt>
                <c:pt idx="3044">
                  <c:v>5.1672273305812559E-3</c:v>
                </c:pt>
                <c:pt idx="3045">
                  <c:v>5.0891930373420336E-3</c:v>
                </c:pt>
                <c:pt idx="3046">
                  <c:v>5.0106921929852317E-3</c:v>
                </c:pt>
                <c:pt idx="3047">
                  <c:v>4.9317836545130483E-3</c:v>
                </c:pt>
                <c:pt idx="3048">
                  <c:v>4.8525257341879898E-3</c:v>
                </c:pt>
                <c:pt idx="3049">
                  <c:v>4.7729761319881348E-3</c:v>
                </c:pt>
                <c:pt idx="3050">
                  <c:v>4.6931918701948261E-3</c:v>
                </c:pt>
                <c:pt idx="3051">
                  <c:v>4.6132292302046175E-3</c:v>
                </c:pt>
                <c:pt idx="3052">
                  <c:v>4.5331436916521226E-3</c:v>
                </c:pt>
                <c:pt idx="3053">
                  <c:v>4.4529898739215402E-3</c:v>
                </c:pt>
                <c:pt idx="3054">
                  <c:v>4.3728214801193183E-3</c:v>
                </c:pt>
                <c:pt idx="3055">
                  <c:v>4.2926912435726407E-3</c:v>
                </c:pt>
                <c:pt idx="3056">
                  <c:v>4.2126508769113084E-3</c:v>
                </c:pt>
                <c:pt idx="3057">
                  <c:v>4.1327510237848218E-3</c:v>
                </c:pt>
                <c:pt idx="3058">
                  <c:v>4.0530412132574667E-3</c:v>
                </c:pt>
                <c:pt idx="3059">
                  <c:v>3.9735698169190686E-3</c:v>
                </c:pt>
                <c:pt idx="3060">
                  <c:v>3.8943840087413374E-3</c:v>
                </c:pt>
                <c:pt idx="3061">
                  <c:v>3.8155297277021652E-3</c:v>
                </c:pt>
                <c:pt idx="3062">
                  <c:v>3.7370516431950405E-3</c:v>
                </c:pt>
                <c:pt idx="3063">
                  <c:v>3.6589931232327145E-3</c:v>
                </c:pt>
                <c:pt idx="3064">
                  <c:v>3.5813962054480411E-3</c:v>
                </c:pt>
                <c:pt idx="3065">
                  <c:v>3.5043015708884399E-3</c:v>
                </c:pt>
                <c:pt idx="3066">
                  <c:v>3.4277485205952184E-3</c:v>
                </c:pt>
                <c:pt idx="3067">
                  <c:v>3.3517749549496793E-3</c:v>
                </c:pt>
                <c:pt idx="3068">
                  <c:v>3.2764173557670224E-3</c:v>
                </c:pt>
                <c:pt idx="3069">
                  <c:v>3.201710771107859E-3</c:v>
                </c:pt>
                <c:pt idx="3070">
                  <c:v>3.1276888027755257E-3</c:v>
                </c:pt>
                <c:pt idx="3071">
                  <c:v>3.0543835964604569E-3</c:v>
                </c:pt>
                <c:pt idx="3072">
                  <c:v>2.9818258344879171E-3</c:v>
                </c:pt>
                <c:pt idx="3073">
                  <c:v>2.9100447311202881E-3</c:v>
                </c:pt>
                <c:pt idx="3074">
                  <c:v>2.8390680303612475E-3</c:v>
                </c:pt>
                <c:pt idx="3075">
                  <c:v>2.7689220062040781E-3</c:v>
                </c:pt>
                <c:pt idx="3076">
                  <c:v>2.6996314652623205E-3</c:v>
                </c:pt>
                <c:pt idx="3077">
                  <c:v>2.6312197517176822E-3</c:v>
                </c:pt>
                <c:pt idx="3078">
                  <c:v>2.5637087545154306E-3</c:v>
                </c:pt>
                <c:pt idx="3079">
                  <c:v>2.4971189167358504E-3</c:v>
                </c:pt>
                <c:pt idx="3080">
                  <c:v>2.4314692470650502E-3</c:v>
                </c:pt>
                <c:pt idx="3081">
                  <c:v>2.3667773332884815E-3</c:v>
                </c:pt>
                <c:pt idx="3082">
                  <c:v>2.3030593577247904E-3</c:v>
                </c:pt>
                <c:pt idx="3083">
                  <c:v>2.2403301145182616E-3</c:v>
                </c:pt>
                <c:pt idx="3084">
                  <c:v>2.1786030287049376E-3</c:v>
                </c:pt>
                <c:pt idx="3085">
                  <c:v>2.1178901769653017E-3</c:v>
                </c:pt>
                <c:pt idx="3086">
                  <c:v>2.0582023099760057E-3</c:v>
                </c:pt>
                <c:pt idx="3087">
                  <c:v>1.9995488762720218E-3</c:v>
                </c:pt>
                <c:pt idx="3088">
                  <c:v>1.9419380475286792E-3</c:v>
                </c:pt>
                <c:pt idx="3089">
                  <c:v>1.8853767451734802E-3</c:v>
                </c:pt>
                <c:pt idx="3090">
                  <c:v>1.829870668236949E-3</c:v>
                </c:pt>
                <c:pt idx="3091">
                  <c:v>1.775424322351501E-3</c:v>
                </c:pt>
                <c:pt idx="3092">
                  <c:v>1.722041049807463E-3</c:v>
                </c:pt>
                <c:pt idx="3093">
                  <c:v>1.6697230605760805E-3</c:v>
                </c:pt>
                <c:pt idx="3094">
                  <c:v>1.6184714642094545E-3</c:v>
                </c:pt>
                <c:pt idx="3095">
                  <c:v>1.5682863025285403E-3</c:v>
                </c:pt>
                <c:pt idx="3096">
                  <c:v>1.5191665830112031E-3</c:v>
                </c:pt>
                <c:pt idx="3097">
                  <c:v>1.4711103127932701E-3</c:v>
                </c:pt>
                <c:pt idx="3098">
                  <c:v>1.4241145331977537E-3</c:v>
                </c:pt>
                <c:pt idx="3099">
                  <c:v>1.3781753547074688E-3</c:v>
                </c:pt>
                <c:pt idx="3100">
                  <c:v>1.3332879923000287E-3</c:v>
                </c:pt>
                <c:pt idx="3101">
                  <c:v>1.2894468010638839E-3</c:v>
                </c:pt>
                <c:pt idx="3102">
                  <c:v>1.2466453120179252E-3</c:v>
                </c:pt>
                <c:pt idx="3103">
                  <c:v>1.2048762680585449E-3</c:v>
                </c:pt>
                <c:pt idx="3104">
                  <c:v>1.164131659959975E-3</c:v>
                </c:pt>
                <c:pt idx="3105">
                  <c:v>1.1244027623566969E-3</c:v>
                </c:pt>
                <c:pt idx="3106">
                  <c:v>1.0856801696395618E-3</c:v>
                </c:pt>
                <c:pt idx="3107">
                  <c:v>1.0479538316984143E-3</c:v>
                </c:pt>
                <c:pt idx="3108">
                  <c:v>1.0112130894484482E-3</c:v>
                </c:pt>
                <c:pt idx="3109">
                  <c:v>9.7544671007889828E-4</c:v>
                </c:pt>
                <c:pt idx="3110">
                  <c:v>9.406429219661305E-4</c:v>
                </c:pt>
                <c:pt idx="3111">
                  <c:v>9.0678944919613913E-4</c:v>
                </c:pt>
                <c:pt idx="3112">
                  <c:v>8.7387354564357833E-4</c:v>
                </c:pt>
                <c:pt idx="3113">
                  <c:v>8.4188202855834651E-4</c:v>
                </c:pt>
                <c:pt idx="3114">
                  <c:v>8.1080131161318447E-4</c:v>
                </c:pt>
                <c:pt idx="3115">
                  <c:v>7.8061743736827143E-4</c:v>
                </c:pt>
                <c:pt idx="3116">
                  <c:v>7.5131610911288174E-4</c:v>
                </c:pt>
                <c:pt idx="3117">
                  <c:v>7.2288272204574827E-4</c:v>
                </c:pt>
                <c:pt idx="3118">
                  <c:v>6.9530239375993619E-4</c:v>
                </c:pt>
                <c:pt idx="3119">
                  <c:v>6.6855999399993585E-4</c:v>
                </c:pt>
                <c:pt idx="3120">
                  <c:v>6.426401736622276E-4</c:v>
                </c:pt>
                <c:pt idx="3121">
                  <c:v>6.1752739301302684E-4</c:v>
                </c:pt>
                <c:pt idx="3122">
                  <c:v>5.9320594909993219E-4</c:v>
                </c:pt>
                <c:pt idx="3123">
                  <c:v>5.6966000233669382E-4</c:v>
                </c:pt>
                <c:pt idx="3124">
                  <c:v>5.4687360224321777E-4</c:v>
                </c:pt>
                <c:pt idx="3125">
                  <c:v>5.2483071232554187E-4</c:v>
                </c:pt>
                <c:pt idx="3126">
                  <c:v>5.0351523408271486E-4</c:v>
                </c:pt>
                <c:pt idx="3127">
                  <c:v>4.8291103013047834E-4</c:v>
                </c:pt>
                <c:pt idx="3128">
                  <c:v>4.630019464338228E-4</c:v>
                </c:pt>
                <c:pt idx="3129">
                  <c:v>4.437718336426448E-4</c:v>
                </c:pt>
                <c:pt idx="3130">
                  <c:v>4.2520456752728525E-4</c:v>
                </c:pt>
                <c:pt idx="3131">
                  <c:v>4.0728406851273216E-4</c:v>
                </c:pt>
                <c:pt idx="3132">
                  <c:v>3.8999432031222169E-4</c:v>
                </c:pt>
                <c:pt idx="3133">
                  <c:v>3.733193876632588E-4</c:v>
                </c:pt>
                <c:pt idx="3134">
                  <c:v>3.5724343317056992E-4</c:v>
                </c:pt>
                <c:pt idx="3135">
                  <c:v>3.417507332626691E-4</c:v>
                </c:pt>
                <c:pt idx="3136">
                  <c:v>3.2682569327000926E-4</c:v>
                </c:pt>
                <c:pt idx="3137">
                  <c:v>3.1245286163480556E-4</c:v>
                </c:pt>
                <c:pt idx="3138">
                  <c:v>2.9861694326359243E-4</c:v>
                </c:pt>
                <c:pt idx="3139">
                  <c:v>2.8530281203527455E-4</c:v>
                </c:pt>
                <c:pt idx="3140">
                  <c:v>2.7249552247876927E-4</c:v>
                </c:pt>
                <c:pt idx="3141">
                  <c:v>2.6018032063537702E-4</c:v>
                </c:pt>
                <c:pt idx="3142">
                  <c:v>2.4834265412220912E-4</c:v>
                </c:pt>
                <c:pt idx="3143">
                  <c:v>2.3696818141432499E-4</c:v>
                </c:pt>
                <c:pt idx="3144">
                  <c:v>2.2604278036342411E-4</c:v>
                </c:pt>
                <c:pt idx="3145">
                  <c:v>2.155525559727465E-4</c:v>
                </c:pt>
                <c:pt idx="3146">
                  <c:v>2.0548384744780601E-4</c:v>
                </c:pt>
                <c:pt idx="3147">
                  <c:v>1.9582323454365205E-4</c:v>
                </c:pt>
                <c:pt idx="3148">
                  <c:v>1.8655754322990668E-4</c:v>
                </c:pt>
                <c:pt idx="3149">
                  <c:v>1.7767385069514377E-4</c:v>
                </c:pt>
                <c:pt idx="3150">
                  <c:v>1.6915948971292871E-4</c:v>
                </c:pt>
                <c:pt idx="3151">
                  <c:v>1.6100205239174178E-4</c:v>
                </c:pt>
                <c:pt idx="3152">
                  <c:v>1.5318939333182311E-4</c:v>
                </c:pt>
                <c:pt idx="3153">
                  <c:v>1.4570963221162612E-4</c:v>
                </c:pt>
                <c:pt idx="3154">
                  <c:v>1.3855115582721997E-4</c:v>
                </c:pt>
                <c:pt idx="3155">
                  <c:v>1.3170261960762333E-4</c:v>
                </c:pt>
                <c:pt idx="3156">
                  <c:v>1.2515294862935347E-4</c:v>
                </c:pt>
                <c:pt idx="3157">
                  <c:v>1.1889133815328128E-4</c:v>
                </c:pt>
                <c:pt idx="3158">
                  <c:v>1.1290725370681751E-4</c:v>
                </c:pt>
                <c:pt idx="3159">
                  <c:v>1.0719043073432257E-4</c:v>
                </c:pt>
                <c:pt idx="3160">
                  <c:v>1.0173087383833359E-4</c:v>
                </c:pt>
                <c:pt idx="3161">
                  <c:v>9.6518855634090652E-5</c:v>
                </c:pt>
                <c:pt idx="3162">
                  <c:v>9.1544915239417148E-5</c:v>
                </c:pt>
                <c:pt idx="3163">
                  <c:v>8.679985642169839E-5</c:v>
                </c:pt>
                <c:pt idx="3164">
                  <c:v>8.2274745423411004E-5</c:v>
                </c:pt>
                <c:pt idx="3165">
                  <c:v>7.7960908487122464E-5</c:v>
                </c:pt>
                <c:pt idx="3166">
                  <c:v>7.384992910052532E-5</c:v>
                </c:pt>
                <c:pt idx="3167">
                  <c:v>6.9933644981559368E-5</c:v>
                </c:pt>
                <c:pt idx="3168">
                  <c:v>6.6204144823187451E-5</c:v>
                </c:pt>
                <c:pt idx="3169">
                  <c:v>6.2653764816894737E-5</c:v>
                </c:pt>
                <c:pt idx="3170">
                  <c:v>5.9275084973411632E-5</c:v>
                </c:pt>
                <c:pt idx="3171">
                  <c:v>5.6060925258586398E-5</c:v>
                </c:pt>
                <c:pt idx="3172">
                  <c:v>5.300434156185204E-5</c:v>
                </c:pt>
                <c:pt idx="3173">
                  <c:v>5.0098621514037793E-5</c:v>
                </c:pt>
                <c:pt idx="3174">
                  <c:v>4.7337280170743455E-5</c:v>
                </c:pt>
                <c:pt idx="3175">
                  <c:v>4.4714055576900543E-5</c:v>
                </c:pt>
                <c:pt idx="3176">
                  <c:v>4.2222904227477897E-5</c:v>
                </c:pt>
                <c:pt idx="3177">
                  <c:v>3.985799643877731E-5</c:v>
                </c:pt>
                <c:pt idx="3178">
                  <c:v>3.7613711644017756E-5</c:v>
                </c:pt>
                <c:pt idx="3179">
                  <c:v>3.5484633626431482E-5</c:v>
                </c:pt>
                <c:pt idx="3180">
                  <c:v>3.3465545702387343E-5</c:v>
                </c:pt>
                <c:pt idx="3181">
                  <c:v>3.155142586648701E-5</c:v>
                </c:pt>
                <c:pt idx="3182">
                  <c:v>2.9737441909978598E-5</c:v>
                </c:pt>
                <c:pt idx="3183">
                  <c:v>2.801894652322065E-5</c:v>
                </c:pt>
                <c:pt idx="3184">
                  <c:v>2.6391472392359634E-5</c:v>
                </c:pt>
                <c:pt idx="3185">
                  <c:v>2.4850727299773481E-5</c:v>
                </c:pt>
                <c:pt idx="3186">
                  <c:v>2.3392589237314099E-5</c:v>
                </c:pt>
                <c:pt idx="3187">
                  <c:v>2.2013101540759508E-5</c:v>
                </c:pt>
                <c:pt idx="3188">
                  <c:v>2.0708468053395923E-5</c:v>
                </c:pt>
                <c:pt idx="3189">
                  <c:v>1.9475048326077263E-5</c:v>
                </c:pt>
                <c:pt idx="3190">
                  <c:v>1.8309352860617675E-5</c:v>
                </c:pt>
                <c:pt idx="3191">
                  <c:v>1.7208038402836692E-5</c:v>
                </c:pt>
                <c:pt idx="3192">
                  <c:v>1.6167903291108327E-5</c:v>
                </c:pt>
                <c:pt idx="3193">
                  <c:v>1.5185882865787719E-5</c:v>
                </c:pt>
                <c:pt idx="3194">
                  <c:v>1.4259044944401382E-5</c:v>
                </c:pt>
                <c:pt idx="3195">
                  <c:v>1.3384585367085363E-5</c:v>
                </c:pt>
                <c:pt idx="3196">
                  <c:v>1.2559823616282449E-5</c:v>
                </c:pt>
                <c:pt idx="3197">
                  <c:v>1.1782198514336413E-5</c:v>
                </c:pt>
                <c:pt idx="3198">
                  <c:v>1.1049264002191433E-5</c:v>
                </c:pt>
                <c:pt idx="3199">
                  <c:v>1.035868500205448E-5</c:v>
                </c:pt>
                <c:pt idx="3200">
                  <c:v>9.7082333664992317E-6</c:v>
                </c:pt>
                <c:pt idx="3201">
                  <c:v>9.0957839161452949E-6</c:v>
                </c:pt>
                <c:pt idx="3202">
                  <c:v>8.5193105677284956E-6</c:v>
                </c:pt>
                <c:pt idx="3203">
                  <c:v>7.9768825540529894E-6</c:v>
                </c:pt>
                <c:pt idx="3204">
                  <c:v>7.4666607370231699E-6</c:v>
                </c:pt>
                <c:pt idx="3205">
                  <c:v>6.9868940146817502E-6</c:v>
                </c:pt>
                <c:pt idx="3206">
                  <c:v>6.5359158229016119E-6</c:v>
                </c:pt>
                <c:pt idx="3207">
                  <c:v>6.1121407321397488E-6</c:v>
                </c:pt>
                <c:pt idx="3208">
                  <c:v>5.7140611394264064E-6</c:v>
                </c:pt>
                <c:pt idx="3209">
                  <c:v>5.3402440555389065E-6</c:v>
                </c:pt>
                <c:pt idx="3210">
                  <c:v>4.9893279871117048E-6</c:v>
                </c:pt>
                <c:pt idx="3211">
                  <c:v>4.6600199132427317E-6</c:v>
                </c:pt>
                <c:pt idx="3212">
                  <c:v>4.3510923559689888E-6</c:v>
                </c:pt>
                <c:pt idx="3213">
                  <c:v>4.0613805438414561E-6</c:v>
                </c:pt>
                <c:pt idx="3214">
                  <c:v>3.789779667659467E-6</c:v>
                </c:pt>
                <c:pt idx="3215">
                  <c:v>3.5352422272941292E-6</c:v>
                </c:pt>
                <c:pt idx="3216">
                  <c:v>3.2967754684123237E-6</c:v>
                </c:pt>
                <c:pt idx="3217">
                  <c:v>3.0734389077803027E-6</c:v>
                </c:pt>
                <c:pt idx="3218">
                  <c:v>2.8643419457412795E-6</c:v>
                </c:pt>
                <c:pt idx="3219">
                  <c:v>2.6686415643550721E-6</c:v>
                </c:pt>
                <c:pt idx="3220">
                  <c:v>2.4855401096135944E-6</c:v>
                </c:pt>
                <c:pt idx="3221">
                  <c:v>2.3142831560647348E-6</c:v>
                </c:pt>
                <c:pt idx="3222">
                  <c:v>2.1541574521236536E-6</c:v>
                </c:pt>
                <c:pt idx="3223">
                  <c:v>2.0044889442837257E-6</c:v>
                </c:pt>
                <c:pt idx="3224">
                  <c:v>1.8646408784035106E-6</c:v>
                </c:pt>
                <c:pt idx="3225">
                  <c:v>1.7340119761966866E-6</c:v>
                </c:pt>
                <c:pt idx="3226">
                  <c:v>1.612034685029446E-6</c:v>
                </c:pt>
                <c:pt idx="3227">
                  <c:v>1.4981734990980331E-6</c:v>
                </c:pt>
                <c:pt idx="3228">
                  <c:v>1.391923350044602E-6</c:v>
                </c:pt>
                <c:pt idx="3229">
                  <c:v>1.2928080650569476E-6</c:v>
                </c:pt>
                <c:pt idx="3230">
                  <c:v>1.200378890489226E-6</c:v>
                </c:pt>
                <c:pt idx="3231">
                  <c:v>1.1142130790432067E-6</c:v>
                </c:pt>
                <c:pt idx="3232">
                  <c:v>1.0339125385492315E-6</c:v>
                </c:pt>
                <c:pt idx="3233">
                  <c:v>9.591025403981749E-7</c:v>
                </c:pt>
                <c:pt idx="3234">
                  <c:v>8.894304856860672E-7</c:v>
                </c:pt>
                <c:pt idx="3235">
                  <c:v>8.2456472715027854E-7</c:v>
                </c:pt>
                <c:pt idx="3236">
                  <c:v>7.6419344499562324E-7</c:v>
                </c:pt>
                <c:pt idx="3237">
                  <c:v>7.0802357473343546E-7</c:v>
                </c:pt>
                <c:pt idx="3238">
                  <c:v>6.5577978518070344E-7</c:v>
                </c:pt>
                <c:pt idx="3239">
                  <c:v>6.0720350479696842E-7</c:v>
                </c:pt>
                <c:pt idx="3240">
                  <c:v>5.6205199456675643E-7</c:v>
                </c:pt>
                <c:pt idx="3241">
                  <c:v>5.2009746566940614E-7</c:v>
                </c:pt>
                <c:pt idx="3242">
                  <c:v>4.8112624021222139E-7</c:v>
                </c:pt>
                <c:pt idx="3243">
                  <c:v>4.4493795334054028E-7</c:v>
                </c:pt>
                <c:pt idx="3244">
                  <c:v>4.1134479507599167E-7</c:v>
                </c:pt>
                <c:pt idx="3245">
                  <c:v>3.8017079027357015E-7</c:v>
                </c:pt>
                <c:pt idx="3246">
                  <c:v>3.5125111512802061E-7</c:v>
                </c:pt>
                <c:pt idx="3247">
                  <c:v>3.2443144870199429E-7</c:v>
                </c:pt>
                <c:pt idx="3248">
                  <c:v>2.9956735798891718E-7</c:v>
                </c:pt>
                <c:pt idx="3249">
                  <c:v>2.7652371506668994E-7</c:v>
                </c:pt>
                <c:pt idx="3250">
                  <c:v>2.551741449400409E-7</c:v>
                </c:pt>
                <c:pt idx="3251">
                  <c:v>2.3540050271220139E-7</c:v>
                </c:pt>
                <c:pt idx="3252">
                  <c:v>2.170923787693349E-7</c:v>
                </c:pt>
                <c:pt idx="3253">
                  <c:v>2.001466307031382E-7</c:v>
                </c:pt>
                <c:pt idx="3254">
                  <c:v>1.8446694074022265E-7</c:v>
                </c:pt>
                <c:pt idx="3255">
                  <c:v>1.6996339748791065E-7</c:v>
                </c:pt>
                <c:pt idx="3256">
                  <c:v>1.5655210084856161E-7</c:v>
                </c:pt>
                <c:pt idx="3257">
                  <c:v>1.4415478899498984E-7</c:v>
                </c:pt>
                <c:pt idx="3258">
                  <c:v>1.3269848634088608E-7</c:v>
                </c:pt>
                <c:pt idx="3259">
                  <c:v>1.2211517147934517E-7</c:v>
                </c:pt>
                <c:pt idx="3260">
                  <c:v>1.1234146410243507E-7</c:v>
                </c:pt>
                <c:pt idx="3261">
                  <c:v>1.0331832995318653E-7</c:v>
                </c:pt>
                <c:pt idx="3262">
                  <c:v>9.4990802899040615E-8</c:v>
                </c:pt>
                <c:pt idx="3263">
                  <c:v>8.7307723252793427E-8</c:v>
                </c:pt>
                <c:pt idx="3264">
                  <c:v>8.0221491503330054E-8</c:v>
                </c:pt>
                <c:pt idx="3265">
                  <c:v>7.3687836653397144E-8</c:v>
                </c:pt>
                <c:pt idx="3266">
                  <c:v>6.7665598396139207E-8</c:v>
                </c:pt>
                <c:pt idx="3267">
                  <c:v>6.2116522395478399E-8</c:v>
                </c:pt>
                <c:pt idx="3268">
                  <c:v>5.7005067967710159E-8</c:v>
                </c:pt>
                <c:pt idx="3269">
                  <c:v>5.2298227493308209E-8</c:v>
                </c:pt>
                <c:pt idx="3270">
                  <c:v>4.7965356918351441E-8</c:v>
                </c:pt>
                <c:pt idx="3271">
                  <c:v>4.3978016734428841E-8</c:v>
                </c:pt>
                <c:pt idx="3272">
                  <c:v>4.0309822854656321E-8</c:v>
                </c:pt>
                <c:pt idx="3273">
                  <c:v>3.6936306830777133E-8</c:v>
                </c:pt>
                <c:pt idx="3274">
                  <c:v>3.3834784883156172E-8</c:v>
                </c:pt>
                <c:pt idx="3275">
                  <c:v>3.0984235240983825E-8</c:v>
                </c:pt>
                <c:pt idx="3276">
                  <c:v>2.8365183314909408E-8</c:v>
                </c:pt>
                <c:pt idx="3277">
                  <c:v>2.595959424793304E-8</c:v>
                </c:pt>
                <c:pt idx="3278">
                  <c:v>2.3750772413479264E-8</c:v>
                </c:pt>
                <c:pt idx="3279">
                  <c:v>2.1723267451353723E-8</c:v>
                </c:pt>
                <c:pt idx="3280">
                  <c:v>1.9862786453538916E-8</c:v>
                </c:pt>
                <c:pt idx="3281">
                  <c:v>1.8156111931936972E-8</c:v>
                </c:pt>
                <c:pt idx="3282">
                  <c:v>1.6591025219558849E-8</c:v>
                </c:pt>
                <c:pt idx="3283">
                  <c:v>1.5156234975235545E-8</c:v>
                </c:pt>
                <c:pt idx="3284">
                  <c:v>1.3841310479667404E-8</c:v>
                </c:pt>
                <c:pt idx="3285">
                  <c:v>1.2636619427572561E-8</c:v>
                </c:pt>
                <c:pt idx="3286">
                  <c:v>1.153326993693826E-8</c:v>
                </c:pt>
                <c:pt idx="3287">
                  <c:v>1.0523056511804666E-8</c:v>
                </c:pt>
                <c:pt idx="3288">
                  <c:v>9.5984097097642542E-9</c:v>
                </c:pt>
                <c:pt idx="3289">
                  <c:v>8.7523492794205901E-9</c:v>
                </c:pt>
                <c:pt idx="3290">
                  <c:v>7.9784405464180856E-9</c:v>
                </c:pt>
                <c:pt idx="3291">
                  <c:v>7.2707538393846625E-9</c:v>
                </c:pt>
                <c:pt idx="3292">
                  <c:v>6.6238267592325587E-9</c:v>
                </c:pt>
                <c:pt idx="3293">
                  <c:v>6.0326291067692154E-9</c:v>
                </c:pt>
                <c:pt idx="3294">
                  <c:v>5.492530294478892E-9</c:v>
                </c:pt>
                <c:pt idx="3295">
                  <c:v>4.9992690787123808E-9</c:v>
                </c:pt>
                <c:pt idx="3296">
                  <c:v>4.5489254583372437E-9</c:v>
                </c:pt>
                <c:pt idx="3297">
                  <c:v>4.1378945952128517E-9</c:v>
                </c:pt>
                <c:pt idx="3298">
                  <c:v>3.7628626206844275E-9</c:v>
                </c:pt>
                <c:pt idx="3299">
                  <c:v>3.4207842006224405E-9</c:v>
                </c:pt>
                <c:pt idx="3300">
                  <c:v>3.108861739432623E-9</c:v>
                </c:pt>
                <c:pt idx="3301">
                  <c:v>2.8245261109321219E-9</c:v>
                </c:pt>
                <c:pt idx="3302">
                  <c:v>2.5654188110190591E-9</c:v>
                </c:pt>
                <c:pt idx="3303">
                  <c:v>2.3293754337341685E-9</c:v>
                </c:pt>
                <c:pt idx="3304">
                  <c:v>2.114410378578622E-9</c:v>
                </c:pt>
                <c:pt idx="3305">
                  <c:v>1.9187027028844413E-9</c:v>
                </c:pt>
                <c:pt idx="3306">
                  <c:v>1.7405830386009724E-9</c:v>
                </c:pt>
                <c:pt idx="3307">
                  <c:v>1.5785214981265487E-9</c:v>
                </c:pt>
                <c:pt idx="3308">
                  <c:v>1.4311164987548403E-9</c:v>
                </c:pt>
                <c:pt idx="3309">
                  <c:v>1.2970844399591066E-9</c:v>
                </c:pt>
                <c:pt idx="3310">
                  <c:v>1.1752501721163513E-9</c:v>
                </c:pt>
                <c:pt idx="3311">
                  <c:v>1.0645381993807413E-9</c:v>
                </c:pt>
                <c:pt idx="3312">
                  <c:v>9.6396456327865722E-10</c:v>
                </c:pt>
                <c:pt idx="3313">
                  <c:v>8.7262935722269711E-10</c:v>
                </c:pt>
                <c:pt idx="3314">
                  <c:v>7.8970982554089516E-10</c:v>
                </c:pt>
                <c:pt idx="3315">
                  <c:v>7.1445400380662147E-10</c:v>
                </c:pt>
                <c:pt idx="3316">
                  <c:v>6.4617486024110174E-10</c:v>
                </c:pt>
                <c:pt idx="3317">
                  <c:v>5.8424490076050122E-10</c:v>
                </c:pt>
                <c:pt idx="3318">
                  <c:v>5.2809120285673975E-10</c:v>
                </c:pt>
                <c:pt idx="3319">
                  <c:v>4.7719084595487582E-10</c:v>
                </c:pt>
                <c:pt idx="3320">
                  <c:v>4.3106670817966449E-10</c:v>
                </c:pt>
                <c:pt idx="3321">
                  <c:v>3.8928360160717236E-10</c:v>
                </c:pt>
                <c:pt idx="3322">
                  <c:v>3.5144472007870485E-10</c:v>
                </c:pt>
                <c:pt idx="3323">
                  <c:v>3.1718837552226614E-10</c:v>
                </c:pt>
                <c:pt idx="3324">
                  <c:v>2.8618500047122683E-10</c:v>
                </c:pt>
                <c:pt idx="3325">
                  <c:v>2.5813439609552033E-10</c:v>
                </c:pt>
                <c:pt idx="3326">
                  <c:v>2.3276320657847422E-10</c:v>
                </c:pt>
                <c:pt idx="3327">
                  <c:v>2.098226020839564E-10</c:v>
                </c:pt>
                <c:pt idx="3328">
                  <c:v>1.8908615387560062E-10</c:v>
                </c:pt>
                <c:pt idx="3329">
                  <c:v>1.7034788637441267E-10</c:v>
                </c:pt>
                <c:pt idx="3330">
                  <c:v>1.5342049208142913E-10</c:v>
                </c:pt>
                <c:pt idx="3331">
                  <c:v>1.3813369635182401E-10</c:v>
                </c:pt>
                <c:pt idx="3332">
                  <c:v>1.2433275999264043E-10</c:v>
                </c:pt>
                <c:pt idx="3333">
                  <c:v>1.1187710857166645E-10</c:v>
                </c:pt>
                <c:pt idx="3334">
                  <c:v>1.0063907817541329E-10</c:v>
                </c:pt>
                <c:pt idx="3335">
                  <c:v>9.0502768143352655E-11</c:v>
                </c:pt>
                <c:pt idx="3336">
                  <c:v>8.1362992037776614E-11</c:v>
                </c:pt>
                <c:pt idx="3337">
                  <c:v>7.3124318787701776E-11</c:v>
                </c:pt>
                <c:pt idx="3338">
                  <c:v>6.5700196574749168E-11</c:v>
                </c:pt>
                <c:pt idx="3339">
                  <c:v>5.9012152612051046E-11</c:v>
                </c:pt>
                <c:pt idx="3340">
                  <c:v>5.2989062507078967E-11</c:v>
                </c:pt>
                <c:pt idx="3341">
                  <c:v>4.756648339953368E-11</c:v>
                </c:pt>
                <c:pt idx="3342">
                  <c:v>4.2686045527551039E-11</c:v>
                </c:pt>
                <c:pt idx="3343">
                  <c:v>3.8294897303423039E-11</c:v>
                </c:pt>
                <c:pt idx="3344">
                  <c:v>3.4345199375268325E-11</c:v>
                </c:pt>
                <c:pt idx="3345">
                  <c:v>3.0793663516379433E-11</c:v>
                </c:pt>
                <c:pt idx="3346">
                  <c:v>2.7601132521403988E-11</c:v>
                </c:pt>
                <c:pt idx="3347">
                  <c:v>2.4732197599822867E-11</c:v>
                </c:pt>
                <c:pt idx="3348">
                  <c:v>2.2154850044632317E-11</c:v>
                </c:pt>
                <c:pt idx="3349">
                  <c:v>1.9840164219072356E-11</c:v>
                </c:pt>
                <c:pt idx="3350">
                  <c:v>1.7762009148677632E-11</c:v>
                </c:pt>
                <c:pt idx="3351">
                  <c:v>1.5896786230917127E-11</c:v>
                </c:pt>
                <c:pt idx="3352">
                  <c:v>1.4223190782209622E-11</c:v>
                </c:pt>
                <c:pt idx="3353">
                  <c:v>1.2721995332924925E-11</c:v>
                </c:pt>
                <c:pt idx="3354">
                  <c:v>1.1375852756713365E-11</c:v>
                </c:pt>
                <c:pt idx="3355">
                  <c:v>1.0169117482163737E-11</c:v>
                </c:pt>
                <c:pt idx="3356">
                  <c:v>9.0876831833460106E-12</c:v>
                </c:pt>
                <c:pt idx="3357">
                  <c:v>8.1188354824414161E-12</c:v>
                </c:pt>
                <c:pt idx="3358">
                  <c:v>7.2511183231088019E-12</c:v>
                </c:pt>
                <c:pt idx="3359">
                  <c:v>6.474212788490307E-12</c:v>
                </c:pt>
                <c:pt idx="3360">
                  <c:v>5.7788272435200367E-12</c:v>
                </c:pt>
                <c:pt idx="3361">
                  <c:v>5.1565977782748521E-12</c:v>
                </c:pt>
                <c:pt idx="3362">
                  <c:v>4.5999980180864457E-12</c:v>
                </c:pt>
                <c:pt idx="3363">
                  <c:v>4.1022574477584198E-12</c:v>
                </c:pt>
                <c:pt idx="3364">
                  <c:v>3.6572874719986509E-12</c:v>
                </c:pt>
                <c:pt idx="3365">
                  <c:v>3.2596145026724552E-12</c:v>
                </c:pt>
                <c:pt idx="3366">
                  <c:v>2.9043194262006421E-12</c:v>
                </c:pt>
                <c:pt idx="3367">
                  <c:v>2.5869828618175905E-12</c:v>
                </c:pt>
                <c:pt idx="3368">
                  <c:v>2.3036356739247698E-12</c:v>
                </c:pt>
                <c:pt idx="3369">
                  <c:v>2.0507142497846777E-12</c:v>
                </c:pt>
                <c:pt idx="3370">
                  <c:v>1.8250200977022739E-12</c:v>
                </c:pt>
                <c:pt idx="3371">
                  <c:v>1.623683360945004E-12</c:v>
                </c:pt>
                <c:pt idx="3372">
                  <c:v>1.4441298792869931E-12</c:v>
                </c:pt>
                <c:pt idx="3373">
                  <c:v>1.2840514635035874E-12</c:v>
                </c:pt>
                <c:pt idx="3374">
                  <c:v>1.1413790786698769E-12</c:v>
                </c:pt>
                <c:pt idx="3375">
                  <c:v>1.014258659955403E-12</c:v>
                </c:pt>
                <c:pt idx="3376">
                  <c:v>9.0102930999889618E-13</c:v>
                </c:pt>
                <c:pt idx="3377">
                  <c:v>8.002036500878791E-13</c:v>
                </c:pt>
                <c:pt idx="3378">
                  <c:v>7.1045011845618623E-13</c:v>
                </c:pt>
                <c:pt idx="3379">
                  <c:v>6.3057702821553844E-13</c:v>
                </c:pt>
                <c:pt idx="3380">
                  <c:v>5.5951821492065198E-13</c:v>
                </c:pt>
                <c:pt idx="3381">
                  <c:v>4.9632011968124494E-13</c:v>
                </c:pt>
                <c:pt idx="3382">
                  <c:v>4.4013016820682745E-13</c:v>
                </c:pt>
                <c:pt idx="3383">
                  <c:v>3.9018631933231457E-13</c:v>
                </c:pt>
                <c:pt idx="3384">
                  <c:v>3.4580766853675995E-13</c:v>
                </c:pt>
                <c:pt idx="3385">
                  <c:v>3.0638600283823226E-13</c:v>
                </c:pt>
                <c:pt idx="3386">
                  <c:v>2.7137821331995927E-13</c:v>
                </c:pt>
                <c:pt idx="3387">
                  <c:v>2.402994805076314E-13</c:v>
                </c:pt>
                <c:pt idx="3388">
                  <c:v>2.1271715595246772E-13</c:v>
                </c:pt>
                <c:pt idx="3389">
                  <c:v>1.8824527075439138E-13</c:v>
                </c:pt>
                <c:pt idx="3390">
                  <c:v>1.6653960845272996E-13</c:v>
                </c:pt>
                <c:pt idx="3391">
                  <c:v>1.4729328577775433E-13</c:v>
                </c:pt>
                <c:pt idx="3392">
                  <c:v>1.3023279025442519E-13</c:v>
                </c:pt>
                <c:pt idx="3393">
                  <c:v>1.1511442862795745E-13</c:v>
                </c:pt>
                <c:pt idx="3394">
                  <c:v>1.0172114459024854E-13</c:v>
                </c:pt>
                <c:pt idx="3395">
                  <c:v>8.9859668365940474E-14</c:v>
                </c:pt>
                <c:pt idx="3396">
                  <c:v>7.9357964409128688E-14</c:v>
                </c:pt>
                <c:pt idx="3397">
                  <c:v>7.0062946800291784E-14</c:v>
                </c:pt>
                <c:pt idx="3398">
                  <c:v>6.18384349517111E-14</c:v>
                </c:pt>
                <c:pt idx="3399">
                  <c:v>5.4563324957394826E-14</c:v>
                </c:pt>
                <c:pt idx="3400">
                  <c:v>4.8129954387585811E-14</c:v>
                </c:pt>
                <c:pt idx="3401">
                  <c:v>4.2442640553428471E-14</c:v>
                </c:pt>
                <c:pt idx="3402">
                  <c:v>3.7416374275724402E-14</c:v>
                </c:pt>
                <c:pt idx="3403">
                  <c:v>3.2975653004456018E-14</c:v>
                </c:pt>
                <c:pt idx="3404">
                  <c:v>2.9053438770444682E-14</c:v>
                </c:pt>
                <c:pt idx="3405">
                  <c:v>2.5590227924643688E-14</c:v>
                </c:pt>
                <c:pt idx="3406">
                  <c:v>2.2533220949202359E-14</c:v>
                </c:pt>
                <c:pt idx="3407">
                  <c:v>1.9835581821479415E-14</c:v>
                </c:pt>
                <c:pt idx="3408">
                  <c:v>1.7455777490301777E-14</c:v>
                </c:pt>
                <c:pt idx="3409">
                  <c:v>1.535698899440152E-14</c:v>
                </c:pt>
                <c:pt idx="3410">
                  <c:v>1.3506586626563042E-14</c:v>
                </c:pt>
                <c:pt idx="3411">
                  <c:v>1.187566233285033E-14</c:v>
                </c:pt>
                <c:pt idx="3412">
                  <c:v>1.0438613243056343E-14</c:v>
                </c:pt>
                <c:pt idx="3413">
                  <c:v>9.1727708638463564E-15</c:v>
                </c:pt>
                <c:pt idx="3414">
                  <c:v>8.0580710370534619E-15</c:v>
                </c:pt>
                <c:pt idx="3415">
                  <c:v>7.0767602784426744E-15</c:v>
                </c:pt>
                <c:pt idx="3416">
                  <c:v>6.213134572820752E-15</c:v>
                </c:pt>
                <c:pt idx="3417">
                  <c:v>5.4533071148218649E-15</c:v>
                </c:pt>
                <c:pt idx="3418">
                  <c:v>4.7850018556495133E-15</c:v>
                </c:pt>
                <c:pt idx="3419">
                  <c:v>4.197370048815481E-15</c:v>
                </c:pt>
                <c:pt idx="3420">
                  <c:v>3.680827286303946E-15</c:v>
                </c:pt>
                <c:pt idx="3421">
                  <c:v>3.2269087840187809E-15</c:v>
                </c:pt>
                <c:pt idx="3422">
                  <c:v>2.828140915003559E-15</c:v>
                </c:pt>
                <c:pt idx="3423">
                  <c:v>2.4779272035660869E-15</c:v>
                </c:pt>
                <c:pt idx="3424">
                  <c:v>2.170447185605256E-15</c:v>
                </c:pt>
                <c:pt idx="3425">
                  <c:v>1.900566712438972E-15</c:v>
                </c:pt>
                <c:pt idx="3426">
                  <c:v>1.6637584293309323E-15</c:v>
                </c:pt>
                <c:pt idx="3427">
                  <c:v>1.4560312975474952E-15</c:v>
                </c:pt>
                <c:pt idx="3428">
                  <c:v>1.2738681518350319E-15</c:v>
                </c:pt>
                <c:pt idx="3429">
                  <c:v>1.1141703951909545E-15</c:v>
                </c:pt>
                <c:pt idx="3430">
                  <c:v>9.7420903106178773E-16</c:v>
                </c:pt>
                <c:pt idx="3431">
                  <c:v>8.5158132085822356E-16</c:v>
                </c:pt>
                <c:pt idx="3432">
                  <c:v>7.4417243302493593E-16</c:v>
                </c:pt>
                <c:pt idx="3433">
                  <c:v>6.501215198237756E-16</c:v>
                </c:pt>
                <c:pt idx="3434">
                  <c:v>5.6779172037008353E-16</c:v>
                </c:pt>
                <c:pt idx="3435">
                  <c:v>4.9574364409494706E-16</c:v>
                </c:pt>
                <c:pt idx="3436">
                  <c:v>4.3271193840118852E-16</c:v>
                </c:pt>
                <c:pt idx="3437">
                  <c:v>3.7758458848272404E-16</c:v>
                </c:pt>
                <c:pt idx="3438">
                  <c:v>3.2938463665254196E-16</c:v>
                </c:pt>
                <c:pt idx="3439">
                  <c:v>2.8725404359234634E-16</c:v>
                </c:pt>
                <c:pt idx="3440">
                  <c:v>2.504394451546146E-16</c:v>
                </c:pt>
                <c:pt idx="3441">
                  <c:v>2.1827958613126827E-16</c:v>
                </c:pt>
                <c:pt idx="3442">
                  <c:v>1.9019423711700159E-16</c:v>
                </c:pt>
                <c:pt idx="3443">
                  <c:v>1.6567442257578701E-16</c:v>
                </c:pt>
                <c:pt idx="3444">
                  <c:v>1.4427380775829432E-16</c:v>
                </c:pt>
                <c:pt idx="3445">
                  <c:v>1.2560110948198133E-16</c:v>
                </c:pt>
                <c:pt idx="3446">
                  <c:v>1.093134112114697E-16</c:v>
                </c:pt>
                <c:pt idx="3447">
                  <c:v>9.511027657610777E-17</c:v>
                </c:pt>
                <c:pt idx="3448">
                  <c:v>8.2728567622015743E-17</c:v>
                </c:pt>
                <c:pt idx="3449">
                  <c:v>7.1937884888708258E-17</c:v>
                </c:pt>
                <c:pt idx="3450">
                  <c:v>6.2536555973953613E-17</c:v>
                </c:pt>
                <c:pt idx="3451">
                  <c:v>5.4348107740978086E-17</c:v>
                </c:pt>
                <c:pt idx="3452">
                  <c:v>4.7218164848807637E-17</c:v>
                </c:pt>
                <c:pt idx="3453">
                  <c:v>4.1011723956695076E-17</c:v>
                </c:pt>
                <c:pt idx="3454">
                  <c:v>3.5610758862542958E-17</c:v>
                </c:pt>
                <c:pt idx="3455">
                  <c:v>3.0912117068181276E-17</c:v>
                </c:pt>
                <c:pt idx="3456">
                  <c:v>2.6825672896887328E-17</c:v>
                </c:pt>
                <c:pt idx="3457">
                  <c:v>2.3272706388275721E-17</c:v>
                </c:pt>
                <c:pt idx="3458">
                  <c:v>2.0184480822442674E-17</c:v>
                </c:pt>
                <c:pt idx="3459">
                  <c:v>1.7500994932753509E-17</c:v>
                </c:pt>
                <c:pt idx="3460">
                  <c:v>1.5169888702186185E-17</c:v>
                </c:pt>
                <c:pt idx="3461">
                  <c:v>1.3145484144008515E-17</c:v>
                </c:pt>
                <c:pt idx="3462">
                  <c:v>1.1387944681497042E-17</c:v>
                </c:pt>
                <c:pt idx="3463">
                  <c:v>9.8625386964467311E-18</c:v>
                </c:pt>
                <c:pt idx="3464">
                  <c:v>8.5389945423787582E-18</c:v>
                </c:pt>
                <c:pt idx="3465">
                  <c:v>7.3909358416428099E-18</c:v>
                </c:pt>
                <c:pt idx="3466">
                  <c:v>6.3953872295724872E-18</c:v>
                </c:pt>
                <c:pt idx="3467">
                  <c:v>5.5323418940939934E-18</c:v>
                </c:pt>
                <c:pt idx="3468">
                  <c:v>4.7843833042033252E-18</c:v>
                </c:pt>
                <c:pt idx="3469">
                  <c:v>4.1363544416747266E-18</c:v>
                </c:pt>
                <c:pt idx="3470">
                  <c:v>3.5750686617759524E-18</c:v>
                </c:pt>
                <c:pt idx="3471">
                  <c:v>3.0890570234237772E-18</c:v>
                </c:pt>
                <c:pt idx="3472">
                  <c:v>2.6683475583850649E-18</c:v>
                </c:pt>
                <c:pt idx="3473">
                  <c:v>2.3042725029232917E-18</c:v>
                </c:pt>
                <c:pt idx="3474">
                  <c:v>1.989300002523658E-18</c:v>
                </c:pt>
                <c:pt idx="3475">
                  <c:v>1.7168872288754693E-18</c:v>
                </c:pt>
                <c:pt idx="3476">
                  <c:v>1.4813522250866366E-18</c:v>
                </c:pt>
                <c:pt idx="3477">
                  <c:v>1.2777621262965825E-18</c:v>
                </c:pt>
                <c:pt idx="3478">
                  <c:v>1.1018356938459654E-18</c:v>
                </c:pt>
                <c:pt idx="3479">
                  <c:v>9.4985835676372561E-19</c:v>
                </c:pt>
                <c:pt idx="3480">
                  <c:v>8.1860817876803997E-19</c:v>
                </c:pt>
                <c:pt idx="3481">
                  <c:v>7.0529136596896589E-19</c:v>
                </c:pt>
                <c:pt idx="3482">
                  <c:v>6.0748610333242009E-19</c:v>
                </c:pt>
                <c:pt idx="3483">
                  <c:v>5.2309365958588795E-19</c:v>
                </c:pt>
                <c:pt idx="3484">
                  <c:v>4.5029583321599731E-19</c:v>
                </c:pt>
                <c:pt idx="3485">
                  <c:v>3.8751792875728831E-19</c:v>
                </c:pt>
                <c:pt idx="3486">
                  <c:v>3.3339655470941403E-19</c:v>
                </c:pt>
                <c:pt idx="3487">
                  <c:v>2.867516238900419E-19</c:v>
                </c:pt>
                <c:pt idx="3488">
                  <c:v>2.4656201538266113E-19</c:v>
                </c:pt>
                <c:pt idx="3489">
                  <c:v>2.1194442583034601E-19</c:v>
                </c:pt>
                <c:pt idx="3490">
                  <c:v>1.8213499784904049E-19</c:v>
                </c:pt>
                <c:pt idx="3491">
                  <c:v>1.5647336584972064E-19</c:v>
                </c:pt>
                <c:pt idx="3492">
                  <c:v>1.3438880548213539E-19</c:v>
                </c:pt>
                <c:pt idx="3493">
                  <c:v>1.1538821306423406E-19</c:v>
                </c:pt>
                <c:pt idx="3494">
                  <c:v>9.9045676449982578E-20</c:v>
                </c:pt>
                <c:pt idx="3495">
                  <c:v>8.499342944793645E-20</c:v>
                </c:pt>
                <c:pt idx="3496">
                  <c:v>7.2914008677089084E-20</c:v>
                </c:pt>
                <c:pt idx="3497">
                  <c:v>6.2533455126152153E-20</c:v>
                </c:pt>
                <c:pt idx="3498">
                  <c:v>5.3615423086153399E-20</c:v>
                </c:pt>
                <c:pt idx="3499">
                  <c:v>4.5956076930986824E-20</c:v>
                </c:pt>
                <c:pt idx="3500">
                  <c:v>3.9379671748916E-20</c:v>
                </c:pt>
                <c:pt idx="3501">
                  <c:v>3.3734727369147121E-20</c:v>
                </c:pt>
                <c:pt idx="3502">
                  <c:v>2.8890717130300869E-20</c:v>
                </c:pt>
                <c:pt idx="3503">
                  <c:v>2.4735203022518082E-20</c:v>
                </c:pt>
                <c:pt idx="3504">
                  <c:v>2.1171357793882017E-20</c:v>
                </c:pt>
                <c:pt idx="3505">
                  <c:v>1.8115822413473995E-20</c:v>
                </c:pt>
                <c:pt idx="3506">
                  <c:v>1.5496854074828613E-20</c:v>
                </c:pt>
                <c:pt idx="3507">
                  <c:v>1.3252725833662836E-20</c:v>
                </c:pt>
                <c:pt idx="3508">
                  <c:v>1.1330344115413941E-20</c:v>
                </c:pt>
                <c:pt idx="3509">
                  <c:v>9.684054799498134E-21</c:v>
                </c:pt>
                <c:pt idx="3510">
                  <c:v>8.2746124746497634E-21</c:v>
                </c:pt>
                <c:pt idx="3511">
                  <c:v>7.0682908382545481E-21</c:v>
                </c:pt>
                <c:pt idx="3512">
                  <c:v>6.0361151479543405E-21</c:v>
                </c:pt>
                <c:pt idx="3513">
                  <c:v>5.1532001832283177E-21</c:v>
                </c:pt>
                <c:pt idx="3514">
                  <c:v>4.3981793882457661E-21</c:v>
                </c:pt>
                <c:pt idx="3515">
                  <c:v>3.7527127886054952E-21</c:v>
                </c:pt>
                <c:pt idx="3516">
                  <c:v>3.2010629416596375E-21</c:v>
                </c:pt>
                <c:pt idx="3517">
                  <c:v>2.7297296262023957E-21</c:v>
                </c:pt>
                <c:pt idx="3518">
                  <c:v>2.3271352312039084E-21</c:v>
                </c:pt>
                <c:pt idx="3519">
                  <c:v>1.9833538902305425E-21</c:v>
                </c:pt>
                <c:pt idx="3520">
                  <c:v>1.6898783500970538E-21</c:v>
                </c:pt>
                <c:pt idx="3521">
                  <c:v>1.4394193782768854E-21</c:v>
                </c:pt>
                <c:pt idx="3522">
                  <c:v>1.2257332202187274E-21</c:v>
                </c:pt>
                <c:pt idx="3523">
                  <c:v>1.0434732294711582E-21</c:v>
                </c:pt>
                <c:pt idx="3524">
                  <c:v>8.8806232295409791E-22</c:v>
                </c:pt>
                <c:pt idx="3525">
                  <c:v>7.5558337177039857E-22</c:v>
                </c:pt>
                <c:pt idx="3526">
                  <c:v>6.4268503411142077E-22</c:v>
                </c:pt>
                <c:pt idx="3527">
                  <c:v>5.4650087934647926E-22</c:v>
                </c:pt>
                <c:pt idx="3528">
                  <c:v>4.6457994843850129E-22</c:v>
                </c:pt>
                <c:pt idx="3529">
                  <c:v>3.948271516474672E-22</c:v>
                </c:pt>
                <c:pt idx="3530">
                  <c:v>3.3545212544385763E-22</c:v>
                </c:pt>
                <c:pt idx="3531">
                  <c:v>2.8492536136231039E-22</c:v>
                </c:pt>
                <c:pt idx="3532">
                  <c:v>2.419405842306615E-22</c:v>
                </c:pt>
                <c:pt idx="3533">
                  <c:v>2.0538249934690022E-22</c:v>
                </c:pt>
                <c:pt idx="3534">
                  <c:v>1.7429915078946352E-22</c:v>
                </c:pt>
                <c:pt idx="3535">
                  <c:v>1.4787823879195269E-22</c:v>
                </c:pt>
                <c:pt idx="3536">
                  <c:v>1.2542683527731901E-22</c:v>
                </c:pt>
                <c:pt idx="3537">
                  <c:v>1.0635401521536446E-22</c:v>
                </c:pt>
                <c:pt idx="3538">
                  <c:v>9.0155989162493509E-23</c:v>
                </c:pt>
                <c:pt idx="3539">
                  <c:v>7.6403380646179779E-23</c:v>
                </c:pt>
                <c:pt idx="3540">
                  <c:v>6.4730342258838209E-23</c:v>
                </c:pt>
                <c:pt idx="3541">
                  <c:v>5.4825247537133537E-23</c:v>
                </c:pt>
                <c:pt idx="3542">
                  <c:v>4.6422732884959733E-23</c:v>
                </c:pt>
                <c:pt idx="3543">
                  <c:v>3.9296895782973741E-23</c:v>
                </c:pt>
                <c:pt idx="3544">
                  <c:v>3.3255483032138905E-23</c:v>
                </c:pt>
                <c:pt idx="3545">
                  <c:v>2.8134926423126369E-23</c:v>
                </c:pt>
                <c:pt idx="3546">
                  <c:v>2.3796103543667975E-23</c:v>
                </c:pt>
                <c:pt idx="3547">
                  <c:v>2.0120718892613974E-23</c:v>
                </c:pt>
                <c:pt idx="3548">
                  <c:v>1.7008215462904699E-23</c:v>
                </c:pt>
                <c:pt idx="3549">
                  <c:v>1.4373139827805893E-23</c:v>
                </c:pt>
                <c:pt idx="3550">
                  <c:v>1.2142894813691253E-23</c:v>
                </c:pt>
                <c:pt idx="3551">
                  <c:v>1.0255823322373438E-23</c:v>
                </c:pt>
                <c:pt idx="3552">
                  <c:v>8.659574997783574E-24</c:v>
                </c:pt>
                <c:pt idx="3553">
                  <c:v>7.3097144044313579E-24</c:v>
                </c:pt>
                <c:pt idx="3554">
                  <c:v>6.1685353623890535E-24</c:v>
                </c:pt>
                <c:pt idx="3555">
                  <c:v>5.204051205615439E-24</c:v>
                </c:pt>
                <c:pt idx="3556">
                  <c:v>4.3891351185960497E-24</c:v>
                </c:pt>
                <c:pt idx="3557">
                  <c:v>3.7007884642458862E-24</c:v>
                </c:pt>
                <c:pt idx="3558">
                  <c:v>3.1195182334189518E-24</c:v>
                </c:pt>
                <c:pt idx="3559">
                  <c:v>2.6288075000722765E-24</c:v>
                </c:pt>
                <c:pt idx="3560">
                  <c:v>2.2146651222175331E-24</c:v>
                </c:pt>
                <c:pt idx="3561">
                  <c:v>1.8652429440350717E-24</c:v>
                </c:pt>
                <c:pt idx="3562">
                  <c:v>1.5705104777168873E-24</c:v>
                </c:pt>
                <c:pt idx="3563">
                  <c:v>1.3219785165967337E-24</c:v>
                </c:pt>
                <c:pt idx="3564">
                  <c:v>1.1124643898429542E-24</c:v>
                </c:pt>
                <c:pt idx="3565">
                  <c:v>9.3589264428735734E-25</c:v>
                </c:pt>
                <c:pt idx="3566">
                  <c:v>7.8712585726437819E-25</c:v>
                </c:pt>
                <c:pt idx="3567">
                  <c:v>6.6182106832771004E-25</c:v>
                </c:pt>
                <c:pt idx="3568">
                  <c:v>5.5630798682633455E-25</c:v>
                </c:pt>
                <c:pt idx="3569">
                  <c:v>4.6748570321542802E-25</c:v>
                </c:pt>
                <c:pt idx="3570">
                  <c:v>3.927351189152073E-25</c:v>
                </c:pt>
                <c:pt idx="3571">
                  <c:v>3.2984472473280968E-25</c:v>
                </c:pt>
                <c:pt idx="3572">
                  <c:v>2.7694771178239923E-25</c:v>
                </c:pt>
                <c:pt idx="3573">
                  <c:v>2.3246870043287404E-25</c:v>
                </c:pt>
                <c:pt idx="3574">
                  <c:v>1.950786297338818E-25</c:v>
                </c:pt>
                <c:pt idx="3575">
                  <c:v>1.6365656856871108E-25</c:v>
                </c:pt>
                <c:pt idx="3576">
                  <c:v>1.3725739605985253E-25</c:v>
                </c:pt>
                <c:pt idx="3577">
                  <c:v>1.1508445728886643E-25</c:v>
                </c:pt>
                <c:pt idx="3578">
                  <c:v>9.6466435279854138E-26</c:v>
                </c:pt>
                <c:pt idx="3579">
                  <c:v>8.0837794927246923E-26</c:v>
                </c:pt>
                <c:pt idx="3580">
                  <c:v>6.7722252103256374E-26</c:v>
                </c:pt>
                <c:pt idx="3581">
                  <c:v>5.6718804106581627E-26</c:v>
                </c:pt>
                <c:pt idx="3582">
                  <c:v>4.7489928082537485E-26</c:v>
                </c:pt>
                <c:pt idx="3583">
                  <c:v>3.9751613908371694E-26</c:v>
                </c:pt>
                <c:pt idx="3584">
                  <c:v>3.3264948877297393E-26</c:v>
                </c:pt>
                <c:pt idx="3585">
                  <c:v>2.7829014677051835E-26</c:v>
                </c:pt>
                <c:pt idx="3586">
                  <c:v>2.3274893791788862E-26</c:v>
                </c:pt>
                <c:pt idx="3587">
                  <c:v>1.9460613538286528E-26</c:v>
                </c:pt>
                <c:pt idx="3588">
                  <c:v>1.6266882311188473E-26</c:v>
                </c:pt>
                <c:pt idx="3589">
                  <c:v>1.3593494967566926E-26</c:v>
                </c:pt>
                <c:pt idx="3590">
                  <c:v>1.1356303231049611E-26</c:v>
                </c:pt>
                <c:pt idx="3591">
                  <c:v>9.4846630548860733E-27</c:v>
                </c:pt>
                <c:pt idx="3592">
                  <c:v>7.9192844877983373E-27</c:v>
                </c:pt>
                <c:pt idx="3593">
                  <c:v>6.6104211083459299E-27</c:v>
                </c:pt>
                <c:pt idx="3594">
                  <c:v>5.5163458484111101E-27</c:v>
                </c:pt>
                <c:pt idx="3595">
                  <c:v>4.6020682828788583E-27</c:v>
                </c:pt>
                <c:pt idx="3596">
                  <c:v>3.8382554486062223E-27</c:v>
                </c:pt>
              </c:numCache>
            </c:numRef>
          </c:val>
          <c:smooth val="0"/>
          <c:extLst>
            <c:ext xmlns:c16="http://schemas.microsoft.com/office/drawing/2014/chart" uri="{C3380CC4-5D6E-409C-BE32-E72D297353CC}">
              <c16:uniqueId val="{00000002-F9F2-47C3-A483-016F12021B8D}"/>
            </c:ext>
          </c:extLst>
        </c:ser>
        <c:ser>
          <c:idx val="3"/>
          <c:order val="3"/>
          <c:spPr>
            <a:ln w="28575" cap="rnd">
              <a:solidFill>
                <a:schemeClr val="accent4"/>
              </a:solidFill>
              <a:round/>
            </a:ln>
            <a:effectLst/>
          </c:spPr>
          <c:marker>
            <c:symbol val="none"/>
          </c:marker>
          <c:val>
            <c:numRef>
              <c:f>[Puasson.xlsx]Лист1!$G$4:$G$3600</c:f>
              <c:numCache>
                <c:formatCode>General</c:formatCode>
                <c:ptCount val="359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0</c:v>
                </c:pt>
                <c:pt idx="1402">
                  <c:v>0</c:v>
                </c:pt>
                <c:pt idx="1403">
                  <c:v>0</c:v>
                </c:pt>
                <c:pt idx="1404">
                  <c:v>0</c:v>
                </c:pt>
                <c:pt idx="1405">
                  <c:v>0</c:v>
                </c:pt>
                <c:pt idx="1406">
                  <c:v>0</c:v>
                </c:pt>
                <c:pt idx="1407">
                  <c:v>0</c:v>
                </c:pt>
                <c:pt idx="1408">
                  <c:v>0</c:v>
                </c:pt>
                <c:pt idx="1409">
                  <c:v>0</c:v>
                </c:pt>
                <c:pt idx="1410">
                  <c:v>0</c:v>
                </c:pt>
                <c:pt idx="1411">
                  <c:v>0</c:v>
                </c:pt>
                <c:pt idx="1412">
                  <c:v>0</c:v>
                </c:pt>
                <c:pt idx="1413">
                  <c:v>0</c:v>
                </c:pt>
                <c:pt idx="1414">
                  <c:v>3.4635834085094317E-308</c:v>
                </c:pt>
                <c:pt idx="1415">
                  <c:v>8.1428454568705553E-308</c:v>
                </c:pt>
                <c:pt idx="1416">
                  <c:v>1.913022761180052E-307</c:v>
                </c:pt>
                <c:pt idx="1417">
                  <c:v>4.4911514611898564E-307</c:v>
                </c:pt>
                <c:pt idx="1418">
                  <c:v>1.0536323618252579E-306</c:v>
                </c:pt>
                <c:pt idx="1419">
                  <c:v>2.4701000933215028E-306</c:v>
                </c:pt>
                <c:pt idx="1420">
                  <c:v>5.7867439906183039E-306</c:v>
                </c:pt>
                <c:pt idx="1421">
                  <c:v>1.3547166487177407E-305</c:v>
                </c:pt>
                <c:pt idx="1422">
                  <c:v>3.1692563061013403E-305</c:v>
                </c:pt>
                <c:pt idx="1423">
                  <c:v>7.4090268560467757E-305</c:v>
                </c:pt>
                <c:pt idx="1424">
                  <c:v>1.7308526599146602E-304</c:v>
                </c:pt>
                <c:pt idx="1425">
                  <c:v>4.0406791759146109E-304</c:v>
                </c:pt>
                <c:pt idx="1426">
                  <c:v>9.4263636836878599E-304</c:v>
                </c:pt>
                <c:pt idx="1427">
                  <c:v>2.1975045310220752E-303</c:v>
                </c:pt>
                <c:pt idx="1428">
                  <c:v>5.1193090159362981E-303</c:v>
                </c:pt>
                <c:pt idx="1429">
                  <c:v>1.1917608191642489E-302</c:v>
                </c:pt>
                <c:pt idx="1430">
                  <c:v>2.7724470768676422E-302</c:v>
                </c:pt>
                <c:pt idx="1431">
                  <c:v>6.4451650271604362E-302</c:v>
                </c:pt>
                <c:pt idx="1432">
                  <c:v>1.4972752529945693E-301</c:v>
                </c:pt>
                <c:pt idx="1433">
                  <c:v>3.4758921319520314E-301</c:v>
                </c:pt>
                <c:pt idx="1434">
                  <c:v>8.0635853012334272E-301</c:v>
                </c:pt>
                <c:pt idx="1435">
                  <c:v>1.8693367317411722E-300</c:v>
                </c:pt>
                <c:pt idx="1436">
                  <c:v>4.3305650521688236E-300</c:v>
                </c:pt>
                <c:pt idx="1437">
                  <c:v>1.0025348441356102E-299</c:v>
                </c:pt>
                <c:pt idx="1438">
                  <c:v>2.3192762308042728E-299</c:v>
                </c:pt>
                <c:pt idx="1439">
                  <c:v>5.3617156752416687E-299</c:v>
                </c:pt>
                <c:pt idx="1440">
                  <c:v>1.2386642250439226E-298</c:v>
                </c:pt>
                <c:pt idx="1441">
                  <c:v>2.8595791991473429E-298</c:v>
                </c:pt>
                <c:pt idx="1442">
                  <c:v>6.5970472307426682E-298</c:v>
                </c:pt>
                <c:pt idx="1443">
                  <c:v>1.5208843650375696E-297</c:v>
                </c:pt>
                <c:pt idx="1444">
                  <c:v>3.5038228728097568E-297</c:v>
                </c:pt>
                <c:pt idx="1445">
                  <c:v>8.0665465723260946E-297</c:v>
                </c:pt>
                <c:pt idx="1446">
                  <c:v>1.8558074318777614E-296</c:v>
                </c:pt>
                <c:pt idx="1447">
                  <c:v>4.2665628043656803E-296</c:v>
                </c:pt>
                <c:pt idx="1448">
                  <c:v>9.8021998452272552E-296</c:v>
                </c:pt>
                <c:pt idx="1449">
                  <c:v>2.2504498817078446E-295</c:v>
                </c:pt>
                <c:pt idx="1450">
                  <c:v>5.1631617203340379E-295</c:v>
                </c:pt>
                <c:pt idx="1451">
                  <c:v>1.1837579453852308E-294</c:v>
                </c:pt>
                <c:pt idx="1452">
                  <c:v>2.7121336546369503E-294</c:v>
                </c:pt>
                <c:pt idx="1453">
                  <c:v>6.2095549768117207E-294</c:v>
                </c:pt>
                <c:pt idx="1454">
                  <c:v>1.4207291077531585E-293</c:v>
                </c:pt>
                <c:pt idx="1455">
                  <c:v>3.2483565932073618E-293</c:v>
                </c:pt>
                <c:pt idx="1456">
                  <c:v>7.4219485921664535E-293</c:v>
                </c:pt>
                <c:pt idx="1457">
                  <c:v>1.6946273568812766E-292</c:v>
                </c:pt>
                <c:pt idx="1458">
                  <c:v>3.8666308917455427E-292</c:v>
                </c:pt>
                <c:pt idx="1459">
                  <c:v>8.8164481086437417E-292</c:v>
                </c:pt>
                <c:pt idx="1460">
                  <c:v>2.0088949865626297E-291</c:v>
                </c:pt>
                <c:pt idx="1461">
                  <c:v>4.5742896103066933E-291</c:v>
                </c:pt>
                <c:pt idx="1462">
                  <c:v>1.0408619352499362E-290</c:v>
                </c:pt>
                <c:pt idx="1463">
                  <c:v>2.3668233486662719E-290</c:v>
                </c:pt>
                <c:pt idx="1464">
                  <c:v>5.3782627492904037E-290</c:v>
                </c:pt>
                <c:pt idx="1465">
                  <c:v>1.2212985465475285E-289</c:v>
                </c:pt>
                <c:pt idx="1466">
                  <c:v>2.7714402600241494E-289</c:v>
                </c:pt>
                <c:pt idx="1467">
                  <c:v>6.284826039252503E-289</c:v>
                </c:pt>
                <c:pt idx="1468">
                  <c:v>1.4242468267304864E-288</c:v>
                </c:pt>
                <c:pt idx="1469">
                  <c:v>3.2253861810786248E-288</c:v>
                </c:pt>
                <c:pt idx="1470">
                  <c:v>7.2993273941613043E-288</c:v>
                </c:pt>
                <c:pt idx="1471">
                  <c:v>1.6507785934216586E-287</c:v>
                </c:pt>
                <c:pt idx="1472">
                  <c:v>3.7307820349628644E-287</c:v>
                </c:pt>
                <c:pt idx="1473">
                  <c:v>8.4258978252316041E-287</c:v>
                </c:pt>
                <c:pt idx="1474">
                  <c:v>1.9016822956064566E-286</c:v>
                </c:pt>
                <c:pt idx="1475">
                  <c:v>4.2890923862293383E-286</c:v>
                </c:pt>
                <c:pt idx="1476">
                  <c:v>9.6671554189278228E-286</c:v>
                </c:pt>
                <c:pt idx="1477">
                  <c:v>2.1773992144522341E-285</c:v>
                </c:pt>
                <c:pt idx="1478">
                  <c:v>4.900988495545939E-285</c:v>
                </c:pt>
                <c:pt idx="1479">
                  <c:v>1.1023912636263996E-284</c:v>
                </c:pt>
                <c:pt idx="1480">
                  <c:v>2.477961186098944E-284</c:v>
                </c:pt>
                <c:pt idx="1481">
                  <c:v>5.5662164564938021E-284</c:v>
                </c:pt>
                <c:pt idx="1482">
                  <c:v>1.2494898572937605E-283</c:v>
                </c:pt>
                <c:pt idx="1483">
                  <c:v>2.80293243593728E-283</c:v>
                </c:pt>
                <c:pt idx="1484">
                  <c:v>6.2834761476340272E-283</c:v>
                </c:pt>
                <c:pt idx="1485">
                  <c:v>1.4076508812564871E-282</c:v>
                </c:pt>
                <c:pt idx="1486">
                  <c:v>3.1513582943534682E-282</c:v>
                </c:pt>
                <c:pt idx="1487">
                  <c:v>7.0503170442899587E-282</c:v>
                </c:pt>
                <c:pt idx="1488">
                  <c:v>1.5762595997608343E-281</c:v>
                </c:pt>
                <c:pt idx="1489">
                  <c:v>3.5217236292636654E-281</c:v>
                </c:pt>
                <c:pt idx="1490">
                  <c:v>7.8630569831106847E-281</c:v>
                </c:pt>
                <c:pt idx="1491">
                  <c:v>1.7544314139932837E-280</c:v>
                </c:pt>
                <c:pt idx="1492">
                  <c:v>3.9119237623457455E-280</c:v>
                </c:pt>
                <c:pt idx="1493">
                  <c:v>8.7167297221215303E-280</c:v>
                </c:pt>
                <c:pt idx="1494">
                  <c:v>1.9410028926385895E-279</c:v>
                </c:pt>
                <c:pt idx="1495">
                  <c:v>4.31925042085159E-279</c:v>
                </c:pt>
                <c:pt idx="1496">
                  <c:v>9.6050665671441421E-279</c:v>
                </c:pt>
                <c:pt idx="1497">
                  <c:v>2.1345304807758842E-278</c:v>
                </c:pt>
                <c:pt idx="1498">
                  <c:v>4.7403949102750764E-278</c:v>
                </c:pt>
                <c:pt idx="1499">
                  <c:v>1.0520516437539835E-277</c:v>
                </c:pt>
                <c:pt idx="1500">
                  <c:v>2.3332977495385271E-277</c:v>
                </c:pt>
                <c:pt idx="1501">
                  <c:v>5.1714701785701686E-277</c:v>
                </c:pt>
                <c:pt idx="1502">
                  <c:v>1.1454307534570019E-276</c:v>
                </c:pt>
                <c:pt idx="1503">
                  <c:v>2.5353317674590363E-276</c:v>
                </c:pt>
                <c:pt idx="1504">
                  <c:v>5.6080527932699204E-276</c:v>
                </c:pt>
                <c:pt idx="1505">
                  <c:v>1.2396552290036085E-275</c:v>
                </c:pt>
                <c:pt idx="1506">
                  <c:v>2.7384288369962651E-275</c:v>
                </c:pt>
                <c:pt idx="1507">
                  <c:v>6.0452450917514381E-275</c:v>
                </c:pt>
                <c:pt idx="1508">
                  <c:v>1.333639556688942E-274</c:v>
                </c:pt>
                <c:pt idx="1509">
                  <c:v>2.9401894597470957E-274</c:v>
                </c:pt>
                <c:pt idx="1510">
                  <c:v>6.4777569235606638E-274</c:v>
                </c:pt>
                <c:pt idx="1511">
                  <c:v>1.4262204231833637E-273</c:v>
                </c:pt>
                <c:pt idx="1512">
                  <c:v>3.1380619886165425E-273</c:v>
                </c:pt>
                <c:pt idx="1513">
                  <c:v>6.9000055218649348E-273</c:v>
                </c:pt>
                <c:pt idx="1514">
                  <c:v>1.5161794311742779E-272</c:v>
                </c:pt>
                <c:pt idx="1515">
                  <c:v>3.3293940147619124E-272</c:v>
                </c:pt>
                <c:pt idx="1516">
                  <c:v>7.3062311635740713E-272</c:v>
                </c:pt>
                <c:pt idx="1517">
                  <c:v>1.6022690081384425E-271</c:v>
                </c:pt>
                <c:pt idx="1518">
                  <c:v>3.5114901435762473E-271</c:v>
                </c:pt>
                <c:pt idx="1519">
                  <c:v>7.690625452609046E-271</c:v>
                </c:pt>
                <c:pt idx="1520">
                  <c:v>1.683240771317319E-270</c:v>
                </c:pt>
                <c:pt idx="1521">
                  <c:v>3.6816744597335079E-270</c:v>
                </c:pt>
                <c:pt idx="1522">
                  <c:v>8.0474683364772732E-270</c:v>
                </c:pt>
                <c:pt idx="1523">
                  <c:v>1.7578754653630313E-269</c:v>
                </c:pt>
                <c:pt idx="1524">
                  <c:v>3.8373556879960947E-269</c:v>
                </c:pt>
                <c:pt idx="1525">
                  <c:v>8.3712693875064313E-269</c:v>
                </c:pt>
                <c:pt idx="1526">
                  <c:v>1.8250134768181425E-268</c:v>
                </c:pt>
                <c:pt idx="1527">
                  <c:v>3.9760928431462885E-268</c:v>
                </c:pt>
                <c:pt idx="1528">
                  <c:v>8.6569084858307275E-268</c:v>
                </c:pt>
                <c:pt idx="1529">
                  <c:v>1.883584859433181E-267</c:v>
                </c:pt>
                <c:pt idx="1530">
                  <c:v>4.0956590444502813E-267</c:v>
                </c:pt>
                <c:pt idx="1531">
                  <c:v>8.8997708609513445E-267</c:v>
                </c:pt>
                <c:pt idx="1532">
                  <c:v>1.9326377818723417E-266</c:v>
                </c:pt>
                <c:pt idx="1533">
                  <c:v>4.1941011576615589E-266</c:v>
                </c:pt>
                <c:pt idx="1534">
                  <c:v>9.0958715008844637E-266</c:v>
                </c:pt>
                <c:pt idx="1535">
                  <c:v>1.9713643376588094E-265</c:v>
                </c:pt>
                <c:pt idx="1536">
                  <c:v>4.2697930254176213E-265</c:v>
                </c:pt>
                <c:pt idx="1537">
                  <c:v>9.2419642273162751E-265</c:v>
                </c:pt>
                <c:pt idx="1538">
                  <c:v>1.9991227363699849E-264</c:v>
                </c:pt>
                <c:pt idx="1539">
                  <c:v>4.3214802528419708E-264</c:v>
                </c:pt>
                <c:pt idx="1540">
                  <c:v>9.3356312535445806E-264</c:v>
                </c:pt>
                <c:pt idx="1541">
                  <c:v>2.0154550222465792E-263</c:v>
                </c:pt>
                <c:pt idx="1542">
                  <c:v>4.3483148211662354E-263</c:v>
                </c:pt>
                <c:pt idx="1543">
                  <c:v>9.3753497666205937E-263</c:v>
                </c:pt>
                <c:pt idx="1544">
                  <c:v>2.0200996357979887E-262</c:v>
                </c:pt>
                <c:pt idx="1545">
                  <c:v>4.3498781937728758E-262</c:v>
                </c:pt>
                <c:pt idx="1546">
                  <c:v>9.3605329716033382E-262</c:v>
                </c:pt>
                <c:pt idx="1547">
                  <c:v>2.0129983373682763E-261</c:v>
                </c:pt>
                <c:pt idx="1548">
                  <c:v>4.3261920368628511E-261</c:v>
                </c:pt>
                <c:pt idx="1549">
                  <c:v>9.2915440585251821E-261</c:v>
                </c:pt>
                <c:pt idx="1550">
                  <c:v>1.9942972386092832E-260</c:v>
                </c:pt>
                <c:pt idx="1551">
                  <c:v>4.2777161774037012E-260</c:v>
                </c:pt>
                <c:pt idx="1552">
                  <c:v>9.1696826494376259E-260</c:v>
                </c:pt>
                <c:pt idx="1553">
                  <c:v>1.9643419266393559E-259</c:v>
                </c:pt>
                <c:pt idx="1554">
                  <c:v>4.2053339381236085E-259</c:v>
                </c:pt>
                <c:pt idx="1555">
                  <c:v>8.9971443958963173E-259</c:v>
                </c:pt>
                <c:pt idx="1556">
                  <c:v>1.9236669039141115E-258</c:v>
                </c:pt>
                <c:pt idx="1557">
                  <c:v>4.1103254962327E-258</c:v>
                </c:pt>
                <c:pt idx="1558">
                  <c:v>8.7769554695042315E-258</c:v>
                </c:pt>
                <c:pt idx="1559">
                  <c:v>1.8729797921779573E-257</c:v>
                </c:pt>
                <c:pt idx="1560">
                  <c:v>3.9943303831916023E-257</c:v>
                </c:pt>
                <c:pt idx="1561">
                  <c:v>8.5128846643024603E-257</c:v>
                </c:pt>
                <c:pt idx="1562">
                  <c:v>1.8131409499334711E-256</c:v>
                </c:pt>
                <c:pt idx="1563">
                  <c:v>3.8593006536634713E-256</c:v>
                </c:pt>
                <c:pt idx="1564">
                  <c:v>8.2093366620108728E-256</c:v>
                </c:pt>
                <c:pt idx="1565">
                  <c:v>1.7451393197847317E-255</c:v>
                </c:pt>
                <c:pt idx="1566">
                  <c:v>3.70744658300129E-255</c:v>
                </c:pt>
                <c:pt idx="1567">
                  <c:v>7.8712306599573166E-255</c:v>
                </c:pt>
                <c:pt idx="1568">
                  <c:v>1.6700654472273546E-254</c:v>
                </c:pt>
                <c:pt idx="1569">
                  <c:v>3.5411769896942949E-254</c:v>
                </c:pt>
                <c:pt idx="1570">
                  <c:v>7.5038689998053789E-254</c:v>
                </c:pt>
                <c:pt idx="1571">
                  <c:v>1.5890826908621251E-253</c:v>
                </c:pt>
                <c:pt idx="1572">
                  <c:v>3.3630364131463657E-253</c:v>
                </c:pt>
                <c:pt idx="1573">
                  <c:v>7.1128006476278907E-253</c:v>
                </c:pt>
                <c:pt idx="1574">
                  <c:v>1.5033976733933212E-252</c:v>
                </c:pt>
                <c:pt idx="1575">
                  <c:v>3.1756414052835174E-252</c:v>
                </c:pt>
                <c:pt idx="1576">
                  <c:v>6.7036843615664302E-252</c:v>
                </c:pt>
                <c:pt idx="1577">
                  <c:v>1.4142310037802699E-251</c:v>
                </c:pt>
                <c:pt idx="1578">
                  <c:v>2.9816181200663725E-251</c:v>
                </c:pt>
                <c:pt idx="1579">
                  <c:v>6.2821561529754711E-251</c:v>
                </c:pt>
                <c:pt idx="1580">
                  <c:v>1.3227892367651979E-250</c:v>
                </c:pt>
                <c:pt idx="1581">
                  <c:v>2.7835432169347868E-250</c:v>
                </c:pt>
                <c:pt idx="1582">
                  <c:v>5.8537052237363499E-250</c:v>
                </c:pt>
                <c:pt idx="1583">
                  <c:v>1.2302389324379903E-249</c:v>
                </c:pt>
                <c:pt idx="1584">
                  <c:v>2.5838898461118677E-249</c:v>
                </c:pt>
                <c:pt idx="1585">
                  <c:v>5.4235619783766766E-249</c:v>
                </c:pt>
                <c:pt idx="1586">
                  <c:v>1.1376835429118698E-248</c:v>
                </c:pt>
                <c:pt idx="1587">
                  <c:v>2.3849801727669612E-248</c:v>
                </c:pt>
                <c:pt idx="1588">
                  <c:v>4.9966010038661334E-248</c:v>
                </c:pt>
                <c:pt idx="1589">
                  <c:v>1.0461436944570779E-247</c:v>
                </c:pt>
                <c:pt idx="1590">
                  <c:v>2.18894554295894E-247</c:v>
                </c:pt>
                <c:pt idx="1591">
                  <c:v>4.577261125948569E-247</c:v>
                </c:pt>
                <c:pt idx="1592">
                  <c:v>9.5654126103476831E-247</c:v>
                </c:pt>
                <c:pt idx="1593">
                  <c:v>1.9976950175562447E-246</c:v>
                </c:pt>
                <c:pt idx="1594">
                  <c:v>4.1694838328811918E-246</c:v>
                </c:pt>
                <c:pt idx="1595">
                  <c:v>8.6968744860024914E-246</c:v>
                </c:pt>
                <c:pt idx="1596">
                  <c:v>1.8128926214089005E-245</c:v>
                </c:pt>
                <c:pt idx="1597">
                  <c:v>3.7766705486051929E-245</c:v>
                </c:pt>
                <c:pt idx="1598">
                  <c:v>7.8627493785515097E-245</c:v>
                </c:pt>
                <c:pt idx="1599">
                  <c:v>1.6359432925748248E-244</c:v>
                </c:pt>
                <c:pt idx="1600">
                  <c:v>3.4016584765658148E-244</c:v>
                </c:pt>
                <c:pt idx="1601">
                  <c:v>7.0687397431267419E-244</c:v>
                </c:pt>
                <c:pt idx="1602">
                  <c:v>1.4679871868287843E-243</c:v>
                </c:pt>
                <c:pt idx="1603">
                  <c:v>3.0467140554570164E-243</c:v>
                </c:pt>
                <c:pt idx="1604">
                  <c:v>6.3193215517874513E-243</c:v>
                </c:pt>
                <c:pt idx="1605">
                  <c:v>1.30990170896015E-242</c:v>
                </c:pt>
                <c:pt idx="1606">
                  <c:v>2.7135424947902273E-242</c:v>
                </c:pt>
                <c:pt idx="1607">
                  <c:v>5.6177754758449598E-242</c:v>
                </c:pt>
                <c:pt idx="1608">
                  <c:v>1.1623104138646762E-241</c:v>
                </c:pt>
                <c:pt idx="1609">
                  <c:v>2.4033114085440582E-241</c:v>
                </c:pt>
                <c:pt idx="1610">
                  <c:v>4.9662468522922324E-241</c:v>
                </c:pt>
                <c:pt idx="1611">
                  <c:v>1.0255977525608229E-240</c:v>
                </c:pt>
                <c:pt idx="1612">
                  <c:v>2.1166862481551712E-240</c:v>
                </c:pt>
                <c:pt idx="1613">
                  <c:v>4.365829318531021E-240</c:v>
                </c:pt>
                <c:pt idx="1614">
                  <c:v>8.9992853259378968E-240</c:v>
                </c:pt>
                <c:pt idx="1615">
                  <c:v>1.8538750526022293E-239</c:v>
                </c:pt>
                <c:pt idx="1616">
                  <c:v>3.8166666976584857E-239</c:v>
                </c:pt>
                <c:pt idx="1617">
                  <c:v>7.8527091696547943E-239</c:v>
                </c:pt>
                <c:pt idx="1618">
                  <c:v>1.6146799768859117E-238</c:v>
                </c:pt>
                <c:pt idx="1619">
                  <c:v>3.3180676808967528E-238</c:v>
                </c:pt>
                <c:pt idx="1620">
                  <c:v>6.8142179578700448E-238</c:v>
                </c:pt>
                <c:pt idx="1621">
                  <c:v>1.3985531184800298E-237</c:v>
                </c:pt>
                <c:pt idx="1622">
                  <c:v>2.8686280538634591E-237</c:v>
                </c:pt>
                <c:pt idx="1623">
                  <c:v>5.8803342311032259E-237</c:v>
                </c:pt>
                <c:pt idx="1624">
                  <c:v>1.2046543172517243E-236</c:v>
                </c:pt>
                <c:pt idx="1625">
                  <c:v>2.4663556101668577E-236</c:v>
                </c:pt>
                <c:pt idx="1626">
                  <c:v>5.0464030892724747E-236</c:v>
                </c:pt>
                <c:pt idx="1627">
                  <c:v>1.0319088380949593E-235</c:v>
                </c:pt>
                <c:pt idx="1628">
                  <c:v>2.1087934450695148E-235</c:v>
                </c:pt>
                <c:pt idx="1629">
                  <c:v>4.3068548335194331E-235</c:v>
                </c:pt>
                <c:pt idx="1630">
                  <c:v>8.7906313554785645E-235</c:v>
                </c:pt>
                <c:pt idx="1631">
                  <c:v>1.79313797686228E-234</c:v>
                </c:pt>
                <c:pt idx="1632">
                  <c:v>3.6554539650793531E-234</c:v>
                </c:pt>
                <c:pt idx="1633">
                  <c:v>7.4473722458678754E-234</c:v>
                </c:pt>
                <c:pt idx="1634">
                  <c:v>1.5163487588067347E-233</c:v>
                </c:pt>
                <c:pt idx="1635">
                  <c:v>3.0855287396506527E-233</c:v>
                </c:pt>
                <c:pt idx="1636">
                  <c:v>6.274725213375586E-233</c:v>
                </c:pt>
                <c:pt idx="1637">
                  <c:v>1.2752478776147145E-232</c:v>
                </c:pt>
                <c:pt idx="1638">
                  <c:v>2.5901770497738615E-232</c:v>
                </c:pt>
                <c:pt idx="1639">
                  <c:v>5.2577435357901415E-232</c:v>
                </c:pt>
                <c:pt idx="1640">
                  <c:v>1.0666074485463775E-231</c:v>
                </c:pt>
                <c:pt idx="1641">
                  <c:v>2.1624459173029636E-231</c:v>
                </c:pt>
                <c:pt idx="1642">
                  <c:v>4.3814865847244616E-231</c:v>
                </c:pt>
                <c:pt idx="1643">
                  <c:v>8.8722438202829794E-231</c:v>
                </c:pt>
                <c:pt idx="1644">
                  <c:v>1.795483263083757E-230</c:v>
                </c:pt>
                <c:pt idx="1645">
                  <c:v>3.6313267210237217E-230</c:v>
                </c:pt>
                <c:pt idx="1646">
                  <c:v>7.3398218908843439E-230</c:v>
                </c:pt>
                <c:pt idx="1647">
                  <c:v>1.4826618370602873E-229</c:v>
                </c:pt>
                <c:pt idx="1648">
                  <c:v>2.9931966377039514E-229</c:v>
                </c:pt>
                <c:pt idx="1649">
                  <c:v>6.0390009738891553E-229</c:v>
                </c:pt>
                <c:pt idx="1650">
                  <c:v>1.217676210907048E-228</c:v>
                </c:pt>
                <c:pt idx="1651">
                  <c:v>2.4537797252478008E-228</c:v>
                </c:pt>
                <c:pt idx="1652">
                  <c:v>4.941701576134576E-228</c:v>
                </c:pt>
                <c:pt idx="1653">
                  <c:v>9.9461454334658608E-228</c:v>
                </c:pt>
                <c:pt idx="1654">
                  <c:v>2.0006476222360505E-227</c:v>
                </c:pt>
                <c:pt idx="1655">
                  <c:v>4.0218332937340178E-227</c:v>
                </c:pt>
                <c:pt idx="1656">
                  <c:v>8.0800742515652305E-227</c:v>
                </c:pt>
                <c:pt idx="1657">
                  <c:v>1.6223502523196263E-226</c:v>
                </c:pt>
                <c:pt idx="1658">
                  <c:v>3.2554574984755536E-226</c:v>
                </c:pt>
                <c:pt idx="1659">
                  <c:v>6.5285650677257531E-226</c:v>
                </c:pt>
                <c:pt idx="1660">
                  <c:v>1.30846436547042E-225</c:v>
                </c:pt>
                <c:pt idx="1661">
                  <c:v>2.6208651459993071E-225</c:v>
                </c:pt>
                <c:pt idx="1662">
                  <c:v>5.2464582507697622E-225</c:v>
                </c:pt>
                <c:pt idx="1663">
                  <c:v>1.049606942116283E-224</c:v>
                </c:pt>
                <c:pt idx="1664">
                  <c:v>2.0985834896728937E-224</c:v>
                </c:pt>
                <c:pt idx="1665">
                  <c:v>4.1933880174796096E-224</c:v>
                </c:pt>
                <c:pt idx="1666">
                  <c:v>8.3741983864359621E-224</c:v>
                </c:pt>
                <c:pt idx="1667">
                  <c:v>1.6713253254461944E-223</c:v>
                </c:pt>
                <c:pt idx="1668">
                  <c:v>3.3336381116902761E-223</c:v>
                </c:pt>
                <c:pt idx="1669">
                  <c:v>6.6453181280346089E-223</c:v>
                </c:pt>
                <c:pt idx="1670">
                  <c:v>1.3238937192237123E-222</c:v>
                </c:pt>
                <c:pt idx="1671">
                  <c:v>2.6359104014923532E-222</c:v>
                </c:pt>
                <c:pt idx="1672">
                  <c:v>5.2450362980082536E-222</c:v>
                </c:pt>
                <c:pt idx="1673">
                  <c:v>1.0430541120711747E-221</c:v>
                </c:pt>
                <c:pt idx="1674">
                  <c:v>2.073031127811809E-221</c:v>
                </c:pt>
                <c:pt idx="1675">
                  <c:v>4.1176137377599628E-221</c:v>
                </c:pt>
                <c:pt idx="1676">
                  <c:v>8.1738438479430178E-221</c:v>
                </c:pt>
                <c:pt idx="1677">
                  <c:v>1.6216165774612909E-220</c:v>
                </c:pt>
                <c:pt idx="1678">
                  <c:v>3.2152242920598727E-220</c:v>
                </c:pt>
                <c:pt idx="1679">
                  <c:v>6.3711200406350155E-220</c:v>
                </c:pt>
                <c:pt idx="1680">
                  <c:v>1.2617167528421453E-219</c:v>
                </c:pt>
                <c:pt idx="1681">
                  <c:v>2.4971789953694403E-219</c:v>
                </c:pt>
                <c:pt idx="1682">
                  <c:v>4.939458630769597E-219</c:v>
                </c:pt>
                <c:pt idx="1683">
                  <c:v>9.7645236234170953E-219</c:v>
                </c:pt>
                <c:pt idx="1684">
                  <c:v>1.9291453496945409E-218</c:v>
                </c:pt>
                <c:pt idx="1685">
                  <c:v>3.8090894834710851E-218</c:v>
                </c:pt>
                <c:pt idx="1686">
                  <c:v>7.5165731419536782E-218</c:v>
                </c:pt>
                <c:pt idx="1687">
                  <c:v>1.4823857813724148E-217</c:v>
                </c:pt>
                <c:pt idx="1688">
                  <c:v>2.9217656993418741E-217</c:v>
                </c:pt>
                <c:pt idx="1689">
                  <c:v>5.755359771070826E-217</c:v>
                </c:pt>
                <c:pt idx="1690">
                  <c:v>1.1330332748607879E-216</c:v>
                </c:pt>
                <c:pt idx="1691">
                  <c:v>2.2292362718741997E-216</c:v>
                </c:pt>
                <c:pt idx="1692">
                  <c:v>4.3834185168757852E-216</c:v>
                </c:pt>
                <c:pt idx="1693">
                  <c:v>8.6141677937895765E-216</c:v>
                </c:pt>
                <c:pt idx="1694">
                  <c:v>1.6918327189100902E-215</c:v>
                </c:pt>
                <c:pt idx="1695">
                  <c:v>3.3208202365872995E-215</c:v>
                </c:pt>
                <c:pt idx="1696">
                  <c:v>6.5144434694159655E-215</c:v>
                </c:pt>
                <c:pt idx="1697">
                  <c:v>1.2771838816066474E-214</c:v>
                </c:pt>
                <c:pt idx="1698">
                  <c:v>2.5024986120478116E-214</c:v>
                </c:pt>
                <c:pt idx="1699">
                  <c:v>4.9004811055924665E-214</c:v>
                </c:pt>
                <c:pt idx="1700">
                  <c:v>9.5906534982452367E-214</c:v>
                </c:pt>
                <c:pt idx="1701">
                  <c:v>1.8758687130231055E-213</c:v>
                </c:pt>
                <c:pt idx="1702">
                  <c:v>3.6669212834138194E-213</c:v>
                </c:pt>
                <c:pt idx="1703">
                  <c:v>7.1638385871400187E-213</c:v>
                </c:pt>
                <c:pt idx="1704">
                  <c:v>1.398734232057856E-212</c:v>
                </c:pt>
                <c:pt idx="1705">
                  <c:v>2.729417502063837E-212</c:v>
                </c:pt>
                <c:pt idx="1706">
                  <c:v>5.3229237635444977E-212</c:v>
                </c:pt>
                <c:pt idx="1707">
                  <c:v>1.0374714993467287E-211</c:v>
                </c:pt>
                <c:pt idx="1708">
                  <c:v>2.0209143483467506E-211</c:v>
                </c:pt>
                <c:pt idx="1709">
                  <c:v>3.9342829623668774E-211</c:v>
                </c:pt>
                <c:pt idx="1710">
                  <c:v>7.6547212049776762E-211</c:v>
                </c:pt>
                <c:pt idx="1711">
                  <c:v>1.4884676922533791E-210</c:v>
                </c:pt>
                <c:pt idx="1712">
                  <c:v>2.8926497066613729E-210</c:v>
                </c:pt>
                <c:pt idx="1713">
                  <c:v>5.6182210463690941E-210</c:v>
                </c:pt>
                <c:pt idx="1714">
                  <c:v>1.0905573098169863E-209</c:v>
                </c:pt>
                <c:pt idx="1715">
                  <c:v>2.1156557601286944E-209</c:v>
                </c:pt>
                <c:pt idx="1716">
                  <c:v>4.1019324551362265E-209</c:v>
                </c:pt>
                <c:pt idx="1717">
                  <c:v>7.9483894896082107E-209</c:v>
                </c:pt>
                <c:pt idx="1718">
                  <c:v>1.5392779878363355E-208</c:v>
                </c:pt>
                <c:pt idx="1719">
                  <c:v>2.9792188497139488E-208</c:v>
                </c:pt>
                <c:pt idx="1720">
                  <c:v>5.762823678499024E-208</c:v>
                </c:pt>
                <c:pt idx="1721">
                  <c:v>1.1140789794265471E-207</c:v>
                </c:pt>
                <c:pt idx="1722">
                  <c:v>2.1525066294316012E-207</c:v>
                </c:pt>
                <c:pt idx="1723">
                  <c:v>4.1564353650688042E-207</c:v>
                </c:pt>
                <c:pt idx="1724">
                  <c:v>8.0213178726412388E-207</c:v>
                </c:pt>
                <c:pt idx="1725">
                  <c:v>1.5471012281592355E-206</c:v>
                </c:pt>
                <c:pt idx="1726">
                  <c:v>2.9822235023402131E-206</c:v>
                </c:pt>
                <c:pt idx="1727">
                  <c:v>5.7452673838495976E-206</c:v>
                </c:pt>
                <c:pt idx="1728">
                  <c:v>1.1061882660979484E-205</c:v>
                </c:pt>
                <c:pt idx="1729">
                  <c:v>2.1286131432605224E-205</c:v>
                </c:pt>
                <c:pt idx="1730">
                  <c:v>4.0936759987950508E-205</c:v>
                </c:pt>
                <c:pt idx="1731">
                  <c:v>7.868272170893852E-205</c:v>
                </c:pt>
                <c:pt idx="1732">
                  <c:v>1.5114528596020646E-204</c:v>
                </c:pt>
                <c:pt idx="1733">
                  <c:v>2.9017454265370979E-204</c:v>
                </c:pt>
                <c:pt idx="1734">
                  <c:v>5.5676717723017215E-204</c:v>
                </c:pt>
                <c:pt idx="1735">
                  <c:v>1.0676716203911914E-203</c:v>
                </c:pt>
                <c:pt idx="1736">
                  <c:v>2.0462169397134592E-203</c:v>
                </c:pt>
                <c:pt idx="1737">
                  <c:v>3.9193648977597158E-203</c:v>
                </c:pt>
                <c:pt idx="1738">
                  <c:v>7.502913021645555E-203</c:v>
                </c:pt>
                <c:pt idx="1739">
                  <c:v>1.4354711177619486E-202</c:v>
                </c:pt>
                <c:pt idx="1740">
                  <c:v>2.7447922751466178E-202</c:v>
                </c:pt>
                <c:pt idx="1741">
                  <c:v>5.2453579127220842E-202</c:v>
                </c:pt>
                <c:pt idx="1742">
                  <c:v>1.0018242393260985E-201</c:v>
                </c:pt>
                <c:pt idx="1743">
                  <c:v>1.9123124384842701E-201</c:v>
                </c:pt>
                <c:pt idx="1744">
                  <c:v>3.6481880273434626E-201</c:v>
                </c:pt>
                <c:pt idx="1745">
                  <c:v>6.9557949272770515E-201</c:v>
                </c:pt>
                <c:pt idx="1746">
                  <c:v>1.3254631547171095E-200</c:v>
                </c:pt>
                <c:pt idx="1747">
                  <c:v>2.5242945320670225E-200</c:v>
                </c:pt>
                <c:pt idx="1748">
                  <c:v>4.804674955544425E-200</c:v>
                </c:pt>
                <c:pt idx="1749">
                  <c:v>9.1398645297196404E-200</c:v>
                </c:pt>
                <c:pt idx="1750">
                  <c:v>1.7376704180148575E-199</c:v>
                </c:pt>
                <c:pt idx="1751">
                  <c:v>3.3017721584312598E-199</c:v>
                </c:pt>
                <c:pt idx="1752">
                  <c:v>6.2701651542591847E-199</c:v>
                </c:pt>
                <c:pt idx="1753">
                  <c:v>1.1900444582969882E-198</c:v>
                </c:pt>
                <c:pt idx="1754">
                  <c:v>2.2573549867067924E-198</c:v>
                </c:pt>
                <c:pt idx="1755">
                  <c:v>4.279461703160018E-198</c:v>
                </c:pt>
                <c:pt idx="1756">
                  <c:v>8.1083255605122179E-198</c:v>
                </c:pt>
                <c:pt idx="1757">
                  <c:v>1.5354161428294029E-197</c:v>
                </c:pt>
                <c:pt idx="1758">
                  <c:v>2.9058557927683276E-197</c:v>
                </c:pt>
                <c:pt idx="1759">
                  <c:v>5.4963601898434542E-197</c:v>
                </c:pt>
                <c:pt idx="1760">
                  <c:v>1.0390336781369548E-196</c:v>
                </c:pt>
                <c:pt idx="1761">
                  <c:v>1.9630778175468995E-196</c:v>
                </c:pt>
                <c:pt idx="1762">
                  <c:v>3.7067986696618686E-196</c:v>
                </c:pt>
                <c:pt idx="1763">
                  <c:v>6.9954267411014336E-196</c:v>
                </c:pt>
                <c:pt idx="1764">
                  <c:v>1.3194207150782444E-195</c:v>
                </c:pt>
                <c:pt idx="1765">
                  <c:v>2.4871752890691519E-195</c:v>
                </c:pt>
                <c:pt idx="1766">
                  <c:v>4.6857988326600104E-195</c:v>
                </c:pt>
                <c:pt idx="1767">
                  <c:v>8.8229775531243577E-195</c:v>
                </c:pt>
                <c:pt idx="1768">
                  <c:v>1.6603556966849728E-194</c:v>
                </c:pt>
                <c:pt idx="1769">
                  <c:v>3.1227819854598648E-194</c:v>
                </c:pt>
                <c:pt idx="1770">
                  <c:v>5.869983754711592E-194</c:v>
                </c:pt>
                <c:pt idx="1771">
                  <c:v>1.1027751647539273E-193</c:v>
                </c:pt>
                <c:pt idx="1772">
                  <c:v>2.0705801034775488E-193</c:v>
                </c:pt>
                <c:pt idx="1773">
                  <c:v>3.8855474433339712E-193</c:v>
                </c:pt>
                <c:pt idx="1774">
                  <c:v>7.287316866962852E-193</c:v>
                </c:pt>
                <c:pt idx="1775">
                  <c:v>1.3659615906598104E-192</c:v>
                </c:pt>
                <c:pt idx="1776">
                  <c:v>2.5589679996094731E-192</c:v>
                </c:pt>
                <c:pt idx="1777">
                  <c:v>4.7912286111934412E-192</c:v>
                </c:pt>
                <c:pt idx="1778">
                  <c:v>8.9657110998649358E-192</c:v>
                </c:pt>
                <c:pt idx="1779">
                  <c:v>1.676789452329125E-191</c:v>
                </c:pt>
                <c:pt idx="1780">
                  <c:v>3.134212289052305E-191</c:v>
                </c:pt>
                <c:pt idx="1781">
                  <c:v>5.8551025310082432E-191</c:v>
                </c:pt>
                <c:pt idx="1782">
                  <c:v>1.0931932880386858E-190</c:v>
                </c:pt>
                <c:pt idx="1783">
                  <c:v>2.0399329909643347E-190</c:v>
                </c:pt>
                <c:pt idx="1784">
                  <c:v>3.804446457658171E-190</c:v>
                </c:pt>
                <c:pt idx="1785">
                  <c:v>7.0912666615589697E-190</c:v>
                </c:pt>
                <c:pt idx="1786">
                  <c:v>1.3210311536839572E-189</c:v>
                </c:pt>
                <c:pt idx="1787">
                  <c:v>2.4595708672333489E-189</c:v>
                </c:pt>
                <c:pt idx="1788">
                  <c:v>4.5768090648518752E-189</c:v>
                </c:pt>
                <c:pt idx="1789">
                  <c:v>8.5118421099965976E-189</c:v>
                </c:pt>
                <c:pt idx="1790">
                  <c:v>1.582128552997233E-188</c:v>
                </c:pt>
                <c:pt idx="1791">
                  <c:v>2.939121625517466E-188</c:v>
                </c:pt>
                <c:pt idx="1792">
                  <c:v>5.4569636873106196E-188</c:v>
                </c:pt>
                <c:pt idx="1793">
                  <c:v>1.0126104857891189E-187</c:v>
                </c:pt>
                <c:pt idx="1794">
                  <c:v>1.8779834580461982E-187</c:v>
                </c:pt>
                <c:pt idx="1795">
                  <c:v>3.4809615433379896E-187</c:v>
                </c:pt>
                <c:pt idx="1796">
                  <c:v>6.4485926420542637E-187</c:v>
                </c:pt>
                <c:pt idx="1797">
                  <c:v>1.1939580036368786E-186</c:v>
                </c:pt>
                <c:pt idx="1798">
                  <c:v>2.2093864336337153E-186</c:v>
                </c:pt>
                <c:pt idx="1799">
                  <c:v>4.0861374653157812E-186</c:v>
                </c:pt>
                <c:pt idx="1800">
                  <c:v>7.5528881854713878E-186</c:v>
                </c:pt>
                <c:pt idx="1801">
                  <c:v>1.3953143601239083E-185</c:v>
                </c:pt>
                <c:pt idx="1802">
                  <c:v>2.5762626205507556E-185</c:v>
                </c:pt>
                <c:pt idx="1803">
                  <c:v>4.7540899466823101E-185</c:v>
                </c:pt>
                <c:pt idx="1804">
                  <c:v>8.7680694916901332E-185</c:v>
                </c:pt>
                <c:pt idx="1805">
                  <c:v>1.6162183465027032E-184</c:v>
                </c:pt>
                <c:pt idx="1806">
                  <c:v>2.9775267711724972E-184</c:v>
                </c:pt>
                <c:pt idx="1807">
                  <c:v>5.4824041046629537E-184</c:v>
                </c:pt>
                <c:pt idx="1808">
                  <c:v>1.0088957028428368E-183</c:v>
                </c:pt>
                <c:pt idx="1809">
                  <c:v>1.8555877319135529E-183</c:v>
                </c:pt>
                <c:pt idx="1810">
                  <c:v>3.4109616562896648E-183</c:v>
                </c:pt>
                <c:pt idx="1811">
                  <c:v>6.2666067073882402E-183</c:v>
                </c:pt>
                <c:pt idx="1812">
                  <c:v>1.1506637467676324E-182</c:v>
                </c:pt>
                <c:pt idx="1813">
                  <c:v>2.1116646157609313E-182</c:v>
                </c:pt>
                <c:pt idx="1814">
                  <c:v>3.8731303062631468E-182</c:v>
                </c:pt>
                <c:pt idx="1815">
                  <c:v>7.1000279678133754E-182</c:v>
                </c:pt>
                <c:pt idx="1816">
                  <c:v>1.3008251571191282E-181</c:v>
                </c:pt>
                <c:pt idx="1817">
                  <c:v>2.3819840198287062E-181</c:v>
                </c:pt>
                <c:pt idx="1818">
                  <c:v>4.3593319417316733E-181</c:v>
                </c:pt>
                <c:pt idx="1819">
                  <c:v>7.9737450736415446E-181</c:v>
                </c:pt>
                <c:pt idx="1820">
                  <c:v>1.4576934294426243E-180</c:v>
                </c:pt>
                <c:pt idx="1821">
                  <c:v>2.6633707061544673E-180</c:v>
                </c:pt>
                <c:pt idx="1822">
                  <c:v>4.8636100278590466E-180</c:v>
                </c:pt>
                <c:pt idx="1823">
                  <c:v>8.8766215914159304E-180</c:v>
                </c:pt>
                <c:pt idx="1824">
                  <c:v>1.6191930563190431E-179</c:v>
                </c:pt>
                <c:pt idx="1825">
                  <c:v>2.9519680637940532E-179</c:v>
                </c:pt>
                <c:pt idx="1826">
                  <c:v>5.3788186559216899E-179</c:v>
                </c:pt>
                <c:pt idx="1827">
                  <c:v>9.7954525741600732E-179</c:v>
                </c:pt>
                <c:pt idx="1828">
                  <c:v>1.7828901924206544E-178</c:v>
                </c:pt>
                <c:pt idx="1829">
                  <c:v>3.2433013391088052E-178</c:v>
                </c:pt>
                <c:pt idx="1830">
                  <c:v>5.89675049584616E-178</c:v>
                </c:pt>
                <c:pt idx="1831">
                  <c:v>1.0715219651021194E-177</c:v>
                </c:pt>
                <c:pt idx="1832">
                  <c:v>1.9460428924302802E-177</c:v>
                </c:pt>
                <c:pt idx="1833">
                  <c:v>3.5323755664667998E-177</c:v>
                </c:pt>
                <c:pt idx="1834">
                  <c:v>6.4083260276669833E-177</c:v>
                </c:pt>
                <c:pt idx="1835">
                  <c:v>1.1619453892213166E-176</c:v>
                </c:pt>
                <c:pt idx="1836">
                  <c:v>2.1056702235811016E-176</c:v>
                </c:pt>
                <c:pt idx="1837">
                  <c:v>3.8138064060393958E-176</c:v>
                </c:pt>
                <c:pt idx="1838">
                  <c:v>6.9038398725973025E-176</c:v>
                </c:pt>
                <c:pt idx="1839">
                  <c:v>1.2490697247757669E-175</c:v>
                </c:pt>
                <c:pt idx="1840">
                  <c:v>2.2586383018897199E-175</c:v>
                </c:pt>
                <c:pt idx="1841">
                  <c:v>4.0819798626449829E-175</c:v>
                </c:pt>
                <c:pt idx="1842">
                  <c:v>7.3732560839623416E-175</c:v>
                </c:pt>
                <c:pt idx="1843">
                  <c:v>1.3311046368498431E-174</c:v>
                </c:pt>
                <c:pt idx="1844">
                  <c:v>2.4017600737523962E-174</c:v>
                </c:pt>
                <c:pt idx="1845">
                  <c:v>4.3312347158823379E-174</c:v>
                </c:pt>
                <c:pt idx="1846">
                  <c:v>7.8065405355578459E-174</c:v>
                </c:pt>
                <c:pt idx="1847">
                  <c:v>1.4062756192029363E-173</c:v>
                </c:pt>
                <c:pt idx="1848">
                  <c:v>2.5319045626429368E-173</c:v>
                </c:pt>
                <c:pt idx="1849">
                  <c:v>4.5560596156960856E-173</c:v>
                </c:pt>
                <c:pt idx="1850">
                  <c:v>8.1940153758249571E-173</c:v>
                </c:pt>
                <c:pt idx="1851">
                  <c:v>1.4728875370475369E-172</c:v>
                </c:pt>
                <c:pt idx="1852">
                  <c:v>2.6461104213877525E-172</c:v>
                </c:pt>
                <c:pt idx="1853">
                  <c:v>4.7512953574977854E-172</c:v>
                </c:pt>
                <c:pt idx="1854">
                  <c:v>8.5267181914345371E-172</c:v>
                </c:pt>
                <c:pt idx="1855">
                  <c:v>1.5293881928492377E-171</c:v>
                </c:pt>
                <c:pt idx="1856">
                  <c:v>2.7416980581561878E-171</c:v>
                </c:pt>
                <c:pt idx="1857">
                  <c:v>4.9123319890208838E-171</c:v>
                </c:pt>
                <c:pt idx="1858">
                  <c:v>8.7967472788866626E-171</c:v>
                </c:pt>
                <c:pt idx="1859">
                  <c:v>1.5744285855597516E-170</c:v>
                </c:pt>
                <c:pt idx="1860">
                  <c:v>2.8163744015738752E-170</c:v>
                </c:pt>
                <c:pt idx="1861">
                  <c:v>5.035290216347555E-170</c:v>
                </c:pt>
                <c:pt idx="1862">
                  <c:v>8.9975744123586215E-170</c:v>
                </c:pt>
                <c:pt idx="1863">
                  <c:v>1.606916588988064E-169</c:v>
                </c:pt>
                <c:pt idx="1864">
                  <c:v>2.8683245709069218E-169</c:v>
                </c:pt>
                <c:pt idx="1865">
                  <c:v>5.1171771149789715E-169</c:v>
                </c:pt>
                <c:pt idx="1866">
                  <c:v>9.1243077749132058E-169</c:v>
                </c:pt>
                <c:pt idx="1867">
                  <c:v>1.6260610590302498E-168</c:v>
                </c:pt>
                <c:pt idx="1868">
                  <c:v>2.8962853213009199E-168</c:v>
                </c:pt>
                <c:pt idx="1869">
                  <c:v>5.1560073981860222E-168</c:v>
                </c:pt>
                <c:pt idx="1870">
                  <c:v>9.173890234401203E-168</c:v>
                </c:pt>
                <c:pt idx="1871">
                  <c:v>1.6314038776878329E-167</c:v>
                </c:pt>
                <c:pt idx="1872">
                  <c:v>2.8995961072206714E-167</c:v>
                </c:pt>
                <c:pt idx="1873">
                  <c:v>5.1508833729655956E-167</c:v>
                </c:pt>
                <c:pt idx="1874">
                  <c:v>9.1452217325871319E-167</c:v>
                </c:pt>
                <c:pt idx="1875">
                  <c:v>1.6228381208838999E-166</c:v>
                </c:pt>
                <c:pt idx="1876">
                  <c:v>2.8782248824837417E-166</c:v>
                </c:pt>
                <c:pt idx="1877">
                  <c:v>5.1020290914750963E-166</c:v>
                </c:pt>
                <c:pt idx="1878">
                  <c:v>9.03919895982925E-166</c:v>
                </c:pt>
                <c:pt idx="1879">
                  <c:v>1.6006113477272735E-165</c:v>
                </c:pt>
                <c:pt idx="1880">
                  <c:v>2.8327672390135836E-165</c:v>
                </c:pt>
                <c:pt idx="1881">
                  <c:v>5.0107769068426642E-165</c:v>
                </c:pt>
                <c:pt idx="1882">
                  <c:v>8.8586703785860523E-165</c:v>
                </c:pt>
                <c:pt idx="1883">
                  <c:v>1.5653138901437375E-164</c:v>
                </c:pt>
                <c:pt idx="1884">
                  <c:v>2.7644190664667536E-164</c:v>
                </c:pt>
                <c:pt idx="1885">
                  <c:v>4.8795074614349168E-164</c:v>
                </c:pt>
                <c:pt idx="1886">
                  <c:v>8.6083096656690406E-164</c:v>
                </c:pt>
                <c:pt idx="1887">
                  <c:v>1.5178529066214393E-163</c:v>
                </c:pt>
                <c:pt idx="1888">
                  <c:v>2.6749244712240822E-163</c:v>
                </c:pt>
                <c:pt idx="1889">
                  <c:v>4.7115468596322014E-163</c:v>
                </c:pt>
                <c:pt idx="1890">
                  <c:v>8.2944153864182652E-163</c:v>
                </c:pt>
                <c:pt idx="1891">
                  <c:v>1.4594137854856238E-162</c:v>
                </c:pt>
                <c:pt idx="1892">
                  <c:v>2.5665021087598282E-162</c:v>
                </c:pt>
                <c:pt idx="1893">
                  <c:v>4.5110272017205163E-162</c:v>
                </c:pt>
                <c:pt idx="1894">
                  <c:v>7.9246488414383273E-162</c:v>
                </c:pt>
                <c:pt idx="1895">
                  <c:v>1.391411181073344E-161</c:v>
                </c:pt>
                <c:pt idx="1896">
                  <c:v>2.4417542550308437E-161</c:v>
                </c:pt>
                <c:pt idx="1897">
                  <c:v>4.2827186064261208E-161</c:v>
                </c:pt>
                <c:pt idx="1898">
                  <c:v>7.507725245284709E-161</c:v>
                </c:pt>
                <c:pt idx="1899">
                  <c:v>1.3154324916604927E-160</c:v>
                </c:pt>
                <c:pt idx="1900">
                  <c:v>2.3035637899725379E-160</c:v>
                </c:pt>
                <c:pt idx="1901">
                  <c:v>4.0318421960146484E-160</c:v>
                </c:pt>
                <c:pt idx="1902">
                  <c:v>7.0530754968630221E-160</c:v>
                </c:pt>
                <c:pt idx="1903">
                  <c:v>1.2331769080385792E-159</c:v>
                </c:pt>
                <c:pt idx="1904">
                  <c:v>2.1549847385097125E-159</c:v>
                </c:pt>
                <c:pt idx="1905">
                  <c:v>3.7638741838923753E-159</c:v>
                </c:pt>
                <c:pt idx="1906">
                  <c:v>6.5704966744509897E-159</c:v>
                </c:pt>
                <c:pt idx="1907">
                  <c:v>1.1463932614912054E-158</c:v>
                </c:pt>
                <c:pt idx="1908">
                  <c:v>1.9991320940300293E-158</c:v>
                </c:pt>
                <c:pt idx="1909">
                  <c:v>3.4843511733129599E-158</c:v>
                </c:pt>
                <c:pt idx="1910">
                  <c:v>6.0698090298054165E-158</c:v>
                </c:pt>
                <c:pt idx="1911">
                  <c:v>1.0568197834842502E-157</c:v>
                </c:pt>
                <c:pt idx="1912">
                  <c:v>1.8390763508724519E-157</c:v>
                </c:pt>
                <c:pt idx="1913">
                  <c:v>3.1986860878031552E-157</c:v>
                </c:pt>
                <c:pt idx="1914">
                  <c:v>5.5605357630792745E-157</c:v>
                </c:pt>
                <c:pt idx="1915">
                  <c:v>9.6612857804242252E-157</c:v>
                </c:pt>
                <c:pt idx="1916">
                  <c:v>1.6777475411075225E-156</c:v>
                </c:pt>
                <c:pt idx="1917">
                  <c:v>2.9120029011180818E-156</c:v>
                </c:pt>
                <c:pt idx="1918">
                  <c:v>5.051619415228251E-156</c:v>
                </c:pt>
                <c:pt idx="1919">
                  <c:v>8.7587713715073849E-156</c:v>
                </c:pt>
                <c:pt idx="1920">
                  <c:v>1.5178526754684867E-155</c:v>
                </c:pt>
                <c:pt idx="1921">
                  <c:v>2.6289966475728702E-155</c:v>
                </c:pt>
                <c:pt idx="1922">
                  <c:v>4.5511855641023891E-155</c:v>
                </c:pt>
                <c:pt idx="1923">
                  <c:v>7.8746864568072954E-155</c:v>
                </c:pt>
                <c:pt idx="1924">
                  <c:v>1.3618094137515501E-154</c:v>
                </c:pt>
                <c:pt idx="1925">
                  <c:v>2.3538232286491038E-154</c:v>
                </c:pt>
                <c:pt idx="1926">
                  <c:v>4.0663609383360301E-154</c:v>
                </c:pt>
                <c:pt idx="1927">
                  <c:v>7.0212217654135514E-154</c:v>
                </c:pt>
                <c:pt idx="1928">
                  <c:v>1.211697628671026E-153</c:v>
                </c:pt>
                <c:pt idx="1929">
                  <c:v>2.0900214538068742E-153</c:v>
                </c:pt>
                <c:pt idx="1930">
                  <c:v>3.603149362880259E-153</c:v>
                </c:pt>
                <c:pt idx="1931">
                  <c:v>6.2085322096414721E-153</c:v>
                </c:pt>
                <c:pt idx="1932">
                  <c:v>1.0692293701964027E-152</c:v>
                </c:pt>
                <c:pt idx="1933">
                  <c:v>1.8404677215018108E-152</c:v>
                </c:pt>
                <c:pt idx="1934">
                  <c:v>3.1663653978699957E-152</c:v>
                </c:pt>
                <c:pt idx="1935">
                  <c:v>5.4446438065654419E-152</c:v>
                </c:pt>
                <c:pt idx="1936">
                  <c:v>9.3573666660065757E-152</c:v>
                </c:pt>
                <c:pt idx="1937">
                  <c:v>1.6073619004714592E-151</c:v>
                </c:pt>
                <c:pt idx="1938">
                  <c:v>2.7596223654818091E-151</c:v>
                </c:pt>
                <c:pt idx="1939">
                  <c:v>4.7354550797381824E-151</c:v>
                </c:pt>
                <c:pt idx="1940">
                  <c:v>8.1217568059991367E-151</c:v>
                </c:pt>
                <c:pt idx="1941">
                  <c:v>1.3922414215841379E-150</c:v>
                </c:pt>
                <c:pt idx="1942">
                  <c:v>2.3853688586993488E-150</c:v>
                </c:pt>
                <c:pt idx="1943">
                  <c:v>4.0848214663641107E-150</c:v>
                </c:pt>
                <c:pt idx="1944">
                  <c:v>6.9914502115819011E-150</c:v>
                </c:pt>
                <c:pt idx="1945">
                  <c:v>1.1960194118372553E-149</c:v>
                </c:pt>
                <c:pt idx="1946">
                  <c:v>2.0449659075534823E-149</c:v>
                </c:pt>
                <c:pt idx="1947">
                  <c:v>3.4947081654237571E-149</c:v>
                </c:pt>
                <c:pt idx="1948">
                  <c:v>5.9691551989195755E-149</c:v>
                </c:pt>
                <c:pt idx="1949">
                  <c:v>1.0190419311388903E-148</c:v>
                </c:pt>
                <c:pt idx="1950">
                  <c:v>1.7387957912663511E-148</c:v>
                </c:pt>
                <c:pt idx="1951">
                  <c:v>2.9653950763972449E-148</c:v>
                </c:pt>
                <c:pt idx="1952">
                  <c:v>5.0546852070278982E-148</c:v>
                </c:pt>
                <c:pt idx="1953">
                  <c:v>8.6115900993842127E-148</c:v>
                </c:pt>
                <c:pt idx="1954">
                  <c:v>1.4663930148770207E-147</c:v>
                </c:pt>
                <c:pt idx="1955">
                  <c:v>2.4957169460770089E-147</c:v>
                </c:pt>
                <c:pt idx="1956">
                  <c:v>4.2453968898765113E-147</c:v>
                </c:pt>
                <c:pt idx="1957">
                  <c:v>7.2180420053121951E-147</c:v>
                </c:pt>
                <c:pt idx="1958">
                  <c:v>1.2265881488352581E-146</c:v>
                </c:pt>
                <c:pt idx="1959">
                  <c:v>2.0833224221800656E-146</c:v>
                </c:pt>
                <c:pt idx="1960">
                  <c:v>3.5366549431099617E-146</c:v>
                </c:pt>
                <c:pt idx="1961">
                  <c:v>6.0007769141749231E-146</c:v>
                </c:pt>
                <c:pt idx="1962">
                  <c:v>1.0176559524853249E-145</c:v>
                </c:pt>
                <c:pt idx="1963">
                  <c:v>1.7249372025580892E-145</c:v>
                </c:pt>
                <c:pt idx="1964">
                  <c:v>2.9222981920189584E-145</c:v>
                </c:pt>
                <c:pt idx="1965">
                  <c:v>4.9482862061187193E-145</c:v>
                </c:pt>
                <c:pt idx="1966">
                  <c:v>8.3746033452777803E-145</c:v>
                </c:pt>
                <c:pt idx="1967">
                  <c:v>1.416618624818795E-144</c:v>
                </c:pt>
                <c:pt idx="1968">
                  <c:v>2.3950855266744699E-144</c:v>
                </c:pt>
                <c:pt idx="1969">
                  <c:v>4.0473298062425715E-144</c:v>
                </c:pt>
                <c:pt idx="1970">
                  <c:v>6.8359010273887336E-144</c:v>
                </c:pt>
                <c:pt idx="1971">
                  <c:v>1.1539916085283262E-143</c:v>
                </c:pt>
                <c:pt idx="1972">
                  <c:v>1.9471049492098165E-143</c:v>
                </c:pt>
                <c:pt idx="1973">
                  <c:v>3.283643554163702E-143</c:v>
                </c:pt>
                <c:pt idx="1974">
                  <c:v>5.5348098186379029E-143</c:v>
                </c:pt>
                <c:pt idx="1975">
                  <c:v>9.3245859748223728E-143</c:v>
                </c:pt>
                <c:pt idx="1976">
                  <c:v>1.5701338750724687E-142</c:v>
                </c:pt>
                <c:pt idx="1977">
                  <c:v>2.6425559505137751E-142</c:v>
                </c:pt>
                <c:pt idx="1978">
                  <c:v>4.4452090749168705E-142</c:v>
                </c:pt>
                <c:pt idx="1979">
                  <c:v>7.4737883890911667E-142</c:v>
                </c:pt>
                <c:pt idx="1980">
                  <c:v>1.2559435410036031E-141</c:v>
                </c:pt>
                <c:pt idx="1981">
                  <c:v>2.1095035560049332E-141</c:v>
                </c:pt>
                <c:pt idx="1982">
                  <c:v>3.5413703166612294E-141</c:v>
                </c:pt>
                <c:pt idx="1983">
                  <c:v>5.9421480766974812E-141</c:v>
                </c:pt>
                <c:pt idx="1984">
                  <c:v>9.9654463210704101E-141</c:v>
                </c:pt>
                <c:pt idx="1985">
                  <c:v>1.670441631562896E-140</c:v>
                </c:pt>
                <c:pt idx="1986">
                  <c:v>2.7986412639520654E-140</c:v>
                </c:pt>
                <c:pt idx="1987">
                  <c:v>4.6864571266084725E-140</c:v>
                </c:pt>
                <c:pt idx="1988">
                  <c:v>7.8437485040117677E-140</c:v>
                </c:pt>
                <c:pt idx="1989">
                  <c:v>1.3121527020027877E-139</c:v>
                </c:pt>
                <c:pt idx="1990">
                  <c:v>2.1939509517655918E-139</c:v>
                </c:pt>
                <c:pt idx="1991">
                  <c:v>3.6664973486090629E-139</c:v>
                </c:pt>
                <c:pt idx="1992">
                  <c:v>6.1243199566071188E-139</c:v>
                </c:pt>
                <c:pt idx="1993">
                  <c:v>1.0224604380914633E-138</c:v>
                </c:pt>
                <c:pt idx="1994">
                  <c:v>1.7061507761436799E-138</c:v>
                </c:pt>
                <c:pt idx="1995">
                  <c:v>2.8455791251415166E-138</c:v>
                </c:pt>
                <c:pt idx="1996">
                  <c:v>4.7435818265384134E-138</c:v>
                </c:pt>
                <c:pt idx="1997">
                  <c:v>7.9035955458185799E-138</c:v>
                </c:pt>
                <c:pt idx="1998">
                  <c:v>1.3162115843938775E-137</c:v>
                </c:pt>
                <c:pt idx="1999">
                  <c:v>2.1908341822236509E-137</c:v>
                </c:pt>
                <c:pt idx="2000">
                  <c:v>3.6448210857682896E-137</c:v>
                </c:pt>
                <c:pt idx="2001">
                  <c:v>6.0607439533076937E-137</c:v>
                </c:pt>
                <c:pt idx="2002">
                  <c:v>1.0072998812063928E-136</c:v>
                </c:pt>
                <c:pt idx="2003">
                  <c:v>1.6733040441797143E-136</c:v>
                </c:pt>
                <c:pt idx="2004">
                  <c:v>2.7782689092640184E-136</c:v>
                </c:pt>
                <c:pt idx="2005">
                  <c:v>4.610596809042295E-136</c:v>
                </c:pt>
                <c:pt idx="2006">
                  <c:v>7.6475718870464993E-136</c:v>
                </c:pt>
                <c:pt idx="2007">
                  <c:v>1.2678668731065302E-135</c:v>
                </c:pt>
                <c:pt idx="2008">
                  <c:v>2.1009103138735207E-135</c:v>
                </c:pt>
                <c:pt idx="2009">
                  <c:v>3.4795673805393491E-135</c:v>
                </c:pt>
                <c:pt idx="2010">
                  <c:v>5.760059577233732E-135</c:v>
                </c:pt>
                <c:pt idx="2011">
                  <c:v>9.5304365470241348E-135</c:v>
                </c:pt>
                <c:pt idx="2012">
                  <c:v>1.5760965357696743E-134</c:v>
                </c:pt>
                <c:pt idx="2013">
                  <c:v>2.6051764486478607E-134</c:v>
                </c:pt>
                <c:pt idx="2014">
                  <c:v>4.3040359293033151E-134</c:v>
                </c:pt>
                <c:pt idx="2015">
                  <c:v>7.1072101233379041E-134</c:v>
                </c:pt>
                <c:pt idx="2016">
                  <c:v>1.1730244174812027E-133</c:v>
                </c:pt>
                <c:pt idx="2017">
                  <c:v>1.9350833923657762E-133</c:v>
                </c:pt>
                <c:pt idx="2018">
                  <c:v>3.190635271513893E-133</c:v>
                </c:pt>
                <c:pt idx="2019">
                  <c:v>5.2582301083517288E-133</c:v>
                </c:pt>
                <c:pt idx="2020">
                  <c:v>8.6613795302834594E-133</c:v>
                </c:pt>
                <c:pt idx="2021">
                  <c:v>1.4260006160391945E-132</c:v>
                </c:pt>
                <c:pt idx="2022">
                  <c:v>2.3465922149259501E-132</c:v>
                </c:pt>
                <c:pt idx="2023">
                  <c:v>3.8595876894703858E-132</c:v>
                </c:pt>
                <c:pt idx="2024">
                  <c:v>6.3449715645660907E-132</c:v>
                </c:pt>
                <c:pt idx="2025">
                  <c:v>1.0425671440494189E-131</c:v>
                </c:pt>
                <c:pt idx="2026">
                  <c:v>1.7122378009573691E-131</c:v>
                </c:pt>
                <c:pt idx="2027">
                  <c:v>2.8106704336228875E-131</c:v>
                </c:pt>
                <c:pt idx="2028">
                  <c:v>4.6114942698522707E-131</c:v>
                </c:pt>
                <c:pt idx="2029">
                  <c:v>7.5623962681471708E-131</c:v>
                </c:pt>
                <c:pt idx="2030">
                  <c:v>1.2395478668963695E-130</c:v>
                </c:pt>
                <c:pt idx="2031">
                  <c:v>2.0307356539850586E-130</c:v>
                </c:pt>
                <c:pt idx="2032">
                  <c:v>3.3252921751679691E-130</c:v>
                </c:pt>
                <c:pt idx="2033">
                  <c:v>5.4424275570968673E-130</c:v>
                </c:pt>
                <c:pt idx="2034">
                  <c:v>8.9031161363997685E-130</c:v>
                </c:pt>
                <c:pt idx="2035">
                  <c:v>1.455720708156998E-129</c:v>
                </c:pt>
                <c:pt idx="2036">
                  <c:v>2.3790349717500814E-129</c:v>
                </c:pt>
                <c:pt idx="2037">
                  <c:v>3.8860684106751694E-129</c:v>
                </c:pt>
                <c:pt idx="2038">
                  <c:v>6.344640382115228E-129</c:v>
                </c:pt>
                <c:pt idx="2039">
                  <c:v>1.0353582270618184E-128</c:v>
                </c:pt>
                <c:pt idx="2040">
                  <c:v>1.688734707442062E-128</c:v>
                </c:pt>
                <c:pt idx="2041">
                  <c:v>2.7530841533173622E-128</c:v>
                </c:pt>
                <c:pt idx="2042">
                  <c:v>4.48605831933127E-128</c:v>
                </c:pt>
                <c:pt idx="2043">
                  <c:v>7.3063053547232202E-128</c:v>
                </c:pt>
                <c:pt idx="2044">
                  <c:v>1.1893736198470764E-127</c:v>
                </c:pt>
                <c:pt idx="2045">
                  <c:v>1.9352027275032299E-127</c:v>
                </c:pt>
                <c:pt idx="2046">
                  <c:v>3.1471860673460807E-127</c:v>
                </c:pt>
                <c:pt idx="2047">
                  <c:v>5.1157140713844491E-127</c:v>
                </c:pt>
                <c:pt idx="2048">
                  <c:v>8.311474935891091E-127</c:v>
                </c:pt>
                <c:pt idx="2049">
                  <c:v>1.349702442028344E-126</c:v>
                </c:pt>
                <c:pt idx="2050">
                  <c:v>2.1907164453984457E-126</c:v>
                </c:pt>
                <c:pt idx="2051">
                  <c:v>3.5540424204346489E-126</c:v>
                </c:pt>
                <c:pt idx="2052">
                  <c:v>5.7629845190584099E-126</c:v>
                </c:pt>
                <c:pt idx="2053">
                  <c:v>9.3402996416476625E-126</c:v>
                </c:pt>
                <c:pt idx="2054">
                  <c:v>1.5130830903672671E-125</c:v>
                </c:pt>
                <c:pt idx="2055">
                  <c:v>2.4499287975838483E-125</c:v>
                </c:pt>
                <c:pt idx="2056">
                  <c:v>3.9649066442182985E-125</c:v>
                </c:pt>
                <c:pt idx="2057">
                  <c:v>6.41359291477397E-125</c:v>
                </c:pt>
                <c:pt idx="2058">
                  <c:v>1.036952443578468E-124</c:v>
                </c:pt>
                <c:pt idx="2059">
                  <c:v>1.675735283821836E-124</c:v>
                </c:pt>
                <c:pt idx="2060">
                  <c:v>2.7067068218547512E-124</c:v>
                </c:pt>
                <c:pt idx="2061">
                  <c:v>4.3698482104531596E-124</c:v>
                </c:pt>
                <c:pt idx="2062">
                  <c:v>7.0514903987363517E-124</c:v>
                </c:pt>
                <c:pt idx="2063">
                  <c:v>1.1373261403776352E-123</c:v>
                </c:pt>
                <c:pt idx="2064">
                  <c:v>1.8334909062069002E-123</c:v>
                </c:pt>
                <c:pt idx="2065">
                  <c:v>2.9543519974648486E-123</c:v>
                </c:pt>
                <c:pt idx="2066">
                  <c:v>4.7581218188492525E-123</c:v>
                </c:pt>
                <c:pt idx="2067">
                  <c:v>7.6594717286986959E-123</c:v>
                </c:pt>
                <c:pt idx="2068">
                  <c:v>1.2324012269134658E-122</c:v>
                </c:pt>
                <c:pt idx="2069">
                  <c:v>1.9819631325579612E-122</c:v>
                </c:pt>
                <c:pt idx="2070">
                  <c:v>3.1858789320548764E-122</c:v>
                </c:pt>
                <c:pt idx="2071">
                  <c:v>5.1186249830169781E-122</c:v>
                </c:pt>
                <c:pt idx="2072">
                  <c:v>8.2199240561807541E-122</c:v>
                </c:pt>
                <c:pt idx="2073">
                  <c:v>1.319388967358918E-121</c:v>
                </c:pt>
                <c:pt idx="2074">
                  <c:v>2.1167449987173323E-121</c:v>
                </c:pt>
                <c:pt idx="2075">
                  <c:v>3.3943372354188802E-121</c:v>
                </c:pt>
                <c:pt idx="2076">
                  <c:v>5.4404182266299489E-121</c:v>
                </c:pt>
                <c:pt idx="2077">
                  <c:v>8.7156651955960083E-121</c:v>
                </c:pt>
                <c:pt idx="2078">
                  <c:v>1.3955964134749272E-120</c:v>
                </c:pt>
                <c:pt idx="2079">
                  <c:v>2.2336252213740032E-120</c:v>
                </c:pt>
                <c:pt idx="2080">
                  <c:v>3.5731563488483249E-120</c:v>
                </c:pt>
                <c:pt idx="2081">
                  <c:v>5.7132744886250677E-120</c:v>
                </c:pt>
                <c:pt idx="2082">
                  <c:v>9.1308165015048204E-120</c:v>
                </c:pt>
                <c:pt idx="2083">
                  <c:v>1.458564689707653E-119</c:v>
                </c:pt>
                <c:pt idx="2084">
                  <c:v>2.3288066436628106E-119</c:v>
                </c:pt>
                <c:pt idx="2085">
                  <c:v>3.7164896053467295E-119</c:v>
                </c:pt>
                <c:pt idx="2086">
                  <c:v>5.9282194040229204E-119</c:v>
                </c:pt>
                <c:pt idx="2087">
                  <c:v>9.4516486570848291E-119</c:v>
                </c:pt>
                <c:pt idx="2088">
                  <c:v>1.5062009755593746E-118</c:v>
                </c:pt>
                <c:pt idx="2089">
                  <c:v>2.3991115060466107E-118</c:v>
                </c:pt>
                <c:pt idx="2090">
                  <c:v>3.8195323785888131E-118</c:v>
                </c:pt>
                <c:pt idx="2091">
                  <c:v>6.0780226043599813E-118</c:v>
                </c:pt>
                <c:pt idx="2092">
                  <c:v>9.6673374342642637E-118</c:v>
                </c:pt>
                <c:pt idx="2093">
                  <c:v>1.5368942845590496E-117</c:v>
                </c:pt>
                <c:pt idx="2094">
                  <c:v>2.4421580302134437E-117</c:v>
                </c:pt>
                <c:pt idx="2095">
                  <c:v>3.8787901157354946E-117</c:v>
                </c:pt>
                <c:pt idx="2096">
                  <c:v>6.1576024297958002E-117</c:v>
                </c:pt>
                <c:pt idx="2097">
                  <c:v>9.770571252998594E-117</c:v>
                </c:pt>
                <c:pt idx="2098">
                  <c:v>1.5496060839080528E-116</c:v>
                </c:pt>
                <c:pt idx="2099">
                  <c:v>2.4564945968240343E-116</c:v>
                </c:pt>
                <c:pt idx="2100">
                  <c:v>3.8922753511792487E-116</c:v>
                </c:pt>
                <c:pt idx="2101">
                  <c:v>6.1643123901402374E-116</c:v>
                </c:pt>
                <c:pt idx="2102">
                  <c:v>9.7579628848203745E-116</c:v>
                </c:pt>
                <c:pt idx="2103">
                  <c:v>1.5439286332495637E-115</c:v>
                </c:pt>
                <c:pt idx="2104">
                  <c:v>2.4416809596613629E-115</c:v>
                </c:pt>
                <c:pt idx="2105">
                  <c:v>3.8596181931212073E-115</c:v>
                </c:pt>
                <c:pt idx="2106">
                  <c:v>6.0980868366879984E-115</c:v>
                </c:pt>
                <c:pt idx="2107">
                  <c:v>9.6302329598357217E-115</c:v>
                </c:pt>
                <c:pt idx="2108">
                  <c:v>1.5201064733662381E-114</c:v>
                </c:pt>
                <c:pt idx="2109">
                  <c:v>2.3983101657991114E-114</c:v>
                </c:pt>
                <c:pt idx="2110">
                  <c:v>3.7820817346956396E-114</c:v>
                </c:pt>
                <c:pt idx="2111">
                  <c:v>5.9614347039778241E-114</c:v>
                </c:pt>
                <c:pt idx="2112">
                  <c:v>9.3921515047527578E-114</c:v>
                </c:pt>
                <c:pt idx="2113">
                  <c:v>1.4790195061175674E-113</c:v>
                </c:pt>
                <c:pt idx="2114">
                  <c:v>2.3279697096290744E-113</c:v>
                </c:pt>
                <c:pt idx="2115">
                  <c:v>3.6624816461981939E-113</c:v>
                </c:pt>
                <c:pt idx="2116">
                  <c:v>5.7592826642385895E-113</c:v>
                </c:pt>
                <c:pt idx="2117">
                  <c:v>9.0522436209880654E-113</c:v>
                </c:pt>
                <c:pt idx="2118">
                  <c:v>1.4221292597577583E-112</c:v>
                </c:pt>
                <c:pt idx="2119">
                  <c:v>2.2331454272328485E-112</c:v>
                </c:pt>
                <c:pt idx="2120">
                  <c:v>3.5050170331251183E-112</c:v>
                </c:pt>
                <c:pt idx="2121">
                  <c:v>5.4986812927772429E-112</c:v>
                </c:pt>
                <c:pt idx="2122">
                  <c:v>8.6222845142040029E-112</c:v>
                </c:pt>
                <c:pt idx="2123">
                  <c:v>1.3513928977300927E-111</c:v>
                </c:pt>
                <c:pt idx="2124">
                  <c:v>2.1170762148440458E-111</c:v>
                </c:pt>
                <c:pt idx="2125">
                  <c:v>3.3150266788407817E-111</c:v>
                </c:pt>
                <c:pt idx="2126">
                  <c:v>5.1883985960803497E-111</c:v>
                </c:pt>
                <c:pt idx="2127">
                  <c:v>8.1166254353142538E-111</c:v>
                </c:pt>
                <c:pt idx="2128">
                  <c:v>1.2691519997258446E-110</c:v>
                </c:pt>
                <c:pt idx="2129">
                  <c:v>1.9835713648297071E-110</c:v>
                </c:pt>
                <c:pt idx="2130">
                  <c:v>3.0986903207501814E-110</c:v>
                </c:pt>
                <c:pt idx="2131">
                  <c:v>4.8384334323533156E-110</c:v>
                </c:pt>
                <c:pt idx="2132">
                  <c:v>7.5514040770297452E-110</c:v>
                </c:pt>
                <c:pt idx="2133">
                  <c:v>1.1780048815571917E-109</c:v>
                </c:pt>
                <c:pt idx="2134">
                  <c:v>1.8368048012659713E-109</c:v>
                </c:pt>
                <c:pt idx="2135">
                  <c:v>2.8626981195762014E-109</c:v>
                </c:pt>
                <c:pt idx="2136">
                  <c:v>4.4594862143514712E-109</c:v>
                </c:pt>
                <c:pt idx="2137">
                  <c:v>6.943699535816353E-109</c:v>
                </c:pt>
                <c:pt idx="2138">
                  <c:v>1.0806720782951689E-108</c:v>
                </c:pt>
                <c:pt idx="2139">
                  <c:v>1.6811015647872834E-108</c:v>
                </c:pt>
                <c:pt idx="2140">
                  <c:v>2.6139127086300156E-108</c:v>
                </c:pt>
                <c:pt idx="2141">
                  <c:v>4.0624254934780589E-108</c:v>
                </c:pt>
                <c:pt idx="2142">
                  <c:v>6.3106927054539222E-108</c:v>
                </c:pt>
                <c:pt idx="2143">
                  <c:v>9.7986455300633064E-108</c:v>
                </c:pt>
                <c:pt idx="2144">
                  <c:v>1.5207315137333891E-107</c:v>
                </c:pt>
                <c:pt idx="2145">
                  <c:v>2.3590471617980832E-107</c:v>
                </c:pt>
                <c:pt idx="2146">
                  <c:v>3.6577866798444467E-107</c:v>
                </c:pt>
                <c:pt idx="2147">
                  <c:v>5.6688882016772441E-107</c:v>
                </c:pt>
                <c:pt idx="2148">
                  <c:v>8.7816327703030818E-107</c:v>
                </c:pt>
                <c:pt idx="2149">
                  <c:v>1.3597235112716572E-106</c:v>
                </c:pt>
                <c:pt idx="2150">
                  <c:v>2.1043791580767775E-106</c:v>
                </c:pt>
                <c:pt idx="2151">
                  <c:v>3.2553337440699498E-106</c:v>
                </c:pt>
                <c:pt idx="2152">
                  <c:v>5.033444511847973E-106</c:v>
                </c:pt>
                <c:pt idx="2153">
                  <c:v>7.7791721355350803E-106</c:v>
                </c:pt>
                <c:pt idx="2154">
                  <c:v>1.2017106282690557E-105</c:v>
                </c:pt>
                <c:pt idx="2155">
                  <c:v>1.8555170136861541E-105</c:v>
                </c:pt>
                <c:pt idx="2156">
                  <c:v>2.8637070647015499E-105</c:v>
                </c:pt>
                <c:pt idx="2157">
                  <c:v>4.4176463477256242E-105</c:v>
                </c:pt>
                <c:pt idx="2158">
                  <c:v>6.8116464527923286E-105</c:v>
                </c:pt>
                <c:pt idx="2159">
                  <c:v>1.0498134741360047E-104</c:v>
                </c:pt>
                <c:pt idx="2160">
                  <c:v>1.6172276980096828E-104</c:v>
                </c:pt>
                <c:pt idx="2161">
                  <c:v>2.4901716034571441E-104</c:v>
                </c:pt>
                <c:pt idx="2162">
                  <c:v>3.8325387276506313E-104</c:v>
                </c:pt>
                <c:pt idx="2163">
                  <c:v>5.8958047247458858E-104</c:v>
                </c:pt>
                <c:pt idx="2164">
                  <c:v>9.0656507753714869E-104</c:v>
                </c:pt>
                <c:pt idx="2165">
                  <c:v>1.3933310910071403E-103</c:v>
                </c:pt>
                <c:pt idx="2166">
                  <c:v>2.1404703285476422E-103</c:v>
                </c:pt>
                <c:pt idx="2167">
                  <c:v>3.2867277323498655E-103</c:v>
                </c:pt>
                <c:pt idx="2168">
                  <c:v>5.0444982116149677E-103</c:v>
                </c:pt>
                <c:pt idx="2169">
                  <c:v>7.7387716803997832E-103</c:v>
                </c:pt>
                <c:pt idx="2170">
                  <c:v>1.1866591858152589E-102</c:v>
                </c:pt>
                <c:pt idx="2171">
                  <c:v>1.8187792033054653E-102</c:v>
                </c:pt>
                <c:pt idx="2172">
                  <c:v>2.7863396078253197E-102</c:v>
                </c:pt>
                <c:pt idx="2173">
                  <c:v>4.2666626285415769E-102</c:v>
                </c:pt>
                <c:pt idx="2174">
                  <c:v>6.5304459266278324E-102</c:v>
                </c:pt>
                <c:pt idx="2175">
                  <c:v>9.9907419530081936E-102</c:v>
                </c:pt>
                <c:pt idx="2176">
                  <c:v>1.5277528691575762E-101</c:v>
                </c:pt>
                <c:pt idx="2177">
                  <c:v>2.3351190548330381E-101</c:v>
                </c:pt>
                <c:pt idx="2178">
                  <c:v>3.5675132324638287E-101</c:v>
                </c:pt>
                <c:pt idx="2179">
                  <c:v>5.4478218123262937E-101</c:v>
                </c:pt>
                <c:pt idx="2180">
                  <c:v>8.3153593825017392E-101</c:v>
                </c:pt>
                <c:pt idx="2181">
                  <c:v>1.2686448847087864E-100</c:v>
                </c:pt>
                <c:pt idx="2182">
                  <c:v>1.9346398631224771E-100</c:v>
                </c:pt>
                <c:pt idx="2183">
                  <c:v>2.9489084726795417E-100</c:v>
                </c:pt>
                <c:pt idx="2184">
                  <c:v>4.492867874393402E-100</c:v>
                </c:pt>
                <c:pt idx="2185">
                  <c:v>6.8420664015813736E-100</c:v>
                </c:pt>
                <c:pt idx="2186">
                  <c:v>1.0414832670719531E-99</c:v>
                </c:pt>
                <c:pt idx="2187">
                  <c:v>1.5845967989408209E-99</c:v>
                </c:pt>
                <c:pt idx="2188">
                  <c:v>2.4098322264385008E-99</c:v>
                </c:pt>
                <c:pt idx="2189">
                  <c:v>3.6631650601892449E-99</c:v>
                </c:pt>
                <c:pt idx="2190">
                  <c:v>5.5658039641120846E-99</c:v>
                </c:pt>
                <c:pt idx="2191">
                  <c:v>8.4528108560813621E-99</c:v>
                </c:pt>
                <c:pt idx="2192">
                  <c:v>1.2831467095254532E-98</c:v>
                </c:pt>
                <c:pt idx="2193">
                  <c:v>1.9469441185098374E-98</c:v>
                </c:pt>
                <c:pt idx="2194">
                  <c:v>2.9527913305324637E-98</c:v>
                </c:pt>
                <c:pt idx="2195">
                  <c:v>4.4762487884077788E-98</c:v>
                </c:pt>
                <c:pt idx="2196">
                  <c:v>6.7826273175291025E-98</c:v>
                </c:pt>
                <c:pt idx="2197">
                  <c:v>1.0272687142880753E-97</c:v>
                </c:pt>
                <c:pt idx="2198">
                  <c:v>1.5551512277695134E-97</c:v>
                </c:pt>
                <c:pt idx="2199">
                  <c:v>2.3532265623840763E-97</c:v>
                </c:pt>
                <c:pt idx="2200">
                  <c:v>3.5592418110752557E-97</c:v>
                </c:pt>
                <c:pt idx="2201">
                  <c:v>5.3808882784148022E-97</c:v>
                </c:pt>
                <c:pt idx="2202">
                  <c:v>8.1311743435511504E-97</c:v>
                </c:pt>
                <c:pt idx="2203">
                  <c:v>1.2281614968095122E-96</c:v>
                </c:pt>
                <c:pt idx="2204">
                  <c:v>1.854217516044835E-96</c:v>
                </c:pt>
                <c:pt idx="2205">
                  <c:v>2.7981369496436579E-96</c:v>
                </c:pt>
                <c:pt idx="2206">
                  <c:v>4.2206605824031324E-96</c:v>
                </c:pt>
                <c:pt idx="2207">
                  <c:v>6.3634869016370416E-96</c:v>
                </c:pt>
                <c:pt idx="2208">
                  <c:v>9.5898813470118398E-96</c:v>
                </c:pt>
                <c:pt idx="2209">
                  <c:v>1.4445572400093262E-95</c:v>
                </c:pt>
                <c:pt idx="2210">
                  <c:v>2.1750027372187143E-95</c:v>
                </c:pt>
                <c:pt idx="2211">
                  <c:v>3.2733201230568244E-95</c:v>
                </c:pt>
                <c:pt idx="2212">
                  <c:v>4.9240319429077188E-95</c:v>
                </c:pt>
                <c:pt idx="2213">
                  <c:v>7.4038402610396242E-95</c:v>
                </c:pt>
                <c:pt idx="2214">
                  <c:v>1.112748723657009E-94</c:v>
                </c:pt>
                <c:pt idx="2215">
                  <c:v>1.6716338001146081E-94</c:v>
                </c:pt>
                <c:pt idx="2216">
                  <c:v>2.510089725115822E-94</c:v>
                </c:pt>
                <c:pt idx="2217">
                  <c:v>3.7673979688506633E-94</c:v>
                </c:pt>
                <c:pt idx="2218">
                  <c:v>5.6519458487169923E-94</c:v>
                </c:pt>
                <c:pt idx="2219">
                  <c:v>8.4753728515222307E-94</c:v>
                </c:pt>
                <c:pt idx="2220">
                  <c:v>1.2703519235804403E-93</c:v>
                </c:pt>
                <c:pt idx="2221">
                  <c:v>1.903241023221825E-93</c:v>
                </c:pt>
                <c:pt idx="2222">
                  <c:v>2.8501526614061133E-93</c:v>
                </c:pt>
                <c:pt idx="2223">
                  <c:v>4.2662581878688524E-93</c:v>
                </c:pt>
                <c:pt idx="2224">
                  <c:v>6.383089216816072E-93</c:v>
                </c:pt>
                <c:pt idx="2225">
                  <c:v>9.5459586715098598E-93</c:v>
                </c:pt>
                <c:pt idx="2226">
                  <c:v>1.4269643653999512E-92</c:v>
                </c:pt>
                <c:pt idx="2227">
                  <c:v>2.1321204544059027E-92</c:v>
                </c:pt>
                <c:pt idx="2228">
                  <c:v>3.1843108984821849E-92</c:v>
                </c:pt>
                <c:pt idx="2229">
                  <c:v>4.7536192740127805E-92</c:v>
                </c:pt>
                <c:pt idx="2230">
                  <c:v>7.0931414447276117E-92</c:v>
                </c:pt>
                <c:pt idx="2231">
                  <c:v>1.0579331482750372E-91</c:v>
                </c:pt>
                <c:pt idx="2232">
                  <c:v>1.5771873939130013E-91</c:v>
                </c:pt>
                <c:pt idx="2233">
                  <c:v>2.3502492544029657E-91</c:v>
                </c:pt>
                <c:pt idx="2234">
                  <c:v>3.5006620885487789E-91</c:v>
                </c:pt>
                <c:pt idx="2235">
                  <c:v>5.2118533509752152E-91</c:v>
                </c:pt>
                <c:pt idx="2236">
                  <c:v>7.7560392514054947E-91</c:v>
                </c:pt>
                <c:pt idx="2237">
                  <c:v>1.1537021746171612E-90</c:v>
                </c:pt>
                <c:pt idx="2238">
                  <c:v>1.7153526303261677E-90</c:v>
                </c:pt>
                <c:pt idx="2239">
                  <c:v>2.5492896903376521E-90</c:v>
                </c:pt>
                <c:pt idx="2240">
                  <c:v>3.7869635783730644E-90</c:v>
                </c:pt>
                <c:pt idx="2241">
                  <c:v>5.6230159466560175E-90</c:v>
                </c:pt>
                <c:pt idx="2242">
                  <c:v>8.3455283488258876E-90</c:v>
                </c:pt>
                <c:pt idx="2243">
                  <c:v>1.2380688000553782E-89</c:v>
                </c:pt>
                <c:pt idx="2244">
                  <c:v>1.8358712852492898E-89</c:v>
                </c:pt>
                <c:pt idx="2245">
                  <c:v>2.7211110902025766E-89</c:v>
                </c:pt>
                <c:pt idx="2246">
                  <c:v>4.0314102444520745E-89</c:v>
                </c:pt>
                <c:pt idx="2247">
                  <c:v>5.9700020924292672E-89</c:v>
                </c:pt>
                <c:pt idx="2248">
                  <c:v>8.8368772635380367E-89</c:v>
                </c:pt>
                <c:pt idx="2249">
                  <c:v>1.3074650849030594E-88</c:v>
                </c:pt>
                <c:pt idx="2250">
                  <c:v>1.933607848797141E-88</c:v>
                </c:pt>
                <c:pt idx="2251">
                  <c:v>2.8583394887413515E-88</c:v>
                </c:pt>
                <c:pt idx="2252">
                  <c:v>4.2234408158097612E-88</c:v>
                </c:pt>
                <c:pt idx="2253">
                  <c:v>6.2377260318681478E-88</c:v>
                </c:pt>
                <c:pt idx="2254">
                  <c:v>9.2085986519256108E-88</c:v>
                </c:pt>
                <c:pt idx="2255">
                  <c:v>1.3588397567489827E-87</c:v>
                </c:pt>
                <c:pt idx="2256">
                  <c:v>2.0042434870258298E-87</c:v>
                </c:pt>
                <c:pt idx="2257">
                  <c:v>2.9548833340608232E-87</c:v>
                </c:pt>
                <c:pt idx="2258">
                  <c:v>4.3544960686534512E-87</c:v>
                </c:pt>
                <c:pt idx="2259">
                  <c:v>6.4142112444899108E-87</c:v>
                </c:pt>
                <c:pt idx="2260">
                  <c:v>9.4440111600648924E-87</c:v>
                </c:pt>
                <c:pt idx="2261">
                  <c:v>1.389881218030849E-86</c:v>
                </c:pt>
                <c:pt idx="2262">
                  <c:v>2.0445932721274362E-86</c:v>
                </c:pt>
                <c:pt idx="2263">
                  <c:v>3.0063829518164982E-86</c:v>
                </c:pt>
                <c:pt idx="2264">
                  <c:v>4.4186529124048959E-86</c:v>
                </c:pt>
                <c:pt idx="2265">
                  <c:v>6.4914808232111322E-86</c:v>
                </c:pt>
                <c:pt idx="2266">
                  <c:v>9.5324833085428116E-86</c:v>
                </c:pt>
                <c:pt idx="2267">
                  <c:v>1.3991903410113735E-85</c:v>
                </c:pt>
                <c:pt idx="2268">
                  <c:v>2.0528447092234518E-85</c:v>
                </c:pt>
                <c:pt idx="2269">
                  <c:v>3.0105374612352909E-85</c:v>
                </c:pt>
                <c:pt idx="2270">
                  <c:v>4.4130687839947011E-85</c:v>
                </c:pt>
                <c:pt idx="2271">
                  <c:v>6.4661558019006914E-85</c:v>
                </c:pt>
                <c:pt idx="2272">
                  <c:v>9.4702299447993494E-85</c:v>
                </c:pt>
                <c:pt idx="2273">
                  <c:v>1.3863850257799265E-84</c:v>
                </c:pt>
                <c:pt idx="2274">
                  <c:v>2.0286926377237189E-84</c:v>
                </c:pt>
                <c:pt idx="2275">
                  <c:v>2.9672749521012312E-84</c:v>
                </c:pt>
                <c:pt idx="2276">
                  <c:v>4.338189861898924E-84</c:v>
                </c:pt>
                <c:pt idx="2277">
                  <c:v>6.3396988807131954E-84</c:v>
                </c:pt>
                <c:pt idx="2278">
                  <c:v>9.2605781368548332E-84</c:v>
                </c:pt>
                <c:pt idx="2279">
                  <c:v>1.3521256411222968E-83</c:v>
                </c:pt>
                <c:pt idx="2280">
                  <c:v>1.9733565362982922E-83</c:v>
                </c:pt>
                <c:pt idx="2281">
                  <c:v>2.8787484265277992E-83</c:v>
                </c:pt>
                <c:pt idx="2282">
                  <c:v>4.1977019325058084E-83</c:v>
                </c:pt>
                <c:pt idx="2283">
                  <c:v>6.1182792177380704E-83</c:v>
                </c:pt>
                <c:pt idx="2284">
                  <c:v>8.9136768121872558E-83</c:v>
                </c:pt>
                <c:pt idx="2285">
                  <c:v>1.2980590598325275E-82</c:v>
                </c:pt>
                <c:pt idx="2286">
                  <c:v>1.8894790599835425E-82</c:v>
                </c:pt>
                <c:pt idx="2287">
                  <c:v>2.7491589994257464E-82</c:v>
                </c:pt>
                <c:pt idx="2288">
                  <c:v>3.9982308034461877E-82</c:v>
                </c:pt>
                <c:pt idx="2289">
                  <c:v>5.8122752596819494E-82</c:v>
                </c:pt>
                <c:pt idx="2290">
                  <c:v>8.4456850019554559E-82</c:v>
                </c:pt>
                <c:pt idx="2291">
                  <c:v>1.2266878434340852E-81</c:v>
                </c:pt>
                <c:pt idx="2292">
                  <c:v>1.780917501435865E-81</c:v>
                </c:pt>
                <c:pt idx="2293">
                  <c:v>2.5844264874804147E-81</c:v>
                </c:pt>
                <c:pt idx="2294">
                  <c:v>3.7488260465453342E-81</c:v>
                </c:pt>
                <c:pt idx="2295">
                  <c:v>5.4354712146990067E-81</c:v>
                </c:pt>
                <c:pt idx="2296">
                  <c:v>7.8775288087651357E-81</c:v>
                </c:pt>
                <c:pt idx="2297">
                  <c:v>1.1411789993202413E-80</c:v>
                </c:pt>
                <c:pt idx="2298">
                  <c:v>1.6524510172846882E-80</c:v>
                </c:pt>
                <c:pt idx="2299">
                  <c:v>2.3917432332787958E-80</c:v>
                </c:pt>
                <c:pt idx="2300">
                  <c:v>3.4602838868245783E-80</c:v>
                </c:pt>
                <c:pt idx="2301">
                  <c:v>5.0040334749089909E-80</c:v>
                </c:pt>
                <c:pt idx="2302">
                  <c:v>7.2333597212208381E-80</c:v>
                </c:pt>
                <c:pt idx="2303">
                  <c:v>1.0451325743031442E-79</c:v>
                </c:pt>
                <c:pt idx="2304">
                  <c:v>1.5094344207614836E-79</c:v>
                </c:pt>
                <c:pt idx="2305">
                  <c:v>2.1790577565976856E-79</c:v>
                </c:pt>
                <c:pt idx="2306">
                  <c:v>3.1443793982289832E-79</c:v>
                </c:pt>
                <c:pt idx="2307">
                  <c:v>4.5353721909459335E-79</c:v>
                </c:pt>
                <c:pt idx="2308">
                  <c:v>6.5388713831355048E-79</c:v>
                </c:pt>
                <c:pt idx="2309">
                  <c:v>9.4233345603718032E-79</c:v>
                </c:pt>
                <c:pt idx="2310">
                  <c:v>1.3574331783417956E-78</c:v>
                </c:pt>
                <c:pt idx="2311">
                  <c:v>1.954539381790696E-78</c:v>
                </c:pt>
                <c:pt idx="2312">
                  <c:v>2.8130832693389419E-78</c:v>
                </c:pt>
                <c:pt idx="2313">
                  <c:v>4.046998359390294E-78</c:v>
                </c:pt>
                <c:pt idx="2314">
                  <c:v>5.8196360857064701E-78</c:v>
                </c:pt>
                <c:pt idx="2315">
                  <c:v>8.3650986741443203E-78</c:v>
                </c:pt>
                <c:pt idx="2316">
                  <c:v>1.2018736938378392E-77</c:v>
                </c:pt>
                <c:pt idx="2317">
                  <c:v>1.7260731349378676E-77</c:v>
                </c:pt>
                <c:pt idx="2318">
                  <c:v>2.4778341812024381E-77</c:v>
                </c:pt>
                <c:pt idx="2319">
                  <c:v>3.5554784436311315E-77</c:v>
                </c:pt>
                <c:pt idx="2320">
                  <c:v>5.0996069534029018E-77</c:v>
                </c:pt>
                <c:pt idx="2321">
                  <c:v>7.3111936037366182E-77</c:v>
                </c:pt>
                <c:pt idx="2322">
                  <c:v>1.0477384204406659E-76</c:v>
                </c:pt>
                <c:pt idx="2323">
                  <c:v>1.5008266788499631E-76</c:v>
                </c:pt>
                <c:pt idx="2324">
                  <c:v>2.1489255973728784E-76</c:v>
                </c:pt>
                <c:pt idx="2325">
                  <c:v>3.0755689224649701E-76</c:v>
                </c:pt>
                <c:pt idx="2326">
                  <c:v>4.3999007060100092E-76</c:v>
                </c:pt>
                <c:pt idx="2327">
                  <c:v>6.2917824099262356E-76</c:v>
                </c:pt>
                <c:pt idx="2328">
                  <c:v>8.9932776481936744E-76</c:v>
                </c:pt>
                <c:pt idx="2329">
                  <c:v>1.2849193687055684E-75</c:v>
                </c:pt>
                <c:pt idx="2330">
                  <c:v>1.8350478671903562E-75</c:v>
                </c:pt>
                <c:pt idx="2331">
                  <c:v>2.6195859133259932E-75</c:v>
                </c:pt>
                <c:pt idx="2332">
                  <c:v>3.7379346358602603E-75</c:v>
                </c:pt>
                <c:pt idx="2333">
                  <c:v>5.3314414750558127E-75</c:v>
                </c:pt>
                <c:pt idx="2334">
                  <c:v>7.6010144198975946E-75</c:v>
                </c:pt>
                <c:pt idx="2335">
                  <c:v>1.0832096320137409E-74</c:v>
                </c:pt>
                <c:pt idx="2336">
                  <c:v>1.5430059328083521E-74</c:v>
                </c:pt>
                <c:pt idx="2337">
                  <c:v>2.1970345382031824E-74</c:v>
                </c:pt>
                <c:pt idx="2338">
                  <c:v>3.1269465488152156E-74</c:v>
                </c:pt>
                <c:pt idx="2339">
                  <c:v>4.4485491713702697E-74</c:v>
                </c:pt>
                <c:pt idx="2340">
                  <c:v>6.3260231488638041E-74</c:v>
                </c:pt>
                <c:pt idx="2341">
                  <c:v>8.9920286347434478E-74</c:v>
                </c:pt>
                <c:pt idx="2342">
                  <c:v>1.2776126045694015E-73</c:v>
                </c:pt>
                <c:pt idx="2343">
                  <c:v>1.814493327906009E-73</c:v>
                </c:pt>
                <c:pt idx="2344">
                  <c:v>2.5758841315985961E-73</c:v>
                </c:pt>
                <c:pt idx="2345">
                  <c:v>3.6552081304740439E-73</c:v>
                </c:pt>
                <c:pt idx="2346">
                  <c:v>5.1845708846815799E-73</c:v>
                </c:pt>
                <c:pt idx="2347">
                  <c:v>7.3506969655477538E-73</c:v>
                </c:pt>
                <c:pt idx="2348">
                  <c:v>1.0417398977568906E-72</c:v>
                </c:pt>
                <c:pt idx="2349">
                  <c:v>1.4757243062265781E-72</c:v>
                </c:pt>
                <c:pt idx="2350">
                  <c:v>2.0896155744057647E-72</c:v>
                </c:pt>
                <c:pt idx="2351">
                  <c:v>2.9576234044203591E-72</c:v>
                </c:pt>
                <c:pt idx="2352">
                  <c:v>4.1844149227857703E-72</c:v>
                </c:pt>
                <c:pt idx="2353">
                  <c:v>5.9175519447563742E-72</c:v>
                </c:pt>
                <c:pt idx="2354">
                  <c:v>8.3649810718007192E-72</c:v>
                </c:pt>
                <c:pt idx="2355">
                  <c:v>1.1819618840418293E-71</c:v>
                </c:pt>
                <c:pt idx="2356">
                  <c:v>1.6693895256578399E-71</c:v>
                </c:pt>
                <c:pt idx="2357">
                  <c:v>2.3568268578941862E-71</c:v>
                </c:pt>
                <c:pt idx="2358">
                  <c:v>3.3259332810212277E-71</c:v>
                </c:pt>
                <c:pt idx="2359">
                  <c:v>4.69153893750932E-71</c:v>
                </c:pt>
                <c:pt idx="2360">
                  <c:v>6.6150500309043973E-71</c:v>
                </c:pt>
                <c:pt idx="2361">
                  <c:v>9.3232436718386528E-71</c:v>
                </c:pt>
                <c:pt idx="2362">
                  <c:v>1.313460777975086E-70</c:v>
                </c:pt>
                <c:pt idx="2363">
                  <c:v>1.8496239128084384E-70</c:v>
                </c:pt>
                <c:pt idx="2364">
                  <c:v>2.6035509538011459E-70</c:v>
                </c:pt>
                <c:pt idx="2365">
                  <c:v>3.663238007271035E-70</c:v>
                </c:pt>
                <c:pt idx="2366">
                  <c:v>5.1520571720347962E-70</c:v>
                </c:pt>
                <c:pt idx="2367">
                  <c:v>7.2429046983544241E-70</c:v>
                </c:pt>
                <c:pt idx="2368">
                  <c:v>1.017797794040525E-69</c:v>
                </c:pt>
                <c:pt idx="2369">
                  <c:v>1.4296408676627507E-69</c:v>
                </c:pt>
                <c:pt idx="2370">
                  <c:v>2.0072857226696238E-69</c:v>
                </c:pt>
                <c:pt idx="2371">
                  <c:v>2.817139195095674E-69</c:v>
                </c:pt>
                <c:pt idx="2372">
                  <c:v>3.9520675855348032E-69</c:v>
                </c:pt>
                <c:pt idx="2373">
                  <c:v>5.5418841584863004E-69</c:v>
                </c:pt>
                <c:pt idx="2374">
                  <c:v>7.7679715215157504E-69</c:v>
                </c:pt>
                <c:pt idx="2375">
                  <c:v>1.0883660435658147E-68</c:v>
                </c:pt>
                <c:pt idx="2376">
                  <c:v>1.524261909562791E-68</c:v>
                </c:pt>
                <c:pt idx="2377">
                  <c:v>2.133838476423433E-68</c:v>
                </c:pt>
                <c:pt idx="2378">
                  <c:v>2.9859387507409976E-68</c:v>
                </c:pt>
                <c:pt idx="2379">
                  <c:v>4.176550462695981E-68</c:v>
                </c:pt>
                <c:pt idx="2380">
                  <c:v>5.8394525368823402E-68</c:v>
                </c:pt>
                <c:pt idx="2381">
                  <c:v>8.1610149014608684E-68</c:v>
                </c:pt>
                <c:pt idx="2382">
                  <c:v>1.1400763158608808E-67</c:v>
                </c:pt>
                <c:pt idx="2383">
                  <c:v>1.5919941507972007E-67</c:v>
                </c:pt>
                <c:pt idx="2384">
                  <c:v>2.2221167832302433E-67</c:v>
                </c:pt>
                <c:pt idx="2385">
                  <c:v>3.1003465093769046E-67</c:v>
                </c:pt>
                <c:pt idx="2386">
                  <c:v>4.3238598783892601E-67</c:v>
                </c:pt>
                <c:pt idx="2387">
                  <c:v>6.0276924351586019E-67</c:v>
                </c:pt>
                <c:pt idx="2388">
                  <c:v>8.3994090065470194E-67</c:v>
                </c:pt>
                <c:pt idx="2389">
                  <c:v>1.1699427858911291E-66</c:v>
                </c:pt>
                <c:pt idx="2390">
                  <c:v>1.6289165764246373E-66</c:v>
                </c:pt>
                <c:pt idx="2391">
                  <c:v>2.2669997002166195E-66</c:v>
                </c:pt>
                <c:pt idx="2392">
                  <c:v>3.1537158387053195E-66</c:v>
                </c:pt>
                <c:pt idx="2393">
                  <c:v>4.3854302535708844E-66</c:v>
                </c:pt>
                <c:pt idx="2394">
                  <c:v>6.0956564985959541E-66</c:v>
                </c:pt>
                <c:pt idx="2395">
                  <c:v>8.4692990333165661E-66</c:v>
                </c:pt>
                <c:pt idx="2396">
                  <c:v>1.1762326442182919E-65</c:v>
                </c:pt>
                <c:pt idx="2397">
                  <c:v>1.632893441452172E-65</c:v>
                </c:pt>
                <c:pt idx="2398">
                  <c:v>2.2659034041663476E-65</c:v>
                </c:pt>
                <c:pt idx="2399">
                  <c:v>3.142996846862111E-65</c:v>
                </c:pt>
                <c:pt idx="2400">
                  <c:v>4.3577828001682633E-65</c:v>
                </c:pt>
                <c:pt idx="2401">
                  <c:v>6.0395749133048917E-65</c:v>
                </c:pt>
                <c:pt idx="2402">
                  <c:v>8.3669350338717585E-65</c:v>
                </c:pt>
                <c:pt idx="2403">
                  <c:v>1.1586325593909626E-64</c:v>
                </c:pt>
                <c:pt idx="2404">
                  <c:v>1.6037787069490208E-64</c:v>
                </c:pt>
                <c:pt idx="2405">
                  <c:v>2.2190271468965803E-64</c:v>
                </c:pt>
                <c:pt idx="2406">
                  <c:v>3.0690242509424773E-64</c:v>
                </c:pt>
                <c:pt idx="2407">
                  <c:v>4.2428495562241826E-64</c:v>
                </c:pt>
                <c:pt idx="2408">
                  <c:v>5.863198909369672E-64</c:v>
                </c:pt>
                <c:pt idx="2409">
                  <c:v>8.0989996553076976E-64</c:v>
                </c:pt>
                <c:pt idx="2410">
                  <c:v>1.1182733244512338E-63</c:v>
                </c:pt>
                <c:pt idx="2411">
                  <c:v>1.543421184534825E-63</c:v>
                </c:pt>
                <c:pt idx="2412">
                  <c:v>2.1293199847976826E-63</c:v>
                </c:pt>
                <c:pt idx="2413">
                  <c:v>2.9364151737330022E-63</c:v>
                </c:pt>
                <c:pt idx="2414">
                  <c:v>4.0477540842056341E-63</c:v>
                </c:pt>
                <c:pt idx="2415">
                  <c:v>5.577389630100059E-63</c:v>
                </c:pt>
                <c:pt idx="2416">
                  <c:v>7.6818908062062958E-63</c:v>
                </c:pt>
                <c:pt idx="2417">
                  <c:v>1.0576101941217543E-62</c:v>
                </c:pt>
                <c:pt idx="2418">
                  <c:v>1.4554709947214348E-62</c:v>
                </c:pt>
                <c:pt idx="2419">
                  <c:v>2.002174769185055E-62</c:v>
                </c:pt>
                <c:pt idx="2420">
                  <c:v>2.7530936830304865E-62</c:v>
                </c:pt>
                <c:pt idx="2421">
                  <c:v>3.7840829359243207E-62</c:v>
                </c:pt>
                <c:pt idx="2422">
                  <c:v>5.199014483570449E-62</c:v>
                </c:pt>
                <c:pt idx="2423">
                  <c:v>7.1400656830882685E-62</c:v>
                </c:pt>
                <c:pt idx="2424">
                  <c:v>9.8017643954643945E-62</c:v>
                </c:pt>
                <c:pt idx="2425">
                  <c:v>1.3450154028236155E-61</c:v>
                </c:pt>
                <c:pt idx="2426">
                  <c:v>1.8448933976103459E-61</c:v>
                </c:pt>
                <c:pt idx="2427">
                  <c:v>2.5295099343675588E-61</c:v>
                </c:pt>
                <c:pt idx="2428">
                  <c:v>3.4667511615935396E-61</c:v>
                </c:pt>
                <c:pt idx="2429">
                  <c:v>4.7493064267249465E-61</c:v>
                </c:pt>
                <c:pt idx="2430">
                  <c:v>6.5036779492264931E-61</c:v>
                </c:pt>
                <c:pt idx="2431">
                  <c:v>8.9024440349403166E-61</c:v>
                </c:pt>
                <c:pt idx="2432">
                  <c:v>1.2180943769961257E-60</c:v>
                </c:pt>
                <c:pt idx="2433">
                  <c:v>1.6659967876007801E-60</c:v>
                </c:pt>
                <c:pt idx="2434">
                  <c:v>2.2776604952455146E-60</c:v>
                </c:pt>
                <c:pt idx="2435">
                  <c:v>3.1126156767944322E-60</c:v>
                </c:pt>
                <c:pt idx="2436">
                  <c:v>4.2519070939885462E-60</c:v>
                </c:pt>
                <c:pt idx="2437">
                  <c:v>5.805823919560481E-60</c:v>
                </c:pt>
                <c:pt idx="2438">
                  <c:v>7.9243902534700485E-60</c:v>
                </c:pt>
                <c:pt idx="2439">
                  <c:v>1.0811596374509838E-59</c:v>
                </c:pt>
                <c:pt idx="2440">
                  <c:v>1.4744696571382275E-59</c:v>
                </c:pt>
                <c:pt idx="2441">
                  <c:v>2.010036645623771E-59</c:v>
                </c:pt>
                <c:pt idx="2442">
                  <c:v>2.7390143238975069E-59</c:v>
                </c:pt>
                <c:pt idx="2443">
                  <c:v>3.7308423421663748E-59</c:v>
                </c:pt>
                <c:pt idx="2444">
                  <c:v>5.0797440315221805E-59</c:v>
                </c:pt>
                <c:pt idx="2445">
                  <c:v>6.9135191663682351E-59</c:v>
                </c:pt>
                <c:pt idx="2446">
                  <c:v>9.4054373947038968E-59</c:v>
                </c:pt>
                <c:pt idx="2447">
                  <c:v>1.279031907147537E-58</c:v>
                </c:pt>
                <c:pt idx="2448">
                  <c:v>1.7386268758242759E-58</c:v>
                </c:pt>
                <c:pt idx="2449">
                  <c:v>2.3624036202526268E-58</c:v>
                </c:pt>
                <c:pt idx="2450">
                  <c:v>3.2086665246108643E-58</c:v>
                </c:pt>
                <c:pt idx="2451">
                  <c:v>4.3563013297023473E-58</c:v>
                </c:pt>
                <c:pt idx="2452">
                  <c:v>5.9119963826249719E-58</c:v>
                </c:pt>
                <c:pt idx="2453">
                  <c:v>8.0199820528760118E-58</c:v>
                </c:pt>
                <c:pt idx="2454">
                  <c:v>1.0875160999601334E-57</c:v>
                </c:pt>
                <c:pt idx="2455">
                  <c:v>1.4740802511270797E-57</c:v>
                </c:pt>
                <c:pt idx="2456">
                  <c:v>1.9972377517303962E-57</c:v>
                </c:pt>
                <c:pt idx="2457">
                  <c:v>2.7049652056595462E-57</c:v>
                </c:pt>
                <c:pt idx="2458">
                  <c:v>3.6619882755751681E-57</c:v>
                </c:pt>
                <c:pt idx="2459">
                  <c:v>4.9555930769879413E-57</c:v>
                </c:pt>
                <c:pt idx="2460">
                  <c:v>6.703441427587709E-57</c:v>
                </c:pt>
                <c:pt idx="2461">
                  <c:v>9.0640765688211942E-57</c:v>
                </c:pt>
                <c:pt idx="2462">
                  <c:v>1.2251039747302248E-56</c:v>
                </c:pt>
                <c:pt idx="2463">
                  <c:v>1.6551830892359432E-56</c:v>
                </c:pt>
                <c:pt idx="2464">
                  <c:v>2.2353365128056821E-56</c:v>
                </c:pt>
                <c:pt idx="2465">
                  <c:v>3.0176136460383254E-56</c:v>
                </c:pt>
                <c:pt idx="2466">
                  <c:v>4.0720047943500224E-56</c:v>
                </c:pt>
                <c:pt idx="2467">
                  <c:v>5.4925866938377153E-56</c:v>
                </c:pt>
                <c:pt idx="2468">
                  <c:v>7.4057598638256282E-56</c:v>
                </c:pt>
                <c:pt idx="2469">
                  <c:v>9.9812852577636979E-56</c:v>
                </c:pt>
                <c:pt idx="2470">
                  <c:v>1.3447065407970464E-55</c:v>
                </c:pt>
                <c:pt idx="2471">
                  <c:v>1.8108932339453896E-55</c:v>
                </c:pt>
                <c:pt idx="2472">
                  <c:v>2.4377127277820792E-55</c:v>
                </c:pt>
                <c:pt idx="2473">
                  <c:v>3.2801720577144824E-55</c:v>
                </c:pt>
                <c:pt idx="2474">
                  <c:v>4.4119970828814932E-55</c:v>
                </c:pt>
                <c:pt idx="2475">
                  <c:v>5.9319621522257514E-55</c:v>
                </c:pt>
                <c:pt idx="2476">
                  <c:v>7.9723463886802921E-55</c:v>
                </c:pt>
                <c:pt idx="2477">
                  <c:v>1.0710226443871909E-54</c:v>
                </c:pt>
                <c:pt idx="2478">
                  <c:v>1.4382550960730332E-54</c:v>
                </c:pt>
                <c:pt idx="2479">
                  <c:v>1.9306254898497818E-54</c:v>
                </c:pt>
                <c:pt idx="2480">
                  <c:v>2.590508768927773E-54</c:v>
                </c:pt>
                <c:pt idx="2481">
                  <c:v>3.4745381513941724E-54</c:v>
                </c:pt>
                <c:pt idx="2482">
                  <c:v>4.6583719315313562E-54</c:v>
                </c:pt>
                <c:pt idx="2483">
                  <c:v>6.2430435426998052E-54</c:v>
                </c:pt>
                <c:pt idx="2484">
                  <c:v>8.3634172851710539E-54</c:v>
                </c:pt>
                <c:pt idx="2485">
                  <c:v>1.1199443339634509E-53</c:v>
                </c:pt>
                <c:pt idx="2486">
                  <c:v>1.4991132640789317E-53</c:v>
                </c:pt>
                <c:pt idx="2487">
                  <c:v>2.0058472894369205E-53</c:v>
                </c:pt>
                <c:pt idx="2488">
                  <c:v>2.6827905289413286E-53</c:v>
                </c:pt>
                <c:pt idx="2489">
                  <c:v>3.5867508718259932E-53</c:v>
                </c:pt>
                <c:pt idx="2490">
                  <c:v>4.7933736059041988E-53</c:v>
                </c:pt>
                <c:pt idx="2491">
                  <c:v>6.403347004035098E-53</c:v>
                </c:pt>
                <c:pt idx="2492">
                  <c:v>8.5506386588177921E-53</c:v>
                </c:pt>
                <c:pt idx="2493">
                  <c:v>1.1413422652447992E-52</c:v>
                </c:pt>
                <c:pt idx="2494">
                  <c:v>1.522857074548971E-52</c:v>
                </c:pt>
                <c:pt idx="2495">
                  <c:v>2.0310862184191567E-52</c:v>
                </c:pt>
                <c:pt idx="2496">
                  <c:v>2.7078438210319729E-52</c:v>
                </c:pt>
                <c:pt idx="2497">
                  <c:v>3.6086517534885758E-52</c:v>
                </c:pt>
                <c:pt idx="2498">
                  <c:v>4.8072035563688389E-52</c:v>
                </c:pt>
                <c:pt idx="2499">
                  <c:v>6.4012722556602702E-52</c:v>
                </c:pt>
                <c:pt idx="2500">
                  <c:v>8.520525925267598E-52</c:v>
                </c:pt>
                <c:pt idx="2501">
                  <c:v>1.133686283182027E-51</c:v>
                </c:pt>
                <c:pt idx="2502">
                  <c:v>1.5078072859420085E-51</c:v>
                </c:pt>
                <c:pt idx="2503">
                  <c:v>2.0045888398167931E-51</c:v>
                </c:pt>
                <c:pt idx="2504">
                  <c:v>2.6639825340319986E-51</c:v>
                </c:pt>
                <c:pt idx="2505">
                  <c:v>3.5388658642428135E-51</c:v>
                </c:pt>
                <c:pt idx="2506">
                  <c:v>4.6991960359252912E-51</c:v>
                </c:pt>
                <c:pt idx="2507">
                  <c:v>6.2374894751170968E-51</c:v>
                </c:pt>
                <c:pt idx="2508">
                  <c:v>8.2760472150913708E-51</c:v>
                </c:pt>
                <c:pt idx="2509">
                  <c:v>1.0976478557387168E-50</c:v>
                </c:pt>
                <c:pt idx="2510">
                  <c:v>1.4552248951629809E-50</c:v>
                </c:pt>
                <c:pt idx="2511">
                  <c:v>1.9285205716552813E-50</c:v>
                </c:pt>
                <c:pt idx="2512">
                  <c:v>2.5547333796414774E-50</c:v>
                </c:pt>
                <c:pt idx="2513">
                  <c:v>3.3829385126598371E-50</c:v>
                </c:pt>
                <c:pt idx="2514">
                  <c:v>4.4778538006541189E-50</c:v>
                </c:pt>
                <c:pt idx="2515">
                  <c:v>5.9247914556352999E-50</c:v>
                </c:pt>
                <c:pt idx="2516">
                  <c:v>7.8361663710005431E-50</c:v>
                </c:pt>
                <c:pt idx="2517">
                  <c:v>1.0360046802644685E-49</c:v>
                </c:pt>
                <c:pt idx="2518">
                  <c:v>1.3691383805481263E-49</c:v>
                </c:pt>
                <c:pt idx="2519">
                  <c:v>1.8086752654143695E-49</c:v>
                </c:pt>
                <c:pt idx="2520">
                  <c:v>2.3883696781297724E-49</c:v>
                </c:pt>
                <c:pt idx="2521">
                  <c:v>3.1526100945650846E-49</c:v>
                </c:pt>
                <c:pt idx="2522">
                  <c:v>4.159745939281888E-49</c:v>
                </c:pt>
                <c:pt idx="2523">
                  <c:v>5.4864477939259802E-49</c:v>
                </c:pt>
                <c:pt idx="2524">
                  <c:v>7.2334196855369978E-49</c:v>
                </c:pt>
                <c:pt idx="2525">
                  <c:v>9.5328797043359002E-49</c:v>
                </c:pt>
                <c:pt idx="2526">
                  <c:v>1.2558352408283901E-48</c:v>
                </c:pt>
                <c:pt idx="2527">
                  <c:v>1.6537482265498512E-48</c:v>
                </c:pt>
                <c:pt idx="2528">
                  <c:v>2.1768793381509868E-48</c:v>
                </c:pt>
                <c:pt idx="2529">
                  <c:v>2.8643602042310893E-48</c:v>
                </c:pt>
                <c:pt idx="2530">
                  <c:v>3.7674654760508265E-48</c:v>
                </c:pt>
                <c:pt idx="2531">
                  <c:v>4.9533540954868852E-48</c:v>
                </c:pt>
                <c:pt idx="2532">
                  <c:v>6.5099549087555162E-48</c:v>
                </c:pt>
                <c:pt idx="2533">
                  <c:v>8.5523440770513426E-48</c:v>
                </c:pt>
                <c:pt idx="2534">
                  <c:v>1.1231066442801204E-47</c:v>
                </c:pt>
                <c:pt idx="2535">
                  <c:v>1.4742989033157182E-47</c:v>
                </c:pt>
                <c:pt idx="2536">
                  <c:v>1.9345451514144901E-47</c:v>
                </c:pt>
                <c:pt idx="2537">
                  <c:v>2.5374707679503963E-47</c:v>
                </c:pt>
                <c:pt idx="2538">
                  <c:v>3.3269949533306698E-47</c:v>
                </c:pt>
                <c:pt idx="2539">
                  <c:v>4.3604591337157821E-47</c:v>
                </c:pt>
                <c:pt idx="2540">
                  <c:v>5.7126991169378583E-47</c:v>
                </c:pt>
                <c:pt idx="2541">
                  <c:v>7.4813435721031854E-47</c:v>
                </c:pt>
                <c:pt idx="2542">
                  <c:v>9.7937053682784502E-47</c:v>
                </c:pt>
                <c:pt idx="2543">
                  <c:v>1.2815741026335997E-46</c:v>
                </c:pt>
                <c:pt idx="2544">
                  <c:v>1.6763694254093727E-46</c:v>
                </c:pt>
                <c:pt idx="2545">
                  <c:v>2.1919221591470671E-46</c:v>
                </c:pt>
                <c:pt idx="2546">
                  <c:v>2.8649033638795518E-46</c:v>
                </c:pt>
                <c:pt idx="2547">
                  <c:v>3.7430389710970847E-46</c:v>
                </c:pt>
                <c:pt idx="2548">
                  <c:v>4.8884177068578988E-46</c:v>
                </c:pt>
                <c:pt idx="2549">
                  <c:v>6.3817813906393087E-46</c:v>
                </c:pt>
                <c:pt idx="2550">
                  <c:v>8.3280871224767651E-46</c:v>
                </c:pt>
                <c:pt idx="2551">
                  <c:v>1.0863715529280808E-45</c:v>
                </c:pt>
                <c:pt idx="2552">
                  <c:v>1.416580845945063E-45</c:v>
                </c:pt>
                <c:pt idx="2553">
                  <c:v>1.8464360360812336E-45</c:v>
                </c:pt>
                <c:pt idx="2554">
                  <c:v>2.4057869135472696E-45</c:v>
                </c:pt>
                <c:pt idx="2555">
                  <c:v>3.1333586209700227E-45</c:v>
                </c:pt>
                <c:pt idx="2556">
                  <c:v>4.0793706879969055E-45</c:v>
                </c:pt>
                <c:pt idx="2557">
                  <c:v>5.308922994661054E-45</c:v>
                </c:pt>
                <c:pt idx="2558">
                  <c:v>6.9063714924687233E-45</c:v>
                </c:pt>
                <c:pt idx="2559">
                  <c:v>8.9809807415739106E-45</c:v>
                </c:pt>
                <c:pt idx="2560">
                  <c:v>1.1674222916321584E-44</c:v>
                </c:pt>
                <c:pt idx="2561">
                  <c:v>1.5169199097749487E-44</c:v>
                </c:pt>
                <c:pt idx="2562">
                  <c:v>1.9702795082482702E-44</c:v>
                </c:pt>
                <c:pt idx="2563">
                  <c:v>2.5581359137903139E-44</c:v>
                </c:pt>
                <c:pt idx="2564">
                  <c:v>3.3200914062413342E-44</c:v>
                </c:pt>
                <c:pt idx="2565">
                  <c:v>4.3073204564993872E-44</c:v>
                </c:pt>
                <c:pt idx="2566">
                  <c:v>5.5859251264847369E-44</c:v>
                </c:pt>
                <c:pt idx="2567">
                  <c:v>7.2412557422382154E-44</c:v>
                </c:pt>
                <c:pt idx="2568">
                  <c:v>9.3834723105924604E-44</c:v>
                </c:pt>
                <c:pt idx="2569">
                  <c:v>1.2154700125276136E-43</c:v>
                </c:pt>
                <c:pt idx="2570">
                  <c:v>1.5738232873217472E-43</c:v>
                </c:pt>
                <c:pt idx="2571">
                  <c:v>2.0370364399280291E-43</c:v>
                </c:pt>
                <c:pt idx="2572">
                  <c:v>2.6355593892417891E-43</c:v>
                </c:pt>
                <c:pt idx="2573">
                  <c:v>3.4086158534527119E-43</c:v>
                </c:pt>
                <c:pt idx="2574">
                  <c:v>4.406711524716063E-43</c:v>
                </c:pt>
                <c:pt idx="2575">
                  <c:v>5.6948535193236612E-43</c:v>
                </c:pt>
                <c:pt idx="2576">
                  <c:v>7.3566811664070923E-43</c:v>
                </c:pt>
                <c:pt idx="2577">
                  <c:v>9.499764004254676E-43</c:v>
                </c:pt>
                <c:pt idx="2578">
                  <c:v>1.2262394094673533E-42</c:v>
                </c:pt>
                <c:pt idx="2579">
                  <c:v>1.5822290674870559E-42</c:v>
                </c:pt>
                <c:pt idx="2580">
                  <c:v>2.040775112616879E-42</c:v>
                </c:pt>
                <c:pt idx="2581">
                  <c:v>2.6311930092572923E-42</c:v>
                </c:pt>
                <c:pt idx="2582">
                  <c:v>3.3911117026007899E-42</c:v>
                </c:pt>
                <c:pt idx="2583">
                  <c:v>4.3688122515315843E-42</c:v>
                </c:pt>
                <c:pt idx="2584">
                  <c:v>5.6262189498445593E-42</c:v>
                </c:pt>
                <c:pt idx="2585">
                  <c:v>7.2427234663709911E-42</c:v>
                </c:pt>
                <c:pt idx="2586">
                  <c:v>9.3200720601256917E-42</c:v>
                </c:pt>
                <c:pt idx="2587">
                  <c:v>1.1988608921237055E-41</c:v>
                </c:pt>
                <c:pt idx="2588">
                  <c:v>1.5415248782850069E-41</c:v>
                </c:pt>
                <c:pt idx="2589">
                  <c:v>1.9813653744440822E-41</c:v>
                </c:pt>
                <c:pt idx="2590">
                  <c:v>2.5457218570145252E-41</c:v>
                </c:pt>
                <c:pt idx="2591">
                  <c:v>3.2695632955252177E-41</c:v>
                </c:pt>
                <c:pt idx="2592">
                  <c:v>4.1975997727741061E-41</c:v>
                </c:pt>
                <c:pt idx="2593">
                  <c:v>5.3869736482521814E-41</c:v>
                </c:pt>
                <c:pt idx="2594">
                  <c:v>6.9106879672566217E-41</c:v>
                </c:pt>
                <c:pt idx="2595">
                  <c:v>8.8619723586272964E-41</c:v>
                </c:pt>
                <c:pt idx="2596">
                  <c:v>1.1359840578308528E-40</c:v>
                </c:pt>
                <c:pt idx="2597">
                  <c:v>1.4556162157502651E-40</c:v>
                </c:pt>
                <c:pt idx="2598">
                  <c:v>1.8644657107476859E-40</c:v>
                </c:pt>
                <c:pt idx="2599">
                  <c:v>2.3872332119531552E-40</c:v>
                </c:pt>
                <c:pt idx="2600">
                  <c:v>3.0554015234881609E-40</c:v>
                </c:pt>
                <c:pt idx="2601">
                  <c:v>3.9090821182522703E-40</c:v>
                </c:pt>
                <c:pt idx="2602">
                  <c:v>4.9993601120480356E-40</c:v>
                </c:pt>
                <c:pt idx="2603">
                  <c:v>6.3912710495422614E-40</c:v>
                </c:pt>
                <c:pt idx="2604">
                  <c:v>8.1675782433494554E-40</c:v>
                </c:pt>
                <c:pt idx="2605">
                  <c:v>1.0433564072183866E-39</c:v>
                </c:pt>
                <c:pt idx="2606">
                  <c:v>1.3323105023513993E-39</c:v>
                </c:pt>
                <c:pt idx="2607">
                  <c:v>1.7006371404630778E-39</c:v>
                </c:pt>
                <c:pt idx="2608">
                  <c:v>2.1699582371029741E-39</c:v>
                </c:pt>
                <c:pt idx="2609">
                  <c:v>2.7677360043354118E-39</c:v>
                </c:pt>
                <c:pt idx="2610">
                  <c:v>3.5288369048000371E-39</c:v>
                </c:pt>
                <c:pt idx="2611">
                  <c:v>4.4975107412249034E-39</c:v>
                </c:pt>
                <c:pt idx="2612">
                  <c:v>5.7298940901407286E-39</c:v>
                </c:pt>
                <c:pt idx="2613">
                  <c:v>7.2971757559594104E-39</c:v>
                </c:pt>
                <c:pt idx="2614">
                  <c:v>9.2895977405694263E-39</c:v>
                </c:pt>
                <c:pt idx="2615">
                  <c:v>1.182151027459984E-38</c:v>
                </c:pt>
                <c:pt idx="2616">
                  <c:v>1.5037756096348925E-38</c:v>
                </c:pt>
                <c:pt idx="2617">
                  <c:v>1.9121730345587816E-38</c:v>
                </c:pt>
                <c:pt idx="2618">
                  <c:v>2.4305551859664232E-38</c:v>
                </c:pt>
                <c:pt idx="2619">
                  <c:v>3.0882893946879714E-38</c:v>
                </c:pt>
                <c:pt idx="2620">
                  <c:v>3.9225163658584277E-38</c:v>
                </c:pt>
                <c:pt idx="2621">
                  <c:v>4.9801895430757342E-38</c:v>
                </c:pt>
                <c:pt idx="2622">
                  <c:v>6.3206446774293752E-38</c:v>
                </c:pt>
                <c:pt idx="2623">
                  <c:v>8.0188361780343838E-38</c:v>
                </c:pt>
                <c:pt idx="2624">
                  <c:v>1.016941167111625E-37</c:v>
                </c:pt>
                <c:pt idx="2625">
                  <c:v>1.2891839852681453E-37</c:v>
                </c:pt>
                <c:pt idx="2626">
                  <c:v>1.6336861389256145E-37</c:v>
                </c:pt>
                <c:pt idx="2627">
                  <c:v>2.0694601052069203E-37</c:v>
                </c:pt>
                <c:pt idx="2628">
                  <c:v>2.6204764892482169E-37</c:v>
                </c:pt>
                <c:pt idx="2629">
                  <c:v>3.3169453356301702E-37</c:v>
                </c:pt>
                <c:pt idx="2630">
                  <c:v>4.1969255120916047E-37</c:v>
                </c:pt>
                <c:pt idx="2631">
                  <c:v>5.3083453760458087E-37</c:v>
                </c:pt>
                <c:pt idx="2632">
                  <c:v>6.7115388366337689E-37</c:v>
                </c:pt>
                <c:pt idx="2633">
                  <c:v>8.4824270262538491E-37</c:v>
                </c:pt>
                <c:pt idx="2634">
                  <c:v>1.0716508375864458E-36</c:v>
                </c:pt>
                <c:pt idx="2635">
                  <c:v>1.3533860539927152E-36</c:v>
                </c:pt>
                <c:pt idx="2636">
                  <c:v>1.7085408319080639E-36</c:v>
                </c:pt>
                <c:pt idx="2637">
                  <c:v>2.1560774940949921E-36</c:v>
                </c:pt>
                <c:pt idx="2638">
                  <c:v>2.7198112837598862E-36</c:v>
                </c:pt>
                <c:pt idx="2639">
                  <c:v>3.4296408195592817E-36</c:v>
                </c:pt>
                <c:pt idx="2640">
                  <c:v>4.3230875760365872E-36</c:v>
                </c:pt>
                <c:pt idx="2641">
                  <c:v>5.4472212492905733E-36</c:v>
                </c:pt>
                <c:pt idx="2642">
                  <c:v>6.8610667948878074E-36</c:v>
                </c:pt>
                <c:pt idx="2643">
                  <c:v>8.6386124660294976E-36</c:v>
                </c:pt>
                <c:pt idx="2644">
                  <c:v>1.0872567447793202E-35</c:v>
                </c:pt>
                <c:pt idx="2645">
                  <c:v>1.367905405657778E-35</c:v>
                </c:pt>
                <c:pt idx="2646">
                  <c:v>1.7203464659744256E-35</c:v>
                </c:pt>
                <c:pt idx="2647">
                  <c:v>2.1627769581680144E-35</c:v>
                </c:pt>
                <c:pt idx="2648">
                  <c:v>2.7179631912951925E-35</c:v>
                </c:pt>
                <c:pt idx="2649">
                  <c:v>3.4143771561593793E-35</c:v>
                </c:pt>
                <c:pt idx="2650">
                  <c:v>4.2876128075650603E-35</c:v>
                </c:pt>
                <c:pt idx="2651">
                  <c:v>5.3821504662075032E-35</c:v>
                </c:pt>
                <c:pt idx="2652">
                  <c:v>6.7535540527731469E-35</c:v>
                </c:pt>
                <c:pt idx="2653">
                  <c:v>8.4712062704147201E-35</c:v>
                </c:pt>
                <c:pt idx="2654">
                  <c:v>1.0621712118346066E-34</c:v>
                </c:pt>
                <c:pt idx="2655">
                  <c:v>1.3313132395323261E-34</c:v>
                </c:pt>
                <c:pt idx="2656">
                  <c:v>1.6680247551386138E-34</c:v>
                </c:pt>
                <c:pt idx="2657">
                  <c:v>2.0891100112324266E-34</c:v>
                </c:pt>
                <c:pt idx="2658">
                  <c:v>2.6155123081583991E-34</c:v>
                </c:pt>
                <c:pt idx="2659">
                  <c:v>3.2733234864133458E-34</c:v>
                </c:pt>
                <c:pt idx="2660">
                  <c:v>4.0950371613186664E-34</c:v>
                </c:pt>
                <c:pt idx="2661">
                  <c:v>5.121103948170927E-34</c:v>
                </c:pt>
                <c:pt idx="2662">
                  <c:v>6.4018606997598008E-34</c:v>
                </c:pt>
                <c:pt idx="2663">
                  <c:v>7.9999227738357605E-34</c:v>
                </c:pt>
                <c:pt idx="2664">
                  <c:v>9.9931493111074789E-34</c:v>
                </c:pt>
                <c:pt idx="2665">
                  <c:v>1.2478317350592053E-33</c:v>
                </c:pt>
                <c:pt idx="2666">
                  <c:v>1.5575672463487945E-33</c:v>
                </c:pt>
                <c:pt idx="2667">
                  <c:v>1.9434562830190252E-33</c:v>
                </c:pt>
                <c:pt idx="2668">
                  <c:v>2.4240412012627306E-33</c:v>
                </c:pt>
                <c:pt idx="2669">
                  <c:v>3.0223345164810114E-33</c:v>
                </c:pt>
                <c:pt idx="2670">
                  <c:v>3.7668856628093907E-33</c:v>
                </c:pt>
                <c:pt idx="2671">
                  <c:v>4.6930996899299974E-33</c:v>
                </c:pt>
                <c:pt idx="2672">
                  <c:v>5.8448667668450402E-33</c:v>
                </c:pt>
                <c:pt idx="2673">
                  <c:v>7.2765749688962285E-33</c:v>
                </c:pt>
                <c:pt idx="2674">
                  <c:v>9.0555955407302749E-33</c:v>
                </c:pt>
                <c:pt idx="2675">
                  <c:v>1.126535035690953E-32</c:v>
                </c:pt>
                <c:pt idx="2676">
                  <c:v>1.4009096502858787E-32</c:v>
                </c:pt>
                <c:pt idx="2677">
                  <c:v>1.7414593823009812E-32</c:v>
                </c:pt>
                <c:pt idx="2678">
                  <c:v>2.1639859214929328E-32</c:v>
                </c:pt>
                <c:pt idx="2679">
                  <c:v>2.6880257957649604E-32</c:v>
                </c:pt>
                <c:pt idx="2680">
                  <c:v>3.3377239366287477E-32</c:v>
                </c:pt>
                <c:pt idx="2681">
                  <c:v>4.1429093903942513E-32</c:v>
                </c:pt>
                <c:pt idx="2682">
                  <c:v>5.1404194411564972E-32</c:v>
                </c:pt>
                <c:pt idx="2683">
                  <c:v>6.3757288821193376E-32</c:v>
                </c:pt>
                <c:pt idx="2684">
                  <c:v>7.904953984572767E-32</c:v>
                </c:pt>
                <c:pt idx="2685">
                  <c:v>9.7973163866867941E-32</c:v>
                </c:pt>
                <c:pt idx="2686">
                  <c:v>1.2138171288157013E-31</c:v>
                </c:pt>
                <c:pt idx="2687">
                  <c:v>1.5032727759777081E-31</c:v>
                </c:pt>
                <c:pt idx="2688">
                  <c:v>1.8610617594754771E-31</c:v>
                </c:pt>
                <c:pt idx="2689">
                  <c:v>2.303150407916081E-31</c:v>
                </c:pt>
                <c:pt idx="2690">
                  <c:v>2.8491964726690983E-31</c:v>
                </c:pt>
                <c:pt idx="2691">
                  <c:v>3.5233934091808199E-31</c:v>
                </c:pt>
                <c:pt idx="2692">
                  <c:v>4.3555056290987789E-31</c:v>
                </c:pt>
                <c:pt idx="2693">
                  <c:v>5.3821374310577082E-31</c:v>
                </c:pt>
                <c:pt idx="2694">
                  <c:v>6.6482877580670783E-31</c:v>
                </c:pt>
                <c:pt idx="2695">
                  <c:v>8.2092544312341097E-31</c:v>
                </c:pt>
                <c:pt idx="2696">
                  <c:v>1.0132965517826303E-30</c:v>
                </c:pt>
                <c:pt idx="2697">
                  <c:v>1.2502832545901494E-30</c:v>
                </c:pt>
                <c:pt idx="2698">
                  <c:v>1.5421241031977327E-30</c:v>
                </c:pt>
                <c:pt idx="2699">
                  <c:v>1.901381903535298E-30</c:v>
                </c:pt>
                <c:pt idx="2700">
                  <c:v>2.3434655153161991E-30</c:v>
                </c:pt>
                <c:pt idx="2701">
                  <c:v>2.8872674687220752E-30</c:v>
                </c:pt>
                <c:pt idx="2702">
                  <c:v>3.555942805540623E-30</c:v>
                </c:pt>
                <c:pt idx="2703">
                  <c:v>4.3778600590402969E-30</c:v>
                </c:pt>
                <c:pt idx="2704">
                  <c:v>5.3877619728449E-30</c:v>
                </c:pt>
                <c:pt idx="2705">
                  <c:v>6.6281816731714621E-30</c:v>
                </c:pt>
                <c:pt idx="2706">
                  <c:v>8.1511698522298532E-30</c:v>
                </c:pt>
                <c:pt idx="2707">
                  <c:v>1.0020400457190295E-29</c:v>
                </c:pt>
                <c:pt idx="2708">
                  <c:v>1.23137368482789E-29</c:v>
                </c:pt>
                <c:pt idx="2709">
                  <c:v>1.5126357921742095E-29</c:v>
                </c:pt>
                <c:pt idx="2710">
                  <c:v>1.8574564928617718E-29</c:v>
                </c:pt>
                <c:pt idx="2711">
                  <c:v>2.2800415430444499E-29</c:v>
                </c:pt>
                <c:pt idx="2712">
                  <c:v>2.7977361949115389E-29</c:v>
                </c:pt>
                <c:pt idx="2713">
                  <c:v>3.4317110511646681E-29</c:v>
                </c:pt>
                <c:pt idx="2714">
                  <c:v>4.2077959813359018E-29</c:v>
                </c:pt>
                <c:pt idx="2715">
                  <c:v>5.1574936752086631E-29</c:v>
                </c:pt>
                <c:pt idx="2716">
                  <c:v>6.3192110580676695E-29</c:v>
                </c:pt>
                <c:pt idx="2717">
                  <c:v>7.7397548242482023E-29</c:v>
                </c:pt>
                <c:pt idx="2718">
                  <c:v>9.4761470430020117E-29</c:v>
                </c:pt>
                <c:pt idx="2719">
                  <c:v>1.1597828494909589E-28</c:v>
                </c:pt>
                <c:pt idx="2720">
                  <c:v>1.4189331517661232E-28</c:v>
                </c:pt>
                <c:pt idx="2721">
                  <c:v>1.7353521169101262E-28</c:v>
                </c:pt>
                <c:pt idx="2722">
                  <c:v>2.1215524044045905E-28</c:v>
                </c:pt>
                <c:pt idx="2723">
                  <c:v>2.5927488818878163E-28</c:v>
                </c:pt>
                <c:pt idx="2724">
                  <c:v>3.1674352395612877E-28</c:v>
                </c:pt>
                <c:pt idx="2725">
                  <c:v>3.8680821395817244E-28</c:v>
                </c:pt>
                <c:pt idx="2726">
                  <c:v>4.7219821938641239E-28</c:v>
                </c:pt>
                <c:pt idx="2727">
                  <c:v>5.7622722593016169E-28</c:v>
                </c:pt>
                <c:pt idx="2728">
                  <c:v>7.0291697879124882E-28</c:v>
                </c:pt>
                <c:pt idx="2729">
                  <c:v>8.5714674813042712E-28</c:v>
                </c:pt>
                <c:pt idx="2730">
                  <c:v>1.0448339525911625E-27</c:v>
                </c:pt>
                <c:pt idx="2731">
                  <c:v>1.2731523529193611E-27</c:v>
                </c:pt>
                <c:pt idx="2732">
                  <c:v>1.550795529772626E-27</c:v>
                </c:pt>
                <c:pt idx="2733">
                  <c:v>1.8882949226823122E-27</c:v>
                </c:pt>
                <c:pt idx="2734">
                  <c:v>2.2984035823068681E-27</c:v>
                </c:pt>
                <c:pt idx="2735">
                  <c:v>2.7965590370978232E-27</c:v>
                </c:pt>
                <c:pt idx="2736">
                  <c:v>3.4014413717569488E-27</c:v>
                </c:pt>
                <c:pt idx="2737">
                  <c:v>4.1356458460840976E-27</c:v>
                </c:pt>
                <c:pt idx="2738">
                  <c:v>5.026493253601272E-27</c:v>
                </c:pt>
                <c:pt idx="2739">
                  <c:v>6.1070058544666063E-27</c:v>
                </c:pt>
                <c:pt idx="2740">
                  <c:v>7.4170822654212603E-27</c:v>
                </c:pt>
                <c:pt idx="2741">
                  <c:v>9.0049113280763267E-27</c:v>
                </c:pt>
                <c:pt idx="2742">
                  <c:v>1.0928672916941985E-26</c:v>
                </c:pt>
                <c:pt idx="2743">
                  <c:v>1.3258583141580339E-26</c:v>
                </c:pt>
                <c:pt idx="2744">
                  <c:v>1.6079352742556874E-26</c:v>
                </c:pt>
                <c:pt idx="2745">
                  <c:v>1.9493141034221179E-26</c:v>
                </c:pt>
                <c:pt idx="2746">
                  <c:v>2.3623103932626542E-26</c:v>
                </c:pt>
                <c:pt idx="2747">
                  <c:v>2.8617653927116494E-26</c:v>
                </c:pt>
                <c:pt idx="2748">
                  <c:v>3.465557290773544E-26</c:v>
                </c:pt>
                <c:pt idx="2749">
                  <c:v>4.1952146258124355E-26</c:v>
                </c:pt>
                <c:pt idx="2750">
                  <c:v>5.0766519408689605E-26</c:v>
                </c:pt>
                <c:pt idx="2751">
                  <c:v>6.1410517119014126E-26</c:v>
                </c:pt>
                <c:pt idx="2752">
                  <c:v>7.4259212309923474E-26</c:v>
                </c:pt>
                <c:pt idx="2753">
                  <c:v>8.9763586702874495E-26</c:v>
                </c:pt>
                <c:pt idx="2754">
                  <c:v>1.0846569151865302E-25</c:v>
                </c:pt>
                <c:pt idx="2755">
                  <c:v>1.3101679501653833E-25</c:v>
                </c:pt>
                <c:pt idx="2756">
                  <c:v>1.5819909706566915E-25</c:v>
                </c:pt>
                <c:pt idx="2757">
                  <c:v>1.9095170200568617E-25</c:v>
                </c:pt>
                <c:pt idx="2758">
                  <c:v>2.3040167306156532E-25</c:v>
                </c:pt>
                <c:pt idx="2759">
                  <c:v>2.779011484137586E-25</c:v>
                </c:pt>
                <c:pt idx="2760">
                  <c:v>3.3507168528411867E-25</c:v>
                </c:pt>
                <c:pt idx="2761">
                  <c:v>4.0385721951869757E-25</c:v>
                </c:pt>
                <c:pt idx="2762">
                  <c:v>4.865872905456835E-25</c:v>
                </c:pt>
                <c:pt idx="2763">
                  <c:v>5.8605249284611511E-25</c:v>
                </c:pt>
                <c:pt idx="2764">
                  <c:v>7.055944841536363E-25</c:v>
                </c:pt>
                <c:pt idx="2765">
                  <c:v>8.4921331805768747E-25</c:v>
                </c:pt>
                <c:pt idx="2766">
                  <c:v>1.0216953869945858E-24</c:v>
                </c:pt>
                <c:pt idx="2767">
                  <c:v>1.2287658754713508E-24</c:v>
                </c:pt>
                <c:pt idx="2768">
                  <c:v>1.477270350106369E-24</c:v>
                </c:pt>
                <c:pt idx="2769">
                  <c:v>1.775390973106155E-24</c:v>
                </c:pt>
                <c:pt idx="2770">
                  <c:v>2.1329038431866208E-24</c:v>
                </c:pt>
                <c:pt idx="2771">
                  <c:v>2.5614851709842063E-24</c:v>
                </c:pt>
                <c:pt idx="2772">
                  <c:v>3.0750754180334374E-24</c:v>
                </c:pt>
                <c:pt idx="2773">
                  <c:v>3.6903122085915666E-24</c:v>
                </c:pt>
                <c:pt idx="2774">
                  <c:v>4.4270448080727769E-24</c:v>
                </c:pt>
                <c:pt idx="2775">
                  <c:v>5.3089453047813263E-24</c:v>
                </c:pt>
                <c:pt idx="2776">
                  <c:v>6.3642343966940018E-24</c:v>
                </c:pt>
                <c:pt idx="2777">
                  <c:v>7.6265429469375097E-24</c:v>
                </c:pt>
                <c:pt idx="2778">
                  <c:v>9.1359343182280203E-24</c:v>
                </c:pt>
                <c:pt idx="2779">
                  <c:v>1.0940117030712001E-23</c:v>
                </c:pt>
                <c:pt idx="2780">
                  <c:v>1.3095882630435168E-23</c:v>
                </c:pt>
                <c:pt idx="2781">
                  <c:v>1.5670809948498702E-23</c:v>
                </c:pt>
                <c:pt idx="2782">
                  <c:v>1.8745284340119528E-23</c:v>
                </c:pt>
                <c:pt idx="2783">
                  <c:v>2.2414889212733064E-23</c:v>
                </c:pt>
                <c:pt idx="2784">
                  <c:v>2.679323741084268E-23</c:v>
                </c:pt>
                <c:pt idx="2785">
                  <c:v>3.2015322089263839E-23</c:v>
                </c:pt>
                <c:pt idx="2786">
                  <c:v>3.8241480888108194E-23</c:v>
                </c:pt>
                <c:pt idx="2787">
                  <c:v>4.5662083886843724E-23</c:v>
                </c:pt>
                <c:pt idx="2788">
                  <c:v>5.4503075388778252E-23</c:v>
                </c:pt>
                <c:pt idx="2789">
                  <c:v>6.5032522569616753E-23</c:v>
                </c:pt>
                <c:pt idx="2790">
                  <c:v>7.7568350997579763E-23</c:v>
                </c:pt>
                <c:pt idx="2791">
                  <c:v>9.2487478678711701E-23</c:v>
                </c:pt>
                <c:pt idx="2792">
                  <c:v>1.1023659739399519E-22</c:v>
                </c:pt>
                <c:pt idx="2793">
                  <c:v>1.3134489360222409E-22</c:v>
                </c:pt>
                <c:pt idx="2794">
                  <c:v>1.5643905216522627E-22</c:v>
                </c:pt>
                <c:pt idx="2795">
                  <c:v>1.8626094587196917E-22</c:v>
                </c:pt>
                <c:pt idx="2796">
                  <c:v>2.2168848366385567E-22</c:v>
                </c:pt>
                <c:pt idx="2797">
                  <c:v>2.6376017230771193E-22</c:v>
                </c:pt>
                <c:pt idx="2798">
                  <c:v>3.1370404201942565E-22</c:v>
                </c:pt>
                <c:pt idx="2799">
                  <c:v>3.7297169852952759E-22</c:v>
                </c:pt>
                <c:pt idx="2800">
                  <c:v>4.4327839500349355E-22</c:v>
                </c:pt>
                <c:pt idx="2801">
                  <c:v>5.2665017022363782E-22</c:v>
                </c:pt>
                <c:pt idx="2802">
                  <c:v>6.2547927815712243E-22</c:v>
                </c:pt>
                <c:pt idx="2803">
                  <c:v>7.4258934271936844E-22</c:v>
                </c:pt>
                <c:pt idx="2804">
                  <c:v>8.8131191512040419E-22</c:v>
                </c:pt>
                <c:pt idx="2805">
                  <c:v>1.0455763953798769E-21</c:v>
                </c:pt>
                <c:pt idx="2806">
                  <c:v>1.240015611050745E-21</c:v>
                </c:pt>
                <c:pt idx="2807">
                  <c:v>1.4700897326167487E-21</c:v>
                </c:pt>
                <c:pt idx="2808">
                  <c:v>1.7422316553511715E-21</c:v>
                </c:pt>
                <c:pt idx="2809">
                  <c:v>2.0640175020156895E-21</c:v>
                </c:pt>
                <c:pt idx="2810">
                  <c:v>2.4443665116365992E-21</c:v>
                </c:pt>
                <c:pt idx="2811">
                  <c:v>2.893775290625013E-21</c:v>
                </c:pt>
                <c:pt idx="2812">
                  <c:v>3.4245922298224528E-21</c:v>
                </c:pt>
                <c:pt idx="2813">
                  <c:v>4.0513388532619875E-21</c:v>
                </c:pt>
                <c:pt idx="2814">
                  <c:v>4.7910859831294582E-21</c:v>
                </c:pt>
                <c:pt idx="2815">
                  <c:v>5.6638939054820658E-21</c:v>
                </c:pt>
                <c:pt idx="2816">
                  <c:v>6.6933272315767034E-21</c:v>
                </c:pt>
                <c:pt idx="2817">
                  <c:v>7.9070569034483881E-21</c:v>
                </c:pt>
                <c:pt idx="2818">
                  <c:v>9.3375638281582355E-21</c:v>
                </c:pt>
                <c:pt idx="2819">
                  <c:v>1.1022960987213175E-20</c:v>
                </c:pt>
                <c:pt idx="2820">
                  <c:v>1.3007953607385588E-20</c:v>
                </c:pt>
                <c:pt idx="2821">
                  <c:v>1.5344960155558187E-20</c:v>
                </c:pt>
                <c:pt idx="2822">
                  <c:v>1.8095420601436289E-20</c:v>
                </c:pt>
                <c:pt idx="2823">
                  <c:v>2.1331322656579452E-20</c:v>
                </c:pt>
                <c:pt idx="2824">
                  <c:v>2.5136981636726115E-20</c:v>
                </c:pt>
                <c:pt idx="2825">
                  <c:v>2.9611115310919456E-20</c:v>
                </c:pt>
                <c:pt idx="2826">
                  <c:v>3.4869261715617883E-20</c:v>
                </c:pt>
                <c:pt idx="2827">
                  <c:v>4.1046595562689722E-20</c:v>
                </c:pt>
                <c:pt idx="2828">
                  <c:v>4.8301207715871352E-20</c:v>
                </c:pt>
                <c:pt idx="2829">
                  <c:v>5.6817922433261294E-20</c:v>
                </c:pt>
                <c:pt idx="2830">
                  <c:v>6.6812738883901912E-20</c:v>
                </c:pt>
                <c:pt idx="2831">
                  <c:v>7.8537997084928052E-20</c:v>
                </c:pt>
                <c:pt idx="2832">
                  <c:v>9.2288384149573105E-20</c:v>
                </c:pt>
                <c:pt idx="2833">
                  <c:v>1.0840791490258586E-19</c:v>
                </c:pt>
                <c:pt idx="2834">
                  <c:v>1.27298041873268E-19</c:v>
                </c:pt>
                <c:pt idx="2835">
                  <c:v>1.4942707383500857E-19</c:v>
                </c:pt>
                <c:pt idx="2836">
                  <c:v>1.7534110990367716E-19</c:v>
                </c:pt>
                <c:pt idx="2837">
                  <c:v>2.056767282837716E-19</c:v>
                </c:pt>
                <c:pt idx="2838">
                  <c:v>2.4117570569097512E-19</c:v>
                </c:pt>
                <c:pt idx="2839">
                  <c:v>2.8270208600187207E-19</c:v>
                </c:pt>
                <c:pt idx="2840">
                  <c:v>3.312619656107794E-19</c:v>
                </c:pt>
                <c:pt idx="2841">
                  <c:v>3.8802641925341646E-19</c:v>
                </c:pt>
                <c:pt idx="2842">
                  <c:v>4.5435805476419608E-19</c:v>
                </c:pt>
                <c:pt idx="2843">
                  <c:v>5.3184175960269495E-19</c:v>
                </c:pt>
                <c:pt idx="2844">
                  <c:v>6.2232028742262957E-19</c:v>
                </c:pt>
                <c:pt idx="2845">
                  <c:v>7.2793543107164377E-19</c:v>
                </c:pt>
                <c:pt idx="2846">
                  <c:v>8.5117564103880764E-19</c:v>
                </c:pt>
                <c:pt idx="2847">
                  <c:v>9.9493107760477057E-19</c:v>
                </c:pt>
                <c:pt idx="2848">
                  <c:v>1.1625572331856971E-18</c:v>
                </c:pt>
                <c:pt idx="2849">
                  <c:v>1.3579484313246322E-18</c:v>
                </c:pt>
                <c:pt idx="2850">
                  <c:v>1.5856227035706126E-18</c:v>
                </c:pt>
                <c:pt idx="2851">
                  <c:v>1.8508197686487837E-18</c:v>
                </c:pt>
                <c:pt idx="2852">
                  <c:v>2.1596140938773757E-18</c:v>
                </c:pt>
                <c:pt idx="2853">
                  <c:v>2.5190453113237781E-18</c:v>
                </c:pt>
                <c:pt idx="2854">
                  <c:v>2.9372685959358073E-18</c:v>
                </c:pt>
                <c:pt idx="2855">
                  <c:v>3.4237279957525494E-18</c:v>
                </c:pt>
                <c:pt idx="2856">
                  <c:v>3.989356142058308E-18</c:v>
                </c:pt>
                <c:pt idx="2857">
                  <c:v>4.6468042676390612E-18</c:v>
                </c:pt>
                <c:pt idx="2858">
                  <c:v>5.4107070328683669E-18</c:v>
                </c:pt>
                <c:pt idx="2859">
                  <c:v>6.2979873120344689E-18</c:v>
                </c:pt>
                <c:pt idx="2860">
                  <c:v>7.3282068373863875E-18</c:v>
                </c:pt>
                <c:pt idx="2861">
                  <c:v>8.5239694485185881E-18</c:v>
                </c:pt>
                <c:pt idx="2862">
                  <c:v>9.9113846643794968E-18</c:v>
                </c:pt>
                <c:pt idx="2863">
                  <c:v>1.1520600400739004E-17</c:v>
                </c:pt>
                <c:pt idx="2864">
                  <c:v>1.3386414915903124E-17</c:v>
                </c:pt>
                <c:pt idx="2865">
                  <c:v>1.5548979502806061E-17</c:v>
                </c:pt>
                <c:pt idx="2866">
                  <c:v>1.8054605080167005E-17</c:v>
                </c:pt>
                <c:pt idx="2867">
                  <c:v>2.0956687695912251E-17</c:v>
                </c:pt>
                <c:pt idx="2868">
                  <c:v>2.4316770073089524E-17</c:v>
                </c:pt>
                <c:pt idx="2869">
                  <c:v>2.8205758736347085E-17</c:v>
                </c:pt>
                <c:pt idx="2870">
                  <c:v>3.270531899453226E-17</c:v>
                </c:pt>
                <c:pt idx="2871">
                  <c:v>3.7909473166014091E-17</c:v>
                </c:pt>
                <c:pt idx="2872">
                  <c:v>4.3926430967509823E-17</c:v>
                </c:pt>
                <c:pt idx="2873">
                  <c:v>5.0880685000294356E-17</c:v>
                </c:pt>
                <c:pt idx="2874">
                  <c:v>5.8915408822950619E-17</c:v>
                </c:pt>
                <c:pt idx="2875">
                  <c:v>6.8195200268283649E-17</c:v>
                </c:pt>
                <c:pt idx="2876">
                  <c:v>7.890921852385324E-17</c:v>
                </c:pt>
                <c:pt idx="2877">
                  <c:v>9.1274770141039486E-17</c:v>
                </c:pt>
                <c:pt idx="2878">
                  <c:v>1.0554140666881478E-16</c:v>
                </c:pt>
                <c:pt idx="2879">
                  <c:v>1.2199560513905408E-16</c:v>
                </c:pt>
                <c:pt idx="2880">
                  <c:v>1.4096611229014972E-16</c:v>
                </c:pt>
                <c:pt idx="2881">
                  <c:v>1.6283004434903503E-16</c:v>
                </c:pt>
                <c:pt idx="2882">
                  <c:v>1.8801984656189711E-16</c:v>
                </c:pt>
                <c:pt idx="2883">
                  <c:v>2.1703123065345204E-16</c:v>
                </c:pt>
                <c:pt idx="2884">
                  <c:v>2.5043222420981662E-16</c:v>
                </c:pt>
                <c:pt idx="2885">
                  <c:v>2.8887348385116817E-16</c:v>
                </c:pt>
                <c:pt idx="2886">
                  <c:v>3.3310004424681634E-16</c:v>
                </c:pt>
                <c:pt idx="2887">
                  <c:v>3.839646978177283E-16</c:v>
                </c:pt>
                <c:pt idx="2888">
                  <c:v>4.4244322569584129E-16</c:v>
                </c:pt>
                <c:pt idx="2889">
                  <c:v>5.0965172952990782E-16</c:v>
                </c:pt>
                <c:pt idx="2890">
                  <c:v>5.8686634645625683E-16</c:v>
                </c:pt>
                <c:pt idx="2891">
                  <c:v>6.7554566644290863E-16</c:v>
                </c:pt>
                <c:pt idx="2892">
                  <c:v>7.7735621278550589E-16</c:v>
                </c:pt>
                <c:pt idx="2893">
                  <c:v>8.9420139335280672E-16</c:v>
                </c:pt>
                <c:pt idx="2894">
                  <c:v>1.0282543828917232E-15</c:v>
                </c:pt>
                <c:pt idx="2895">
                  <c:v>1.181995456024336E-15</c:v>
                </c:pt>
                <c:pt idx="2896">
                  <c:v>1.3582543573024382E-15</c:v>
                </c:pt>
                <c:pt idx="2897">
                  <c:v>1.5602583697238815E-15</c:v>
                </c:pt>
                <c:pt idx="2898">
                  <c:v>1.7916868274613536E-15</c:v>
                </c:pt>
                <c:pt idx="2899">
                  <c:v>2.0567329133168229E-15</c:v>
                </c:pt>
                <c:pt idx="2900">
                  <c:v>2.3601736878426855E-15</c:v>
                </c:pt>
                <c:pt idx="2901">
                  <c:v>2.7074494165501381E-15</c:v>
                </c:pt>
                <c:pt idx="2902">
                  <c:v>3.1047533956926191E-15</c:v>
                </c:pt>
                <c:pt idx="2903">
                  <c:v>3.5591336275000667E-15</c:v>
                </c:pt>
                <c:pt idx="2904">
                  <c:v>4.0786078643538675E-15</c:v>
                </c:pt>
                <c:pt idx="2905">
                  <c:v>4.6722937303626403E-15</c:v>
                </c:pt>
                <c:pt idx="2906">
                  <c:v>5.350555840514786E-15</c:v>
                </c:pt>
                <c:pt idx="2907">
                  <c:v>6.125172074647528E-15</c:v>
                </c:pt>
                <c:pt idx="2908">
                  <c:v>7.0095214288423633E-15</c:v>
                </c:pt>
                <c:pt idx="2909">
                  <c:v>8.0187961637856575E-15</c:v>
                </c:pt>
                <c:pt idx="2910">
                  <c:v>9.1702413016974451E-15</c:v>
                </c:pt>
                <c:pt idx="2911">
                  <c:v>1.0483424894694575E-14</c:v>
                </c:pt>
                <c:pt idx="2912">
                  <c:v>1.1980542902312662E-14</c:v>
                </c:pt>
                <c:pt idx="2913">
                  <c:v>1.3686762979341912E-14</c:v>
                </c:pt>
                <c:pt idx="2914">
                  <c:v>1.5630611992530446E-14</c:v>
                </c:pt>
                <c:pt idx="2915">
                  <c:v>1.7844412662254931E-14</c:v>
                </c:pt>
                <c:pt idx="2916">
                  <c:v>2.0364775369436947E-14</c:v>
                </c:pt>
                <c:pt idx="2917">
                  <c:v>2.3233151886514593E-14</c:v>
                </c:pt>
                <c:pt idx="2918">
                  <c:v>2.6496458592055837E-14</c:v>
                </c:pt>
                <c:pt idx="2919">
                  <c:v>3.0207777620876845E-14</c:v>
                </c:pt>
                <c:pt idx="2920">
                  <c:v>3.442714539537816E-14</c:v>
                </c:pt>
                <c:pt idx="2921">
                  <c:v>3.9222439090079647E-14</c:v>
                </c:pt>
                <c:pt idx="2922">
                  <c:v>4.4670372812476135E-14</c:v>
                </c:pt>
                <c:pt idx="2923">
                  <c:v>5.0857616652783488E-14</c:v>
                </c:pt>
                <c:pt idx="2924">
                  <c:v>5.788205327764244E-14</c:v>
                </c:pt>
                <c:pt idx="2925">
                  <c:v>6.5854188435158415E-14</c:v>
                </c:pt>
                <c:pt idx="2926">
                  <c:v>7.4898733618259191E-14</c:v>
                </c:pt>
                <c:pt idx="2927">
                  <c:v>8.5156381221034246E-14</c:v>
                </c:pt>
                <c:pt idx="2928">
                  <c:v>9.6785794839472741E-14</c:v>
                </c:pt>
                <c:pt idx="2929">
                  <c:v>1.0996583993878376E-13</c:v>
                </c:pt>
                <c:pt idx="2930">
                  <c:v>1.2489808296014425E-13</c:v>
                </c:pt>
                <c:pt idx="2931">
                  <c:v>1.4180959010038134E-13</c:v>
                </c:pt>
                <c:pt idx="2932">
                  <c:v>1.6095606049920724E-13</c:v>
                </c:pt>
                <c:pt idx="2933">
                  <c:v>1.8262533244779737E-13</c:v>
                </c:pt>
                <c:pt idx="2934">
                  <c:v>2.071413055259757E-13</c:v>
                </c:pt>
                <c:pt idx="2935">
                  <c:v>2.3486832632697853E-13</c:v>
                </c:pt>
                <c:pt idx="2936">
                  <c:v>2.6621609068521573E-13</c:v>
                </c:pt>
                <c:pt idx="2937">
                  <c:v>3.0164512113380451E-13</c:v>
                </c:pt>
                <c:pt idx="2938">
                  <c:v>3.416728847411867E-13</c:v>
                </c:pt>
                <c:pt idx="2939">
                  <c:v>3.8688062357260667E-13</c:v>
                </c:pt>
                <c:pt idx="2940">
                  <c:v>4.3792097785556205E-13</c:v>
                </c:pt>
                <c:pt idx="2941">
                  <c:v>4.95526490578233E-13</c:v>
                </c:pt>
                <c:pt idx="2942">
                  <c:v>5.6051909178897065E-13</c:v>
                </c:pt>
                <c:pt idx="2943">
                  <c:v>6.3382067138774266E-13</c:v>
                </c:pt>
                <c:pt idx="2944">
                  <c:v>7.1646486079787772E-13</c:v>
                </c:pt>
                <c:pt idx="2945">
                  <c:v>8.0961015668572073E-13</c:v>
                </c:pt>
                <c:pt idx="2946">
                  <c:v>9.1455453396902907E-13</c:v>
                </c:pt>
                <c:pt idx="2947">
                  <c:v>1.0327517108490343E-12</c:v>
                </c:pt>
                <c:pt idx="2948">
                  <c:v>1.1658292456482251E-12</c:v>
                </c:pt>
                <c:pt idx="2949">
                  <c:v>1.3156086639873953E-12</c:v>
                </c:pt>
                <c:pt idx="2950">
                  <c:v>1.4841278354504072E-12</c:v>
                </c:pt>
                <c:pt idx="2951">
                  <c:v>1.6736658415359434E-12</c:v>
                </c:pt>
                <c:pt idx="2952">
                  <c:v>1.8867706015824979E-12</c:v>
                </c:pt>
                <c:pt idx="2953">
                  <c:v>2.1262895506663061E-12</c:v>
                </c:pt>
                <c:pt idx="2954">
                  <c:v>2.3954036934579955E-12</c:v>
                </c:pt>
                <c:pt idx="2955">
                  <c:v>2.6976653909070902E-12</c:v>
                </c:pt>
                <c:pt idx="2956">
                  <c:v>3.0370402726850049E-12</c:v>
                </c:pt>
                <c:pt idx="2957">
                  <c:v>3.4179537078325923E-12</c:v>
                </c:pt>
                <c:pt idx="2958">
                  <c:v>3.8453423093527199E-12</c:v>
                </c:pt>
                <c:pt idx="2959">
                  <c:v>4.3247109958901925E-12</c:v>
                </c:pt>
                <c:pt idx="2960">
                  <c:v>4.862196185517794E-12</c:v>
                </c:pt>
                <c:pt idx="2961">
                  <c:v>5.4646357534064497E-12</c:v>
                </c:pt>
                <c:pt idx="2962">
                  <c:v>6.1396464472119259E-12</c:v>
                </c:pt>
                <c:pt idx="2963">
                  <c:v>6.8957095218517571E-12</c:v>
                </c:pt>
                <c:pt idx="2964">
                  <c:v>7.7422654294249256E-12</c:v>
                </c:pt>
                <c:pt idx="2965">
                  <c:v>8.689818480969301E-12</c:v>
                </c:pt>
                <c:pt idx="2966">
                  <c:v>9.7500524850515117E-12</c:v>
                </c:pt>
                <c:pt idx="2967">
                  <c:v>1.093595846453303E-11</c:v>
                </c:pt>
                <c:pt idx="2968">
                  <c:v>1.2261975657943486E-11</c:v>
                </c:pt>
                <c:pt idx="2969">
                  <c:v>1.3744147126361159E-11</c:v>
                </c:pt>
                <c:pt idx="2970">
                  <c:v>1.5400291411530287E-11</c:v>
                </c:pt>
                <c:pt idx="2971">
                  <c:v>1.7250191826710986E-11</c:v>
                </c:pt>
                <c:pt idx="2972">
                  <c:v>1.9315805109694059E-11</c:v>
                </c:pt>
                <c:pt idx="2973">
                  <c:v>2.1621491328233545E-11</c:v>
                </c:pt>
                <c:pt idx="2974">
                  <c:v>2.4194267103090169E-11</c:v>
                </c:pt>
                <c:pt idx="2975">
                  <c:v>2.7064084403959976E-11</c:v>
                </c:pt>
                <c:pt idx="2976">
                  <c:v>3.0264137380175904E-11</c:v>
                </c:pt>
                <c:pt idx="2977">
                  <c:v>3.3831199912226989E-11</c:v>
                </c:pt>
                <c:pt idx="2978">
                  <c:v>3.7805996813627955E-11</c:v>
                </c:pt>
                <c:pt idx="2979">
                  <c:v>4.2233611876699912E-11</c:v>
                </c:pt>
                <c:pt idx="2980">
                  <c:v>4.7163936242047128E-11</c:v>
                </c:pt>
                <c:pt idx="2981">
                  <c:v>5.2652160881880516E-11</c:v>
                </c:pt>
                <c:pt idx="2982">
                  <c:v>5.8759317323423871E-11</c:v>
                </c:pt>
                <c:pt idx="2983">
                  <c:v>6.5552871102441684E-11</c:v>
                </c:pt>
                <c:pt idx="2984">
                  <c:v>7.3107372830829696E-11</c:v>
                </c:pt>
                <c:pt idx="2985">
                  <c:v>8.1505172188153206E-11</c:v>
                </c:pt>
                <c:pt idx="2986">
                  <c:v>9.0837200607426931E-11</c:v>
                </c:pt>
                <c:pt idx="2987">
                  <c:v>1.0120382892306434E-10</c:v>
                </c:pt>
                <c:pt idx="2988">
                  <c:v>1.127158067865046E-10</c:v>
                </c:pt>
                <c:pt idx="2989">
                  <c:v>1.2549529123488053E-10</c:v>
                </c:pt>
                <c:pt idx="2990">
                  <c:v>1.3967697242423562E-10</c:v>
                </c:pt>
                <c:pt idx="2991">
                  <c:v>1.5540930521400666E-10</c:v>
                </c:pt>
                <c:pt idx="2992">
                  <c:v>1.7285585601651011E-10</c:v>
                </c:pt>
                <c:pt idx="2993">
                  <c:v>1.9219677510987489E-10</c:v>
                </c:pt>
                <c:pt idx="2994">
                  <c:v>2.1363040545602241E-10</c:v>
                </c:pt>
                <c:pt idx="2995">
                  <c:v>2.3737503997433144E-10</c:v>
                </c:pt>
                <c:pt idx="2996">
                  <c:v>2.6367084019838107E-10</c:v>
                </c:pt>
                <c:pt idx="2997">
                  <c:v>2.9278193029366086E-10</c:v>
                </c:pt>
                <c:pt idx="2998">
                  <c:v>3.2499868154306348E-10</c:v>
                </c:pt>
                <c:pt idx="2999">
                  <c:v>3.6064020361895878E-10</c:v>
                </c:pt>
                <c:pt idx="3000">
                  <c:v>4.0005706026241245E-10</c:v>
                </c:pt>
                <c:pt idx="3001">
                  <c:v>4.4363422838558438E-10</c:v>
                </c:pt>
                <c:pt idx="3002">
                  <c:v>4.9179432111073939E-10</c:v>
                </c:pt>
                <c:pt idx="3003">
                  <c:v>5.4500109686339545E-10</c:v>
                </c:pt>
                <c:pt idx="3004">
                  <c:v>6.0376327835551079E-10</c:v>
                </c:pt>
                <c:pt idx="3005">
                  <c:v>6.6863870713420653E-10</c:v>
                </c:pt>
                <c:pt idx="3006">
                  <c:v>7.4023886134015626E-10</c:v>
                </c:pt>
                <c:pt idx="3007">
                  <c:v>8.192337664233578E-10</c:v>
                </c:pt>
                <c:pt idx="3008">
                  <c:v>9.0635733081530515E-10</c:v>
                </c:pt>
                <c:pt idx="3009">
                  <c:v>1.0024131409581415E-9</c:v>
                </c:pt>
                <c:pt idx="3010">
                  <c:v>1.1082807526569005E-9</c:v>
                </c:pt>
                <c:pt idx="3011">
                  <c:v>1.224922518457694E-9</c:v>
                </c:pt>
                <c:pt idx="3012">
                  <c:v>1.3533909936760412E-9</c:v>
                </c:pt>
                <c:pt idx="3013">
                  <c:v>1.4948369668040183E-9</c:v>
                </c:pt>
                <c:pt idx="3014">
                  <c:v>1.6505181633467819E-9</c:v>
                </c:pt>
                <c:pt idx="3015">
                  <c:v>1.8218086756570555E-9</c:v>
                </c:pt>
                <c:pt idx="3016">
                  <c:v>2.0102091750952494E-9</c:v>
                </c:pt>
                <c:pt idx="3017">
                  <c:v>2.2173579668297647E-9</c:v>
                </c:pt>
                <c:pt idx="3018">
                  <c:v>2.4450429518304132E-9</c:v>
                </c:pt>
                <c:pt idx="3019">
                  <c:v>2.69521456511385E-9</c:v>
                </c:pt>
                <c:pt idx="3020">
                  <c:v>2.96999976407263E-9</c:v>
                </c:pt>
                <c:pt idx="3021">
                  <c:v>3.2717171457966907E-9</c:v>
                </c:pt>
                <c:pt idx="3022">
                  <c:v>3.6028932776571167E-9</c:v>
                </c:pt>
                <c:pt idx="3023">
                  <c:v>3.9662803311244942E-9</c:v>
                </c:pt>
                <c:pt idx="3024">
                  <c:v>4.3648751148144785E-9</c:v>
                </c:pt>
                <c:pt idx="3025">
                  <c:v>4.8019396091264826E-9</c:v>
                </c:pt>
                <c:pt idx="3026">
                  <c:v>5.2810231115896567E-9</c:v>
                </c:pt>
                <c:pt idx="3027">
                  <c:v>5.8059861091425574E-9</c:v>
                </c:pt>
                <c:pt idx="3028">
                  <c:v>6.381026001100851E-9</c:v>
                </c:pt>
                <c:pt idx="3029">
                  <c:v>7.0107048045099277E-9</c:v>
                </c:pt>
                <c:pt idx="3030">
                  <c:v>7.6999789819246703E-9</c:v>
                </c:pt>
                <c:pt idx="3031">
                  <c:v>8.4542315405103848E-9</c:v>
                </c:pt>
                <c:pt idx="3032">
                  <c:v>9.2793065606194051E-9</c:v>
                </c:pt>
                <c:pt idx="3033">
                  <c:v>1.0181546321786883E-8</c:v>
                </c:pt>
                <c:pt idx="3034">
                  <c:v>1.116783120435948E-8</c:v>
                </c:pt>
                <c:pt idx="3035">
                  <c:v>1.2245622555767666E-8</c:v>
                </c:pt>
                <c:pt idx="3036">
                  <c:v>1.3423008721814951E-8</c:v>
                </c:pt>
                <c:pt idx="3037">
                  <c:v>1.4708754455206912E-8</c:v>
                </c:pt>
                <c:pt idx="3038">
                  <c:v>1.6112353926089026E-8</c:v>
                </c:pt>
                <c:pt idx="3039">
                  <c:v>1.764408757235257E-8</c:v>
                </c:pt>
                <c:pt idx="3040">
                  <c:v>1.9315083041224393E-8</c:v>
                </c:pt>
                <c:pt idx="3041">
                  <c:v>2.1137380487913184E-8</c:v>
                </c:pt>
                <c:pt idx="3042">
                  <c:v>2.3124002512082678E-8</c:v>
                </c:pt>
                <c:pt idx="3043">
                  <c:v>2.5289029028488509E-8</c:v>
                </c:pt>
                <c:pt idx="3044">
                  <c:v>2.7647677384512631E-8</c:v>
                </c:pt>
                <c:pt idx="3045">
                  <c:v>3.0216388054183178E-8</c:v>
                </c:pt>
                <c:pt idx="3046">
                  <c:v>3.3012916256113083E-8</c:v>
                </c:pt>
                <c:pt idx="3047">
                  <c:v>3.6056429861089032E-8</c:v>
                </c:pt>
                <c:pt idx="3048">
                  <c:v>3.9367613974274479E-8</c:v>
                </c:pt>
                <c:pt idx="3049">
                  <c:v>4.2968782596837178E-8</c:v>
                </c:pt>
                <c:pt idx="3050">
                  <c:v>4.6883997792488704E-8</c:v>
                </c:pt>
                <c:pt idx="3051">
                  <c:v>5.1139196805764167E-8</c:v>
                </c:pt>
                <c:pt idx="3052">
                  <c:v>5.5762327601175832E-8</c:v>
                </c:pt>
                <c:pt idx="3053">
                  <c:v>6.0783493315099708E-8</c:v>
                </c:pt>
                <c:pt idx="3054">
                  <c:v>6.6235106136160743E-8</c:v>
                </c:pt>
                <c:pt idx="3055">
                  <c:v>7.2152051154212588E-8</c:v>
                </c:pt>
                <c:pt idx="3056">
                  <c:v>7.8571860743334084E-8</c:v>
                </c:pt>
                <c:pt idx="3057">
                  <c:v>8.5534900070164609E-8</c:v>
                </c:pt>
                <c:pt idx="3058">
                  <c:v>9.3084564345727201E-8</c:v>
                </c:pt>
                <c:pt idx="3059">
                  <c:v>1.0126748846630958E-7</c:v>
                </c:pt>
                <c:pt idx="3060">
                  <c:v>1.1013376971719985E-7</c:v>
                </c:pt>
                <c:pt idx="3061">
                  <c:v>1.1973720424185441E-7</c:v>
                </c:pt>
                <c:pt idx="3062">
                  <c:v>1.3013553800886615E-7</c:v>
                </c:pt>
                <c:pt idx="3063">
                  <c:v>1.4139073303900421E-7</c:v>
                </c:pt>
                <c:pt idx="3064">
                  <c:v>1.5356924968575469E-7</c:v>
                </c:pt>
                <c:pt idx="3065">
                  <c:v>1.6674234579382528E-7</c:v>
                </c:pt>
                <c:pt idx="3066">
                  <c:v>1.8098639359232725E-7</c:v>
                </c:pt>
                <c:pt idx="3067">
                  <c:v>1.9638321521148799E-7</c:v>
                </c:pt>
                <c:pt idx="3068">
                  <c:v>2.1302043774487684E-7</c:v>
                </c:pt>
                <c:pt idx="3069">
                  <c:v>2.3099186881196198E-7</c:v>
                </c:pt>
                <c:pt idx="3070">
                  <c:v>2.5039789360957748E-7</c:v>
                </c:pt>
                <c:pt idx="3071">
                  <c:v>2.7134589447469536E-7</c:v>
                </c:pt>
                <c:pt idx="3072">
                  <c:v>2.9395069401441431E-7</c:v>
                </c:pt>
                <c:pt idx="3073">
                  <c:v>3.1833502289327615E-7</c:v>
                </c:pt>
                <c:pt idx="3074">
                  <c:v>3.4463001340219764E-7</c:v>
                </c:pt>
                <c:pt idx="3075">
                  <c:v>3.7297571996616112E-7</c:v>
                </c:pt>
                <c:pt idx="3076">
                  <c:v>4.0352166778267715E-7</c:v>
                </c:pt>
                <c:pt idx="3077">
                  <c:v>4.3642743081500329E-7</c:v>
                </c:pt>
                <c:pt idx="3078">
                  <c:v>4.7186324039726459E-7</c:v>
                </c:pt>
                <c:pt idx="3079">
                  <c:v>5.1001062574107155E-7</c:v>
                </c:pt>
                <c:pt idx="3080">
                  <c:v>5.5106308766374819E-7</c:v>
                </c:pt>
                <c:pt idx="3081">
                  <c:v>5.9522680688924078E-7</c:v>
                </c:pt>
                <c:pt idx="3082">
                  <c:v>6.427213883017308E-7</c:v>
                </c:pt>
                <c:pt idx="3083">
                  <c:v>6.9378064256045577E-7</c:v>
                </c:pt>
                <c:pt idx="3084">
                  <c:v>7.4865340651013575E-7</c:v>
                </c:pt>
                <c:pt idx="3085">
                  <c:v>8.0760440384712992E-7</c:v>
                </c:pt>
                <c:pt idx="3086">
                  <c:v>8.7091514752417288E-7</c:v>
                </c:pt>
                <c:pt idx="3087">
                  <c:v>9.3888488539764209E-7</c:v>
                </c:pt>
                <c:pt idx="3088">
                  <c:v>1.0118315906406252E-6</c:v>
                </c:pt>
                <c:pt idx="3089">
                  <c:v>1.0900929984603439E-6</c:v>
                </c:pt>
                <c:pt idx="3090">
                  <c:v>1.174027690674414E-6</c:v>
                </c:pt>
                <c:pt idx="3091">
                  <c:v>1.2640162297073106E-6</c:v>
                </c:pt>
                <c:pt idx="3092">
                  <c:v>1.3604623435809011E-6</c:v>
                </c:pt>
                <c:pt idx="3093">
                  <c:v>1.4637941634715233E-6</c:v>
                </c:pt>
                <c:pt idx="3094">
                  <c:v>1.5744655154108377E-6</c:v>
                </c:pt>
                <c:pt idx="3095">
                  <c:v>1.692957267701125E-6</c:v>
                </c:pt>
                <c:pt idx="3096">
                  <c:v>1.8197787356077213E-6</c:v>
                </c:pt>
                <c:pt idx="3097">
                  <c:v>1.9554691448799072E-6</c:v>
                </c:pt>
                <c:pt idx="3098">
                  <c:v>2.100599155632589E-6</c:v>
                </c:pt>
                <c:pt idx="3099">
                  <c:v>2.2557724480970637E-6</c:v>
                </c:pt>
                <c:pt idx="3100">
                  <c:v>2.4216273717236009E-6</c:v>
                </c:pt>
                <c:pt idx="3101">
                  <c:v>2.5988386590805687E-6</c:v>
                </c:pt>
                <c:pt idx="3102">
                  <c:v>2.7881192059552987E-6</c:v>
                </c:pt>
                <c:pt idx="3103">
                  <c:v>2.990221919015824E-6</c:v>
                </c:pt>
                <c:pt idx="3104">
                  <c:v>3.2059416323362487E-6</c:v>
                </c:pt>
                <c:pt idx="3105">
                  <c:v>3.4361170940266925E-6</c:v>
                </c:pt>
                <c:pt idx="3106">
                  <c:v>3.6816330241440091E-6</c:v>
                </c:pt>
                <c:pt idx="3107">
                  <c:v>3.9434222449725921E-6</c:v>
                </c:pt>
                <c:pt idx="3108">
                  <c:v>4.2224678846939696E-6</c:v>
                </c:pt>
                <c:pt idx="3109">
                  <c:v>4.5198056553526014E-6</c:v>
                </c:pt>
                <c:pt idx="3110">
                  <c:v>4.8365262059365951E-6</c:v>
                </c:pt>
                <c:pt idx="3111">
                  <c:v>5.1737775512734196E-6</c:v>
                </c:pt>
                <c:pt idx="3112">
                  <c:v>5.532767577317563E-6</c:v>
                </c:pt>
                <c:pt idx="3113">
                  <c:v>5.9147666232787427E-6</c:v>
                </c:pt>
                <c:pt idx="3114">
                  <c:v>6.3211101408973258E-6</c:v>
                </c:pt>
                <c:pt idx="3115">
                  <c:v>6.7532014310163882E-6</c:v>
                </c:pt>
                <c:pt idx="3116">
                  <c:v>7.2125144574440496E-6</c:v>
                </c:pt>
                <c:pt idx="3117">
                  <c:v>7.7005967379190451E-6</c:v>
                </c:pt>
                <c:pt idx="3118">
                  <c:v>8.2190723118092289E-6</c:v>
                </c:pt>
                <c:pt idx="3119">
                  <c:v>8.7696447839782953E-6</c:v>
                </c:pt>
                <c:pt idx="3120">
                  <c:v>9.3541004440447363E-6</c:v>
                </c:pt>
                <c:pt idx="3121">
                  <c:v>9.9743114600336196E-6</c:v>
                </c:pt>
                <c:pt idx="3122">
                  <c:v>1.0632239145197879E-5</c:v>
                </c:pt>
                <c:pt idx="3123">
                  <c:v>1.132993729653105E-5</c:v>
                </c:pt>
                <c:pt idx="3124">
                  <c:v>1.2069555603248509E-5</c:v>
                </c:pt>
                <c:pt idx="3125">
                  <c:v>1.2853343123229582E-5</c:v>
                </c:pt>
                <c:pt idx="3126">
                  <c:v>1.3683651825145477E-5</c:v>
                </c:pt>
                <c:pt idx="3127">
                  <c:v>1.456294019370465E-5</c:v>
                </c:pt>
                <c:pt idx="3128">
                  <c:v>1.5493776895124305E-5</c:v>
                </c:pt>
                <c:pt idx="3129">
                  <c:v>1.6478844499638683E-5</c:v>
                </c:pt>
                <c:pt idx="3130">
                  <c:v>1.7520943257520579E-5</c:v>
                </c:pt>
                <c:pt idx="3131">
                  <c:v>1.8622994924739999E-5</c:v>
                </c:pt>
                <c:pt idx="3132">
                  <c:v>1.9788046634044029E-5</c:v>
                </c:pt>
                <c:pt idx="3133">
                  <c:v>2.1019274806870744E-5</c:v>
                </c:pt>
                <c:pt idx="3134">
                  <c:v>2.2319989101139962E-5</c:v>
                </c:pt>
                <c:pt idx="3135">
                  <c:v>2.3693636389570298E-5</c:v>
                </c:pt>
                <c:pt idx="3136">
                  <c:v>2.5143804762792359E-5</c:v>
                </c:pt>
                <c:pt idx="3137">
                  <c:v>2.6674227551095068E-5</c:v>
                </c:pt>
                <c:pt idx="3138">
                  <c:v>2.8288787358265725E-5</c:v>
                </c:pt>
                <c:pt idx="3139">
                  <c:v>2.9991520100530736E-5</c:v>
                </c:pt>
                <c:pt idx="3140">
                  <c:v>3.1786619043192111E-5</c:v>
                </c:pt>
                <c:pt idx="3141">
                  <c:v>3.3678438827112823E-5</c:v>
                </c:pt>
                <c:pt idx="3142">
                  <c:v>3.5671499476760141E-5</c:v>
                </c:pt>
                <c:pt idx="3143">
                  <c:v>3.7770490381087211E-5</c:v>
                </c:pt>
                <c:pt idx="3144">
                  <c:v>3.9980274238040215E-5</c:v>
                </c:pt>
                <c:pt idx="3145">
                  <c:v>4.2305890953093761E-5</c:v>
                </c:pt>
                <c:pt idx="3146">
                  <c:v>4.4752561481680324E-5</c:v>
                </c:pt>
                <c:pt idx="3147">
                  <c:v>4.7325691604993068E-5</c:v>
                </c:pt>
                <c:pt idx="3148">
                  <c:v>5.0030875628143426E-5</c:v>
                </c:pt>
                <c:pt idx="3149">
                  <c:v>5.2873899989235853E-5</c:v>
                </c:pt>
                <c:pt idx="3150">
                  <c:v>5.5860746767425441E-5</c:v>
                </c:pt>
                <c:pt idx="3151">
                  <c:v>5.899759707765158E-5</c:v>
                </c:pt>
                <c:pt idx="3152">
                  <c:v>6.2290834339203156E-5</c:v>
                </c:pt>
                <c:pt idx="3153">
                  <c:v>6.5747047404949384E-5</c:v>
                </c:pt>
                <c:pt idx="3154">
                  <c:v>6.9373033537583682E-5</c:v>
                </c:pt>
                <c:pt idx="3155">
                  <c:v>7.3175801218823916E-5</c:v>
                </c:pt>
                <c:pt idx="3156">
                  <c:v>7.7162572777151329E-5</c:v>
                </c:pt>
                <c:pt idx="3157">
                  <c:v>8.1340786819231626E-5</c:v>
                </c:pt>
                <c:pt idx="3158">
                  <c:v>8.5718100449898028E-5</c:v>
                </c:pt>
                <c:pt idx="3159">
                  <c:v>9.0302391265095265E-5</c:v>
                </c:pt>
                <c:pt idx="3160">
                  <c:v>9.5101759102027259E-5</c:v>
                </c:pt>
                <c:pt idx="3161">
                  <c:v>1.0012452753024672E-4</c:v>
                </c:pt>
                <c:pt idx="3162">
                  <c:v>1.0537924506740336E-4</c:v>
                </c:pt>
                <c:pt idx="3163">
                  <c:v>1.108746861028425E-4</c:v>
                </c:pt>
                <c:pt idx="3164">
                  <c:v>1.166198515122793E-4</c:v>
                </c:pt>
                <c:pt idx="3165">
                  <c:v>1.2262396894642327E-4</c:v>
                </c:pt>
                <c:pt idx="3166">
                  <c:v>1.2889649277633282E-4</c:v>
                </c:pt>
                <c:pt idx="3167">
                  <c:v>1.354471036781576E-4</c:v>
                </c:pt>
                <c:pt idx="3168">
                  <c:v>1.4228570783988309E-4</c:v>
                </c:pt>
                <c:pt idx="3169">
                  <c:v>1.4942243577254432E-4</c:v>
                </c:pt>
                <c:pt idx="3170">
                  <c:v>1.5686764070854851E-4</c:v>
                </c:pt>
                <c:pt idx="3171">
                  <c:v>1.6463189656959259E-4</c:v>
                </c:pt>
                <c:pt idx="3172">
                  <c:v>1.7272599548697517E-4</c:v>
                </c:pt>
                <c:pt idx="3173">
                  <c:v>1.8116094485700918E-4</c:v>
                </c:pt>
                <c:pt idx="3174">
                  <c:v>1.8994796391464297E-4</c:v>
                </c:pt>
                <c:pt idx="3175">
                  <c:v>1.9909847980851042E-4</c:v>
                </c:pt>
                <c:pt idx="3176">
                  <c:v>2.0862412316102039E-4</c:v>
                </c:pt>
                <c:pt idx="3177">
                  <c:v>2.1853672309724186E-4</c:v>
                </c:pt>
                <c:pt idx="3178">
                  <c:v>2.288483017271778E-4</c:v>
                </c:pt>
                <c:pt idx="3179">
                  <c:v>2.3957106806596497E-4</c:v>
                </c:pt>
                <c:pt idx="3180">
                  <c:v>2.5071741137743322E-4</c:v>
                </c:pt>
                <c:pt idx="3181">
                  <c:v>2.622998939269229E-4</c:v>
                </c:pt>
                <c:pt idx="3182">
                  <c:v>2.7433124312998175E-4</c:v>
                </c:pt>
                <c:pt idx="3183">
                  <c:v>2.8682434308407567E-4</c:v>
                </c:pt>
                <c:pt idx="3184">
                  <c:v>2.997922254715511E-4</c:v>
                </c:pt>
                <c:pt idx="3185">
                  <c:v>3.1324805982260539E-4</c:v>
                </c:pt>
                <c:pt idx="3186">
                  <c:v>3.2720514312815734E-4</c:v>
                </c:pt>
                <c:pt idx="3187">
                  <c:v>3.416768887934804E-4</c:v>
                </c:pt>
                <c:pt idx="3188">
                  <c:v>3.5667681492427747E-4</c:v>
                </c:pt>
                <c:pt idx="3189">
                  <c:v>3.7221853193821191E-4</c:v>
                </c:pt>
                <c:pt idx="3190">
                  <c:v>3.8831572949617795E-4</c:v>
                </c:pt>
                <c:pt idx="3191">
                  <c:v>4.0498216274836195E-4</c:v>
                </c:pt>
                <c:pt idx="3192">
                  <c:v>4.2223163789205652E-4</c:v>
                </c:pt>
                <c:pt idx="3193">
                  <c:v>4.4007799703902164E-4</c:v>
                </c:pt>
                <c:pt idx="3194">
                  <c:v>4.5853510239214255E-4</c:v>
                </c:pt>
                <c:pt idx="3195">
                  <c:v>4.7761681973200422E-4</c:v>
                </c:pt>
                <c:pt idx="3196">
                  <c:v>4.9733700121608088E-4</c:v>
                </c:pt>
                <c:pt idx="3197">
                  <c:v>5.177094674947972E-4</c:v>
                </c:pt>
                <c:pt idx="3198">
                  <c:v>5.3874798914978228E-4</c:v>
                </c:pt>
                <c:pt idx="3199">
                  <c:v>5.6046626746239091E-4</c:v>
                </c:pt>
                <c:pt idx="3200">
                  <c:v>5.8287791452118348E-4</c:v>
                </c:pt>
                <c:pt idx="3201">
                  <c:v>6.059964326798823E-4</c:v>
                </c:pt>
                <c:pt idx="3202">
                  <c:v>6.2983519337850215E-4</c:v>
                </c:pt>
                <c:pt idx="3203">
                  <c:v>6.5440741534238849E-4</c:v>
                </c:pt>
                <c:pt idx="3204">
                  <c:v>6.7972614217623798E-4</c:v>
                </c:pt>
                <c:pt idx="3205">
                  <c:v>7.0580421937139451E-4</c:v>
                </c:pt>
                <c:pt idx="3206">
                  <c:v>7.3265427074753725E-4</c:v>
                </c:pt>
                <c:pt idx="3207">
                  <c:v>7.6028867435116206E-4</c:v>
                </c:pt>
                <c:pt idx="3208">
                  <c:v>7.887195378357911E-4</c:v>
                </c:pt>
                <c:pt idx="3209">
                  <c:v>8.1795867335056002E-4</c:v>
                </c:pt>
                <c:pt idx="3210">
                  <c:v>8.4801757196637244E-4</c:v>
                </c:pt>
                <c:pt idx="3211">
                  <c:v>8.7890737767001154E-4</c:v>
                </c:pt>
                <c:pt idx="3212">
                  <c:v>9.1063886095967776E-4</c:v>
                </c:pt>
                <c:pt idx="3213">
                  <c:v>9.4322239207679341E-4</c:v>
                </c:pt>
                <c:pt idx="3214">
                  <c:v>9.7666791391093073E-4</c:v>
                </c:pt>
                <c:pt idx="3215">
                  <c:v>1.0109849146173779E-3</c:v>
                </c:pt>
                <c:pt idx="3216">
                  <c:v>1.0461823999879417E-3</c:v>
                </c:pt>
                <c:pt idx="3217">
                  <c:v>1.0822688656183688E-3</c:v>
                </c:pt>
                <c:pt idx="3218">
                  <c:v>1.1192522689169207E-3</c:v>
                </c:pt>
                <c:pt idx="3219">
                  <c:v>1.1571400010013636E-3</c:v>
                </c:pt>
                <c:pt idx="3220">
                  <c:v>1.1959388585325947E-3</c:v>
                </c:pt>
                <c:pt idx="3221">
                  <c:v>1.2356550155354128E-3</c:v>
                </c:pt>
                <c:pt idx="3222">
                  <c:v>1.2762939952582421E-3</c:v>
                </c:pt>
                <c:pt idx="3223">
                  <c:v>1.3178606421261449E-3</c:v>
                </c:pt>
                <c:pt idx="3224">
                  <c:v>1.3603590938412386E-3</c:v>
                </c:pt>
                <c:pt idx="3225">
                  <c:v>1.4037927536879921E-3</c:v>
                </c:pt>
                <c:pt idx="3226">
                  <c:v>1.4481642631011306E-3</c:v>
                </c:pt>
                <c:pt idx="3227">
                  <c:v>1.4934754745550328E-3</c:v>
                </c:pt>
                <c:pt idx="3228">
                  <c:v>1.539727424835454E-3</c:v>
                </c:pt>
                <c:pt idx="3229">
                  <c:v>1.5869203087545505E-3</c:v>
                </c:pt>
                <c:pt idx="3230">
                  <c:v>1.6350534533717007E-3</c:v>
                </c:pt>
                <c:pt idx="3231">
                  <c:v>1.68412529278291E-3</c:v>
                </c:pt>
                <c:pt idx="3232">
                  <c:v>1.7341333435429342E-3</c:v>
                </c:pt>
                <c:pt idx="3233">
                  <c:v>1.7850741807836732E-3</c:v>
                </c:pt>
                <c:pt idx="3234">
                  <c:v>1.8369434150939312E-3</c:v>
                </c:pt>
                <c:pt idx="3235">
                  <c:v>1.8897356702248555E-3</c:v>
                </c:pt>
                <c:pt idx="3236">
                  <c:v>1.9434445616862963E-3</c:v>
                </c:pt>
                <c:pt idx="3237">
                  <c:v>1.9980626762982766E-3</c:v>
                </c:pt>
                <c:pt idx="3238">
                  <c:v>2.0535815527622544E-3</c:v>
                </c:pt>
                <c:pt idx="3239">
                  <c:v>2.1099916633165153E-3</c:v>
                </c:pt>
                <c:pt idx="3240">
                  <c:v>2.1672823965383295E-3</c:v>
                </c:pt>
                <c:pt idx="3241">
                  <c:v>2.2254420413559497E-3</c:v>
                </c:pt>
                <c:pt idx="3242">
                  <c:v>2.2844577723324299E-3</c:v>
                </c:pt>
                <c:pt idx="3243">
                  <c:v>2.3443156362806892E-3</c:v>
                </c:pt>
                <c:pt idx="3244">
                  <c:v>2.4050005402706906E-3</c:v>
                </c:pt>
                <c:pt idx="3245">
                  <c:v>2.4664962410847935E-3</c:v>
                </c:pt>
                <c:pt idx="3246">
                  <c:v>2.5287853361784102E-3</c:v>
                </c:pt>
                <c:pt idx="3247">
                  <c:v>2.5918492562000905E-3</c:v>
                </c:pt>
                <c:pt idx="3248">
                  <c:v>2.6556682591228364E-3</c:v>
                </c:pt>
                <c:pt idx="3249">
                  <c:v>2.7202214260368912E-3</c:v>
                </c:pt>
                <c:pt idx="3250">
                  <c:v>2.7854866586517492E-3</c:v>
                </c:pt>
                <c:pt idx="3251">
                  <c:v>2.851440678552209E-3</c:v>
                </c:pt>
                <c:pt idx="3252">
                  <c:v>2.91805902825091E-3</c:v>
                </c:pt>
                <c:pt idx="3253">
                  <c:v>2.9853160740772175E-3</c:v>
                </c:pt>
                <c:pt idx="3254">
                  <c:v>3.0531850109379549E-3</c:v>
                </c:pt>
                <c:pt idx="3255">
                  <c:v>3.1216378689841386E-3</c:v>
                </c:pt>
                <c:pt idx="3256">
                  <c:v>3.1906455222131857E-3</c:v>
                </c:pt>
                <c:pt idx="3257">
                  <c:v>3.2601776990324291E-3</c:v>
                </c:pt>
                <c:pt idx="3258">
                  <c:v>3.330202994807904E-3</c:v>
                </c:pt>
                <c:pt idx="3259">
                  <c:v>3.4006888864158095E-3</c:v>
                </c:pt>
                <c:pt idx="3260">
                  <c:v>3.4716017488126806E-3</c:v>
                </c:pt>
                <c:pt idx="3261">
                  <c:v>3.5429068736350152E-3</c:v>
                </c:pt>
                <c:pt idx="3262">
                  <c:v>3.6145684898348362E-3</c:v>
                </c:pt>
                <c:pt idx="3263">
                  <c:v>3.6865497863541683E-3</c:v>
                </c:pt>
                <c:pt idx="3264">
                  <c:v>3.7588129368370839E-3</c:v>
                </c:pt>
                <c:pt idx="3265">
                  <c:v>3.8313191263719005E-3</c:v>
                </c:pt>
                <c:pt idx="3266">
                  <c:v>3.9040285802547075E-3</c:v>
                </c:pt>
                <c:pt idx="3267">
                  <c:v>3.9769005947575984E-3</c:v>
                </c:pt>
                <c:pt idx="3268">
                  <c:v>4.0498935698831656E-3</c:v>
                </c:pt>
                <c:pt idx="3269">
                  <c:v>4.1229650440798623E-3</c:v>
                </c:pt>
                <c:pt idx="3270">
                  <c:v>4.1960717308902173E-3</c:v>
                </c:pt>
                <c:pt idx="3271">
                  <c:v>4.2691695574980024E-3</c:v>
                </c:pt>
                <c:pt idx="3272">
                  <c:v>4.3422137051362317E-3</c:v>
                </c:pt>
                <c:pt idx="3273">
                  <c:v>4.4151586513129148E-3</c:v>
                </c:pt>
                <c:pt idx="3274">
                  <c:v>4.4879582138078215E-3</c:v>
                </c:pt>
                <c:pt idx="3275">
                  <c:v>4.5605655963877325E-3</c:v>
                </c:pt>
                <c:pt idx="3276">
                  <c:v>4.6329334361839445E-3</c:v>
                </c:pt>
                <c:pt idx="3277">
                  <c:v>4.7050138526712445E-3</c:v>
                </c:pt>
                <c:pt idx="3278">
                  <c:v>4.7767584981831639E-3</c:v>
                </c:pt>
                <c:pt idx="3279">
                  <c:v>4.8481186098938483E-3</c:v>
                </c:pt>
                <c:pt idx="3280">
                  <c:v>4.9190450631931212E-3</c:v>
                </c:pt>
                <c:pt idx="3281">
                  <c:v>4.9894884263771908E-3</c:v>
                </c:pt>
                <c:pt idx="3282">
                  <c:v>5.0593990165731118E-3</c:v>
                </c:pt>
                <c:pt idx="3283">
                  <c:v>5.1287269568124107E-3</c:v>
                </c:pt>
                <c:pt idx="3284">
                  <c:v>5.1974222341639462E-3</c:v>
                </c:pt>
                <c:pt idx="3285">
                  <c:v>5.2654347588349795E-3</c:v>
                </c:pt>
                <c:pt idx="3286">
                  <c:v>5.3327144241440885E-3</c:v>
                </c:pt>
                <c:pt idx="3287">
                  <c:v>5.3992111672675541E-3</c:v>
                </c:pt>
                <c:pt idx="3288">
                  <c:v>5.4648750306578566E-3</c:v>
                </c:pt>
                <c:pt idx="3289">
                  <c:v>5.5296562240304001E-3</c:v>
                </c:pt>
                <c:pt idx="3290">
                  <c:v>5.5935051868116412E-3</c:v>
                </c:pt>
                <c:pt idx="3291">
                  <c:v>5.656372650940468E-3</c:v>
                </c:pt>
                <c:pt idx="3292">
                  <c:v>5.7182097039115325E-3</c:v>
                </c:pt>
                <c:pt idx="3293">
                  <c:v>5.7789678519494731E-3</c:v>
                </c:pt>
                <c:pt idx="3294">
                  <c:v>5.8385990831987316E-3</c:v>
                </c:pt>
                <c:pt idx="3295">
                  <c:v>5.8970559308157162E-3</c:v>
                </c:pt>
                <c:pt idx="3296">
                  <c:v>5.9542915358463868E-3</c:v>
                </c:pt>
                <c:pt idx="3297">
                  <c:v>6.010259709773382E-3</c:v>
                </c:pt>
                <c:pt idx="3298">
                  <c:v>6.0649149966157979E-3</c:v>
                </c:pt>
                <c:pt idx="3299">
                  <c:v>6.1182127344648757E-3</c:v>
                </c:pt>
                <c:pt idx="3300">
                  <c:v>6.1701091163385456E-3</c:v>
                </c:pt>
                <c:pt idx="3301">
                  <c:v>6.2205612502395768E-3</c:v>
                </c:pt>
                <c:pt idx="3302">
                  <c:v>6.2695272183007564E-3</c:v>
                </c:pt>
                <c:pt idx="3303">
                  <c:v>6.3169661349041419E-3</c:v>
                </c:pt>
                <c:pt idx="3304">
                  <c:v>6.3628382036598997E-3</c:v>
                </c:pt>
                <c:pt idx="3305">
                  <c:v>6.4071047731348333E-3</c:v>
                </c:pt>
                <c:pt idx="3306">
                  <c:v>6.4497283912204242E-3</c:v>
                </c:pt>
                <c:pt idx="3307">
                  <c:v>6.4906728580328612E-3</c:v>
                </c:pt>
                <c:pt idx="3308">
                  <c:v>6.5299032772412769E-3</c:v>
                </c:pt>
                <c:pt idx="3309">
                  <c:v>6.5673861057208979E-3</c:v>
                </c:pt>
                <c:pt idx="3310">
                  <c:v>6.6030892014330798E-3</c:v>
                </c:pt>
                <c:pt idx="3311">
                  <c:v>6.6369818694356044E-3</c:v>
                </c:pt>
                <c:pt idx="3312">
                  <c:v>6.6690349059315181E-3</c:v>
                </c:pt>
                <c:pt idx="3313">
                  <c:v>6.6992206402673492E-3</c:v>
                </c:pt>
                <c:pt idx="3314">
                  <c:v>6.727512974796403E-3</c:v>
                </c:pt>
                <c:pt idx="3315">
                  <c:v>6.7538874225262953E-3</c:v>
                </c:pt>
                <c:pt idx="3316">
                  <c:v>6.7783211424751466E-3</c:v>
                </c:pt>
                <c:pt idx="3317">
                  <c:v>6.8007929726641757E-3</c:v>
                </c:pt>
                <c:pt idx="3318">
                  <c:v>6.8212834606806412E-3</c:v>
                </c:pt>
                <c:pt idx="3319">
                  <c:v>6.8397748917487493E-3</c:v>
                </c:pt>
                <c:pt idx="3320">
                  <c:v>6.8562513142522092E-3</c:v>
                </c:pt>
                <c:pt idx="3321">
                  <c:v>6.8706985626567092E-3</c:v>
                </c:pt>
                <c:pt idx="3322">
                  <c:v>6.8831042777863991E-3</c:v>
                </c:pt>
                <c:pt idx="3323">
                  <c:v>6.8934579244136302E-3</c:v>
                </c:pt>
                <c:pt idx="3324">
                  <c:v>6.9017508061272109E-3</c:v>
                </c:pt>
                <c:pt idx="3325">
                  <c:v>6.9079760774496358E-3</c:v>
                </c:pt>
                <c:pt idx="3326">
                  <c:v>6.9121287531799924E-3</c:v>
                </c:pt>
                <c:pt idx="3327">
                  <c:v>6.9142057149447697E-3</c:v>
                </c:pt>
                <c:pt idx="3328">
                  <c:v>6.9142057149447706E-3</c:v>
                </c:pt>
                <c:pt idx="3329">
                  <c:v>6.9121293768922331E-3</c:v>
                </c:pt>
                <c:pt idx="3330">
                  <c:v>6.9079791941381689E-3</c:v>
                </c:pt>
                <c:pt idx="3331">
                  <c:v>6.9017595249957894E-3</c:v>
                </c:pt>
                <c:pt idx="3332">
                  <c:v>6.8934765852718249E-3</c:v>
                </c:pt>
                <c:pt idx="3333">
                  <c:v>6.8831384380233706E-3</c:v>
                </c:pt>
                <c:pt idx="3334">
                  <c:v>6.8707549805636552E-3</c:v>
                </c:pt>
                <c:pt idx="3335">
                  <c:v>6.8563379287459262E-3</c:v>
                </c:pt>
                <c:pt idx="3336">
                  <c:v>6.8399007985601385E-3</c:v>
                </c:pt>
                <c:pt idx="3337">
                  <c:v>6.8214588850828923E-3</c:v>
                </c:pt>
                <c:pt idx="3338">
                  <c:v>6.8010292388262766E-3</c:v>
                </c:pt>
                <c:pt idx="3339">
                  <c:v>6.7786306395367394E-3</c:v>
                </c:pt>
                <c:pt idx="3340">
                  <c:v>6.7542835675000841E-3</c:v>
                </c:pt>
                <c:pt idx="3341">
                  <c:v>6.7280101724140591E-3</c:v>
                </c:pt>
                <c:pt idx="3342">
                  <c:v>6.6998342398942364E-3</c:v>
                </c:pt>
                <c:pt idx="3343">
                  <c:v>6.6697811556841805E-3</c:v>
                </c:pt>
                <c:pt idx="3344">
                  <c:v>6.6378778676450282E-3</c:v>
                </c:pt>
                <c:pt idx="3345">
                  <c:v>6.6041528456037852E-3</c:v>
                </c:pt>
                <c:pt idx="3346">
                  <c:v>6.5686360391440084E-3</c:v>
                </c:pt>
                <c:pt idx="3347">
                  <c:v>6.5313588334260453E-3</c:v>
                </c:pt>
                <c:pt idx="3348">
                  <c:v>6.4923540031278926E-3</c:v>
                </c:pt>
                <c:pt idx="3349">
                  <c:v>6.4516556646008289E-3</c:v>
                </c:pt>
                <c:pt idx="3350">
                  <c:v>6.4092992263372591E-3</c:v>
                </c:pt>
                <c:pt idx="3351">
                  <c:v>6.3653213378510546E-3</c:v>
                </c:pt>
                <c:pt idx="3352">
                  <c:v>6.3197598370731307E-3</c:v>
                </c:pt>
                <c:pt idx="3353">
                  <c:v>6.2726536963674537E-3</c:v>
                </c:pt>
                <c:pt idx="3354">
                  <c:v>6.2240429672748808E-3</c:v>
                </c:pt>
                <c:pt idx="3355">
                  <c:v>6.1739687240935847E-3</c:v>
                </c:pt>
                <c:pt idx="3356">
                  <c:v>6.1224730064067898E-3</c:v>
                </c:pt>
                <c:pt idx="3357">
                  <c:v>6.0695987606695003E-3</c:v>
                </c:pt>
                <c:pt idx="3358">
                  <c:v>6.0153897809671827E-3</c:v>
                </c:pt>
                <c:pt idx="3359">
                  <c:v>5.9598906490594527E-3</c:v>
                </c:pt>
                <c:pt idx="3360">
                  <c:v>5.9031466738229468E-3</c:v>
                </c:pt>
                <c:pt idx="3361">
                  <c:v>5.8452038302071845E-3</c:v>
                </c:pt>
                <c:pt idx="3362">
                  <c:v>5.7861086978173229E-3</c:v>
                </c:pt>
                <c:pt idx="3363">
                  <c:v>5.7259083992372067E-3</c:v>
                </c:pt>
                <c:pt idx="3364">
                  <c:v>5.6646505382052159E-3</c:v>
                </c:pt>
                <c:pt idx="3365">
                  <c:v>5.6023831377555299E-3</c:v>
                </c:pt>
                <c:pt idx="3366">
                  <c:v>5.5391545784343197E-3</c:v>
                </c:pt>
                <c:pt idx="3367">
                  <c:v>5.475013536700663E-3</c:v>
                </c:pt>
                <c:pt idx="3368">
                  <c:v>5.4100089236202012E-3</c:v>
                </c:pt>
                <c:pt idx="3369">
                  <c:v>5.3441898239559964E-3</c:v>
                </c:pt>
                <c:pt idx="3370">
                  <c:v>5.2776054357607446E-3</c:v>
                </c:pt>
                <c:pt idx="3371">
                  <c:v>5.2103050105716366E-3</c:v>
                </c:pt>
                <c:pt idx="3372">
                  <c:v>5.1423377943056701E-3</c:v>
                </c:pt>
                <c:pt idx="3373">
                  <c:v>5.0737529689518319E-3</c:v>
                </c:pt>
                <c:pt idx="3374">
                  <c:v>5.0045995951527918E-3</c:v>
                </c:pt>
                <c:pt idx="3375">
                  <c:v>4.9349265557652794E-3</c:v>
                </c:pt>
                <c:pt idx="3376">
                  <c:v>4.8647825004864021E-3</c:v>
                </c:pt>
                <c:pt idx="3377">
                  <c:v>4.7942157916279716E-3</c:v>
                </c:pt>
                <c:pt idx="3378">
                  <c:v>4.7232744511185292E-3</c:v>
                </c:pt>
                <c:pt idx="3379">
                  <c:v>4.6520061088087573E-3</c:v>
                </c:pt>
                <c:pt idx="3380">
                  <c:v>4.5804579521515369E-3</c:v>
                </c:pt>
                <c:pt idx="3381">
                  <c:v>4.5086766773247853E-3</c:v>
                </c:pt>
                <c:pt idx="3382">
                  <c:v>4.4367084418605544E-3</c:v>
                </c:pt>
                <c:pt idx="3383">
                  <c:v>4.3645988188397546E-3</c:v>
                </c:pt>
                <c:pt idx="3384">
                  <c:v>4.2923927527082923E-3</c:v>
                </c:pt>
                <c:pt idx="3385">
                  <c:v>4.2201345167648657E-3</c:v>
                </c:pt>
                <c:pt idx="3386">
                  <c:v>4.1478676723680011E-3</c:v>
                </c:pt>
                <c:pt idx="3387">
                  <c:v>4.0756350299034948E-3</c:v>
                </c:pt>
                <c:pt idx="3388">
                  <c:v>4.003478611551722E-3</c:v>
                </c:pt>
                <c:pt idx="3389">
                  <c:v>3.9314396158865979E-3</c:v>
                </c:pt>
                <c:pt idx="3390">
                  <c:v>3.8595583843369064E-3</c:v>
                </c:pt>
                <c:pt idx="3391">
                  <c:v>3.7878743695335024E-3</c:v>
                </c:pt>
                <c:pt idx="3392">
                  <c:v>3.7164261055635016E-3</c:v>
                </c:pt>
                <c:pt idx="3393">
                  <c:v>3.6452511801476099E-3</c:v>
                </c:pt>
                <c:pt idx="3394">
                  <c:v>3.5743862087514997E-3</c:v>
                </c:pt>
                <c:pt idx="3395">
                  <c:v>3.5038668106400941E-3</c:v>
                </c:pt>
                <c:pt idx="3396">
                  <c:v>3.4337275868768892E-3</c:v>
                </c:pt>
                <c:pt idx="3397">
                  <c:v>3.3640021002687656E-3</c:v>
                </c:pt>
                <c:pt idx="3398">
                  <c:v>3.294722857250579E-3</c:v>
                </c:pt>
                <c:pt idx="3399">
                  <c:v>3.22592129170211E-3</c:v>
                </c:pt>
                <c:pt idx="3400">
                  <c:v>3.1576277506840098E-3</c:v>
                </c:pt>
                <c:pt idx="3401">
                  <c:v>3.0898714820773287E-3</c:v>
                </c:pt>
                <c:pt idx="3402">
                  <c:v>3.0226806241068073E-3</c:v>
                </c:pt>
                <c:pt idx="3403">
                  <c:v>2.9560821967248817E-3</c:v>
                </c:pt>
                <c:pt idx="3404">
                  <c:v>2.8901020948302759E-3</c:v>
                </c:pt>
                <c:pt idx="3405">
                  <c:v>2.8247650832912211E-3</c:v>
                </c:pt>
                <c:pt idx="3406">
                  <c:v>2.7600947937412622E-3</c:v>
                </c:pt>
                <c:pt idx="3407">
                  <c:v>2.696113723111741E-3</c:v>
                </c:pt>
                <c:pt idx="3408">
                  <c:v>2.6328432338629691E-3</c:v>
                </c:pt>
                <c:pt idx="3409">
                  <c:v>2.5703035558738751E-3</c:v>
                </c:pt>
                <c:pt idx="3410">
                  <c:v>2.5085137899454857E-3</c:v>
                </c:pt>
                <c:pt idx="3411">
                  <c:v>2.4474919128747736E-3</c:v>
                </c:pt>
                <c:pt idx="3412">
                  <c:v>2.3872547840492141E-3</c:v>
                </c:pt>
                <c:pt idx="3413">
                  <c:v>2.3278181535148854E-3</c:v>
                </c:pt>
                <c:pt idx="3414">
                  <c:v>2.2691966714644294E-3</c:v>
                </c:pt>
                <c:pt idx="3415">
                  <c:v>2.2114038990940191E-3</c:v>
                </c:pt>
                <c:pt idx="3416">
                  <c:v>2.1544523207737815E-3</c:v>
                </c:pt>
                <c:pt idx="3417">
                  <c:v>2.0983533574768379E-3</c:v>
                </c:pt>
                <c:pt idx="3418">
                  <c:v>2.0431173814099029E-3</c:v>
                </c:pt>
                <c:pt idx="3419">
                  <c:v>1.9887537317875808E-3</c:v>
                </c:pt>
                <c:pt idx="3420">
                  <c:v>1.9352707316927324E-3</c:v>
                </c:pt>
                <c:pt idx="3421">
                  <c:v>1.8826757059629399E-3</c:v>
                </c:pt>
                <c:pt idx="3422">
                  <c:v>1.8309750000439831E-3</c:v>
                </c:pt>
                <c:pt idx="3423">
                  <c:v>1.7801739997507164E-3</c:v>
                </c:pt>
                <c:pt idx="3424">
                  <c:v>1.7302771518745059E-3</c:v>
                </c:pt>
                <c:pt idx="3425">
                  <c:v>1.681287985577999E-3</c:v>
                </c:pt>
                <c:pt idx="3426">
                  <c:v>1.6332091345168133E-3</c:v>
                </c:pt>
                <c:pt idx="3427">
                  <c:v>1.5860423596284956E-3</c:v>
                </c:pt>
                <c:pt idx="3428">
                  <c:v>1.5397885725293998E-3</c:v>
                </c:pt>
                <c:pt idx="3429">
                  <c:v>1.4944478594607206E-3</c:v>
                </c:pt>
                <c:pt idx="3430">
                  <c:v>1.4500195057256735E-3</c:v>
                </c:pt>
                <c:pt idx="3431">
                  <c:v>1.4065020205596464E-3</c:v>
                </c:pt>
                <c:pt idx="3432">
                  <c:v>1.3638931623778452E-3</c:v>
                </c:pt>
                <c:pt idx="3433">
                  <c:v>1.3221899643435806E-3</c:v>
                </c:pt>
                <c:pt idx="3434">
                  <c:v>1.2813887602037184E-3</c:v>
                </c:pt>
                <c:pt idx="3435">
                  <c:v>1.2414852103370623E-3</c:v>
                </c:pt>
                <c:pt idx="3436">
                  <c:v>1.202474327963954E-3</c:v>
                </c:pt>
                <c:pt idx="3437">
                  <c:v>1.1643505054659642E-3</c:v>
                </c:pt>
                <c:pt idx="3438">
                  <c:v>1.1271075407665529E-3</c:v>
                </c:pt>
                <c:pt idx="3439">
                  <c:v>1.0907386637243706E-3</c:v>
                </c:pt>
                <c:pt idx="3440">
                  <c:v>1.0552365624930202E-3</c:v>
                </c:pt>
                <c:pt idx="3441">
                  <c:v>1.0205934098022407E-3</c:v>
                </c:pt>
                <c:pt idx="3442">
                  <c:v>9.8680088911750957E-4</c:v>
                </c:pt>
                <c:pt idx="3443">
                  <c:v>9.5385022063652913E-4</c:v>
                </c:pt>
                <c:pt idx="3444">
                  <c:v>9.2173218708243502E-4</c:v>
                </c:pt>
                <c:pt idx="3445">
                  <c:v>8.9043715925637187E-4</c:v>
                </c:pt>
                <c:pt idx="3446">
                  <c:v>8.5995512131257102E-4</c:v>
                </c:pt>
                <c:pt idx="3447">
                  <c:v>8.3027569572203543E-4</c:v>
                </c:pt>
                <c:pt idx="3448">
                  <c:v>8.0138816789174542E-4</c:v>
                </c:pt>
                <c:pt idx="3449">
                  <c:v>7.7328151040916796E-4</c:v>
                </c:pt>
                <c:pt idx="3450">
                  <c:v>7.4594440688268262E-4</c:v>
                </c:pt>
                <c:pt idx="3451">
                  <c:v>7.1936527535123164E-4</c:v>
                </c:pt>
                <c:pt idx="3452">
                  <c:v>6.9353229123783383E-4</c:v>
                </c:pt>
                <c:pt idx="3453">
                  <c:v>6.6843340982361066E-4</c:v>
                </c:pt>
                <c:pt idx="3454">
                  <c:v>6.4405638822078815E-4</c:v>
                </c:pt>
                <c:pt idx="3455">
                  <c:v>6.2038880682493611E-4</c:v>
                </c:pt>
                <c:pt idx="3456">
                  <c:v>5.9741809022858866E-4</c:v>
                </c:pt>
                <c:pt idx="3457">
                  <c:v>5.7513152757979278E-4</c:v>
                </c:pt>
                <c:pt idx="3458">
                  <c:v>5.5351629237153431E-4</c:v>
                </c:pt>
                <c:pt idx="3459">
                  <c:v>5.3255946164880799E-4</c:v>
                </c:pt>
                <c:pt idx="3460">
                  <c:v>5.1224803462261541E-4</c:v>
                </c:pt>
                <c:pt idx="3461">
                  <c:v>4.9256895068130416E-4</c:v>
                </c:pt>
                <c:pt idx="3462">
                  <c:v>4.7350910679124392E-4</c:v>
                </c:pt>
                <c:pt idx="3463">
                  <c:v>4.5505537428059962E-4</c:v>
                </c:pt>
                <c:pt idx="3464">
                  <c:v>4.3719461500148628E-4</c:v>
                </c:pt>
                <c:pt idx="3465">
                  <c:v>4.1991369686669461E-4</c:v>
                </c:pt>
                <c:pt idx="3466">
                  <c:v>4.0319950875951295E-4</c:v>
                </c:pt>
                <c:pt idx="3467">
                  <c:v>3.8703897481557643E-4</c:v>
                </c:pt>
                <c:pt idx="3468">
                  <c:v>3.7141906807755385E-4</c:v>
                </c:pt>
                <c:pt idx="3469">
                  <c:v>3.5632682352455E-4</c:v>
                </c:pt>
                <c:pt idx="3470">
                  <c:v>3.4174935047917674E-4</c:v>
                </c:pt>
                <c:pt idx="3471">
                  <c:v>3.2767384439665156E-4</c:v>
                </c:pt>
                <c:pt idx="3472">
                  <c:v>3.1408759804102106E-4</c:v>
                </c:pt>
                <c:pt idx="3473">
                  <c:v>3.009780120548546E-4</c:v>
                </c:pt>
                <c:pt idx="3474">
                  <c:v>2.8833260492966591E-4</c:v>
                </c:pt>
                <c:pt idx="3475">
                  <c:v>2.7613902238517201E-4</c:v>
                </c:pt>
                <c:pt idx="3476">
                  <c:v>2.6438504616630701E-4</c:v>
                </c:pt>
                <c:pt idx="3477">
                  <c:v>2.5305860226785751E-4</c:v>
                </c:pt>
                <c:pt idx="3478">
                  <c:v>2.4214776859721952E-4</c:v>
                </c:pt>
                <c:pt idx="3479">
                  <c:v>2.3164078208624535E-4</c:v>
                </c:pt>
                <c:pt idx="3480">
                  <c:v>2.2152604526432155E-4</c:v>
                </c:pt>
                <c:pt idx="3481">
                  <c:v>2.1179213230469265E-4</c:v>
                </c:pt>
                <c:pt idx="3482">
                  <c:v>2.0242779455708387E-4</c:v>
                </c:pt>
                <c:pt idx="3483">
                  <c:v>1.9342196557994534E-4</c:v>
                </c:pt>
                <c:pt idx="3484">
                  <c:v>1.8476376568597681E-4</c:v>
                </c:pt>
                <c:pt idx="3485">
                  <c:v>1.7644250601509345E-4</c:v>
                </c:pt>
                <c:pt idx="3486">
                  <c:v>1.6844769214919742E-4</c:v>
                </c:pt>
                <c:pt idx="3487">
                  <c:v>1.6076902728344935E-4</c:v>
                </c:pt>
                <c:pt idx="3488">
                  <c:v>1.533964149689307E-4</c:v>
                </c:pt>
                <c:pt idx="3489">
                  <c:v>1.4631996144171287E-4</c:v>
                </c:pt>
                <c:pt idx="3490">
                  <c:v>1.3952997755355546E-4</c:v>
                </c:pt>
                <c:pt idx="3491">
                  <c:v>1.3301698031952501E-4</c:v>
                </c:pt>
                <c:pt idx="3492">
                  <c:v>1.2677169409782508E-4</c:v>
                </c:pt>
                <c:pt idx="3493">
                  <c:v>1.2078505141719154E-4</c:v>
                </c:pt>
                <c:pt idx="3494">
                  <c:v>1.1504819346719103E-4</c:v>
                </c:pt>
                <c:pt idx="3495">
                  <c:v>1.0955247026666789E-4</c:v>
                </c:pt>
                <c:pt idx="3496">
                  <c:v>1.0428944052551741E-4</c:v>
                </c:pt>
                <c:pt idx="3497">
                  <c:v>9.9250871214823686E-5</c:v>
                </c:pt>
                <c:pt idx="3498">
                  <c:v>9.4428736860286232E-5</c:v>
                </c:pt>
                <c:pt idx="3499">
                  <c:v>8.9815218573684047E-5</c:v>
                </c:pt>
                <c:pt idx="3500">
                  <c:v>8.5402702836845926E-5</c:v>
                </c:pt>
                <c:pt idx="3501">
                  <c:v>8.1183780052501432E-5</c:v>
                </c:pt>
                <c:pt idx="3502">
                  <c:v>7.7151242876043286E-5</c:v>
                </c:pt>
                <c:pt idx="3503">
                  <c:v>7.3298084341994247E-5</c:v>
                </c:pt>
                <c:pt idx="3504">
                  <c:v>6.9617495798716448E-5</c:v>
                </c:pt>
                <c:pt idx="3505">
                  <c:v>6.6102864664552372E-5</c:v>
                </c:pt>
                <c:pt idx="3506">
                  <c:v>6.2747772018333323E-5</c:v>
                </c:pt>
                <c:pt idx="3507">
                  <c:v>5.9545990036783634E-5</c:v>
                </c:pt>
                <c:pt idx="3508">
                  <c:v>5.6491479291093052E-5</c:v>
                </c:pt>
                <c:pt idx="3509">
                  <c:v>5.3578385914546434E-5</c:v>
                </c:pt>
                <c:pt idx="3510">
                  <c:v>5.080103865266997E-5</c:v>
                </c:pt>
                <c:pt idx="3511">
                  <c:v>4.8153945807156977E-5</c:v>
                </c:pt>
                <c:pt idx="3512">
                  <c:v>4.5631792084265572E-5</c:v>
                </c:pt>
                <c:pt idx="3513">
                  <c:v>4.3229435358144245E-5</c:v>
                </c:pt>
                <c:pt idx="3514">
                  <c:v>4.0941903359107672E-5</c:v>
                </c:pt>
                <c:pt idx="3515">
                  <c:v>3.8764390296492801E-5</c:v>
                </c:pt>
                <c:pt idx="3516">
                  <c:v>3.6692253425369049E-5</c:v>
                </c:pt>
                <c:pt idx="3517">
                  <c:v>3.472100956596338E-5</c:v>
                </c:pt>
                <c:pt idx="3518">
                  <c:v>3.2846331584281371E-5</c:v>
                </c:pt>
                <c:pt idx="3519">
                  <c:v>3.1064044842067071E-5</c:v>
                </c:pt>
                <c:pt idx="3520">
                  <c:v>2.9370123623754657E-5</c:v>
                </c:pt>
                <c:pt idx="3521">
                  <c:v>2.776068754783653E-5</c:v>
                </c:pt>
                <c:pt idx="3522">
                  <c:v>2.6231997969556091E-5</c:v>
                </c:pt>
                <c:pt idx="3523">
                  <c:v>2.4780454381570093E-5</c:v>
                </c:pt>
                <c:pt idx="3524">
                  <c:v>2.3402590818793439E-5</c:v>
                </c:pt>
                <c:pt idx="3525">
                  <c:v>2.2095072273330517E-5</c:v>
                </c:pt>
                <c:pt idx="3526">
                  <c:v>2.0854691125012645E-5</c:v>
                </c:pt>
                <c:pt idx="3527">
                  <c:v>1.9678363592733636E-5</c:v>
                </c:pt>
                <c:pt idx="3528">
                  <c:v>1.856312621145096E-5</c:v>
                </c:pt>
                <c:pt idx="3529">
                  <c:v>1.7506132339354131E-5</c:v>
                </c:pt>
                <c:pt idx="3530">
                  <c:v>1.6504648699436649E-5</c:v>
                </c:pt>
                <c:pt idx="3531">
                  <c:v>1.5556051959350185E-5</c:v>
                </c:pt>
                <c:pt idx="3532">
                  <c:v>1.4657825353149012E-5</c:v>
                </c:pt>
                <c:pt idx="3533">
                  <c:v>1.380755534822681E-5</c:v>
                </c:pt>
                <c:pt idx="3534">
                  <c:v>1.3002928360466016E-5</c:v>
                </c:pt>
                <c:pt idx="3535">
                  <c:v>1.2241727520359748E-5</c:v>
                </c:pt>
                <c:pt idx="3536">
                  <c:v>1.1521829492586117E-5</c:v>
                </c:pt>
                <c:pt idx="3537">
                  <c:v>1.0841201351276982E-5</c:v>
                </c:pt>
                <c:pt idx="3538">
                  <c:v>1.0197897512970235E-5</c:v>
                </c:pt>
                <c:pt idx="3539">
                  <c:v>9.5900567290051363E-6</c:v>
                </c:pt>
                <c:pt idx="3540">
                  <c:v>9.0158991389034559E-6</c:v>
                </c:pt>
                <c:pt idx="3541">
                  <c:v>8.4737233860560208E-6</c:v>
                </c:pt>
                <c:pt idx="3542">
                  <c:v>7.961903796833376E-6</c:v>
                </c:pt>
                <c:pt idx="3543">
                  <c:v>7.4788876240570727E-6</c:v>
                </c:pt>
                <c:pt idx="3544">
                  <c:v>7.0231923555672447E-6</c:v>
                </c:pt>
                <c:pt idx="3545">
                  <c:v>6.5934030884610337E-6</c:v>
                </c:pt>
                <c:pt idx="3546">
                  <c:v>6.1881699694069622E-6</c:v>
                </c:pt>
                <c:pt idx="3547">
                  <c:v>5.8062057012842031E-6</c:v>
                </c:pt>
                <c:pt idx="3548">
                  <c:v>5.4462831162510733E-6</c:v>
                </c:pt>
                <c:pt idx="3549">
                  <c:v>5.1072328152113899E-6</c:v>
                </c:pt>
                <c:pt idx="3550">
                  <c:v>4.7879408735112368E-6</c:v>
                </c:pt>
                <c:pt idx="3551">
                  <c:v>4.4873466125897809E-6</c:v>
                </c:pt>
                <c:pt idx="3552">
                  <c:v>4.2044404371831073E-6</c:v>
                </c:pt>
                <c:pt idx="3553">
                  <c:v>3.9382617375864819E-6</c:v>
                </c:pt>
                <c:pt idx="3554">
                  <c:v>3.6878968563784436E-6</c:v>
                </c:pt>
                <c:pt idx="3555">
                  <c:v>3.452477118921265E-6</c:v>
                </c:pt>
                <c:pt idx="3556">
                  <c:v>3.2311769268733837E-6</c:v>
                </c:pt>
                <c:pt idx="3557">
                  <c:v>3.0232119138734092E-6</c:v>
                </c:pt>
                <c:pt idx="3558">
                  <c:v>2.8278371624852654E-6</c:v>
                </c:pt>
                <c:pt idx="3559">
                  <c:v>2.6443454814362749E-6</c:v>
                </c:pt>
                <c:pt idx="3560">
                  <c:v>2.4720657421233967E-6</c:v>
                </c:pt>
                <c:pt idx="3561">
                  <c:v>2.3103612733095435E-6</c:v>
                </c:pt>
                <c:pt idx="3562">
                  <c:v>2.1586283128957828E-6</c:v>
                </c:pt>
                <c:pt idx="3563">
                  <c:v>2.0162945156088424E-6</c:v>
                </c:pt>
                <c:pt idx="3564">
                  <c:v>1.882817515417052E-6</c:v>
                </c:pt>
                <c:pt idx="3565">
                  <c:v>1.7576835414535999E-6</c:v>
                </c:pt>
                <c:pt idx="3566">
                  <c:v>1.6404060862065738E-6</c:v>
                </c:pt>
                <c:pt idx="3567">
                  <c:v>1.5305246247146167E-6</c:v>
                </c:pt>
                <c:pt idx="3568">
                  <c:v>1.4276033834897121E-6</c:v>
                </c:pt>
                <c:pt idx="3569">
                  <c:v>1.3312301578816091E-6</c:v>
                </c:pt>
                <c:pt idx="3570">
                  <c:v>1.2410151765857947E-6</c:v>
                </c:pt>
                <c:pt idx="3571">
                  <c:v>1.1565900119972491E-6</c:v>
                </c:pt>
                <c:pt idx="3572">
                  <c:v>1.0776065351074258E-6</c:v>
                </c:pt>
                <c:pt idx="3573">
                  <c:v>1.0037359136465317E-6</c:v>
                </c:pt>
                <c:pt idx="3574">
                  <c:v>9.3466765217600159E-7</c:v>
                </c:pt>
                <c:pt idx="3575">
                  <c:v>8.701086728450681E-7</c:v>
                </c:pt>
                <c:pt idx="3576">
                  <c:v>8.0978243553292558E-7</c:v>
                </c:pt>
                <c:pt idx="3577">
                  <c:v>7.5342809611209742E-7</c:v>
                </c:pt>
                <c:pt idx="3578">
                  <c:v>7.0079970158067455E-7</c:v>
                </c:pt>
                <c:pt idx="3579">
                  <c:v>6.5166542082737317E-7</c:v>
                </c:pt>
                <c:pt idx="3580">
                  <c:v>6.0580680981134058E-7</c:v>
                </c:pt>
                <c:pt idx="3581">
                  <c:v>5.6301810995584671E-7</c:v>
                </c:pt>
                <c:pt idx="3582">
                  <c:v>5.2310557857744526E-7</c:v>
                </c:pt>
                <c:pt idx="3583">
                  <c:v>4.8588685019093798E-7</c:v>
                </c:pt>
                <c:pt idx="3584">
                  <c:v>4.5119032755528206E-7</c:v>
                </c:pt>
                <c:pt idx="3585">
                  <c:v>4.1885460134731414E-7</c:v>
                </c:pt>
                <c:pt idx="3586">
                  <c:v>3.8872789737530162E-7</c:v>
                </c:pt>
                <c:pt idx="3587">
                  <c:v>3.6066755026824355E-7</c:v>
                </c:pt>
                <c:pt idx="3588">
                  <c:v>3.345395026032076E-7</c:v>
                </c:pt>
                <c:pt idx="3589">
                  <c:v>3.1021782845854085E-7</c:v>
                </c:pt>
                <c:pt idx="3590">
                  <c:v>2.8758428040615124E-7</c:v>
                </c:pt>
                <c:pt idx="3591">
                  <c:v>2.6652785898442238E-7</c:v>
                </c:pt>
                <c:pt idx="3592">
                  <c:v>2.4694440371809499E-7</c:v>
                </c:pt>
                <c:pt idx="3593">
                  <c:v>2.2873620477950387E-7</c:v>
                </c:pt>
                <c:pt idx="3594">
                  <c:v>2.1181163441196065E-7</c:v>
                </c:pt>
                <c:pt idx="3595">
                  <c:v>1.9608479726291302E-7</c:v>
                </c:pt>
                <c:pt idx="3596">
                  <c:v>1.8147519880128547E-7</c:v>
                </c:pt>
              </c:numCache>
            </c:numRef>
          </c:val>
          <c:smooth val="0"/>
          <c:extLst>
            <c:ext xmlns:c16="http://schemas.microsoft.com/office/drawing/2014/chart" uri="{C3380CC4-5D6E-409C-BE32-E72D297353CC}">
              <c16:uniqueId val="{00000003-F9F2-47C3-A483-016F12021B8D}"/>
            </c:ext>
          </c:extLst>
        </c:ser>
        <c:dLbls>
          <c:showLegendKey val="0"/>
          <c:showVal val="0"/>
          <c:showCatName val="0"/>
          <c:showSerName val="0"/>
          <c:showPercent val="0"/>
          <c:showBubbleSize val="0"/>
        </c:dLbls>
        <c:smooth val="0"/>
        <c:axId val="1715349087"/>
        <c:axId val="1715349567"/>
      </c:lineChart>
      <c:catAx>
        <c:axId val="17153490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715349567"/>
        <c:crosses val="autoZero"/>
        <c:auto val="1"/>
        <c:lblAlgn val="ctr"/>
        <c:lblOffset val="100"/>
        <c:noMultiLvlLbl val="0"/>
      </c:catAx>
      <c:valAx>
        <c:axId val="171534956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71534908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6635474913461905E-2"/>
          <c:y val="1.6030701361282439E-2"/>
          <c:w val="0.94404085358895351"/>
          <c:h val="0.89232185594407976"/>
        </c:manualLayout>
      </c:layout>
      <c:lineChart>
        <c:grouping val="standard"/>
        <c:varyColors val="0"/>
        <c:ser>
          <c:idx val="0"/>
          <c:order val="0"/>
          <c:spPr>
            <a:ln w="28575" cap="rnd">
              <a:solidFill>
                <a:schemeClr val="accent1"/>
              </a:solidFill>
              <a:round/>
            </a:ln>
            <a:effectLst/>
          </c:spPr>
          <c:marker>
            <c:symbol val="none"/>
          </c:marker>
          <c:val>
            <c:numRef>
              <c:f>[Puasson.xlsx]Лист1!$D$4:$D$200</c:f>
              <c:numCache>
                <c:formatCode>General</c:formatCode>
                <c:ptCount val="197"/>
                <c:pt idx="0">
                  <c:v>3.7200759760208376E-42</c:v>
                </c:pt>
                <c:pt idx="1">
                  <c:v>1.8600379880104138E-40</c:v>
                </c:pt>
                <c:pt idx="2">
                  <c:v>6.2001266267014385E-39</c:v>
                </c:pt>
                <c:pt idx="3">
                  <c:v>1.5500316566753289E-37</c:v>
                </c:pt>
                <c:pt idx="4">
                  <c:v>3.1000633133506985E-36</c:v>
                </c:pt>
                <c:pt idx="5">
                  <c:v>5.166772188917836E-35</c:v>
                </c:pt>
                <c:pt idx="6">
                  <c:v>7.3811031270255183E-34</c:v>
                </c:pt>
                <c:pt idx="7">
                  <c:v>9.2263789087817849E-33</c:v>
                </c:pt>
                <c:pt idx="8">
                  <c:v>1.0251532120868739E-31</c:v>
                </c:pt>
                <c:pt idx="9">
                  <c:v>1.0251532120868618E-30</c:v>
                </c:pt>
                <c:pt idx="10">
                  <c:v>9.319574655335262E-30</c:v>
                </c:pt>
                <c:pt idx="11">
                  <c:v>7.7663122127793072E-29</c:v>
                </c:pt>
                <c:pt idx="12">
                  <c:v>5.974086317522533E-28</c:v>
                </c:pt>
                <c:pt idx="13">
                  <c:v>4.2672045125160967E-27</c:v>
                </c:pt>
                <c:pt idx="14">
                  <c:v>2.8448030083440757E-26</c:v>
                </c:pt>
                <c:pt idx="15">
                  <c:v>1.7780018802150439E-25</c:v>
                </c:pt>
                <c:pt idx="16">
                  <c:v>1.0458834589500228E-24</c:v>
                </c:pt>
                <c:pt idx="17">
                  <c:v>5.8104636608334731E-24</c:v>
                </c:pt>
                <c:pt idx="18">
                  <c:v>3.058138768859721E-23</c:v>
                </c:pt>
                <c:pt idx="19">
                  <c:v>1.5290693844298628E-22</c:v>
                </c:pt>
                <c:pt idx="20">
                  <c:v>7.2812827829993665E-22</c:v>
                </c:pt>
                <c:pt idx="21">
                  <c:v>3.3096739922724415E-21</c:v>
                </c:pt>
                <c:pt idx="22">
                  <c:v>1.4389886922923661E-20</c:v>
                </c:pt>
                <c:pt idx="23">
                  <c:v>5.9957862178848842E-20</c:v>
                </c:pt>
                <c:pt idx="24">
                  <c:v>2.3983144871539311E-19</c:v>
                </c:pt>
                <c:pt idx="25">
                  <c:v>9.2242864890536035E-19</c:v>
                </c:pt>
                <c:pt idx="26">
                  <c:v>3.4164024033531916E-18</c:v>
                </c:pt>
                <c:pt idx="27">
                  <c:v>1.2201437154832732E-17</c:v>
                </c:pt>
                <c:pt idx="28">
                  <c:v>4.2073921223561556E-17</c:v>
                </c:pt>
                <c:pt idx="29">
                  <c:v>1.4024640407853864E-16</c:v>
                </c:pt>
                <c:pt idx="30">
                  <c:v>4.5240775509205671E-16</c:v>
                </c:pt>
                <c:pt idx="31">
                  <c:v>1.413774234662682E-15</c:v>
                </c:pt>
                <c:pt idx="32">
                  <c:v>4.2841643474626784E-15</c:v>
                </c:pt>
                <c:pt idx="33">
                  <c:v>1.2600483374890188E-14</c:v>
                </c:pt>
                <c:pt idx="34">
                  <c:v>3.6001381071115118E-14</c:v>
                </c:pt>
                <c:pt idx="35">
                  <c:v>1.0000383630865278E-13</c:v>
                </c:pt>
                <c:pt idx="36">
                  <c:v>2.7028063867203415E-13</c:v>
                </c:pt>
                <c:pt idx="37">
                  <c:v>7.1126483861061862E-13</c:v>
                </c:pt>
                <c:pt idx="38">
                  <c:v>1.8237559964374805E-12</c:v>
                </c:pt>
                <c:pt idx="39">
                  <c:v>4.5593899910936656E-12</c:v>
                </c:pt>
                <c:pt idx="40">
                  <c:v>1.1120463392911512E-11</c:v>
                </c:pt>
                <c:pt idx="41">
                  <c:v>2.64772937926462E-11</c:v>
                </c:pt>
                <c:pt idx="42">
                  <c:v>6.1575101843363579E-11</c:v>
                </c:pt>
                <c:pt idx="43">
                  <c:v>1.3994341328037122E-10</c:v>
                </c:pt>
                <c:pt idx="44">
                  <c:v>3.1098536284526948E-10</c:v>
                </c:pt>
                <c:pt idx="45">
                  <c:v>6.7605513662014777E-10</c:v>
                </c:pt>
                <c:pt idx="46">
                  <c:v>1.4384151842981956E-9</c:v>
                </c:pt>
                <c:pt idx="47">
                  <c:v>2.9966983006212446E-9</c:v>
                </c:pt>
                <c:pt idx="48">
                  <c:v>6.1157108175943628E-9</c:v>
                </c:pt>
                <c:pt idx="49">
                  <c:v>1.2231421635188746E-8</c:v>
                </c:pt>
                <c:pt idx="50">
                  <c:v>2.398317967684064E-8</c:v>
                </c:pt>
                <c:pt idx="51">
                  <c:v>4.6121499378539471E-8</c:v>
                </c:pt>
                <c:pt idx="52">
                  <c:v>8.702169694064092E-8</c:v>
                </c:pt>
                <c:pt idx="53">
                  <c:v>1.6115129063081567E-7</c:v>
                </c:pt>
                <c:pt idx="54">
                  <c:v>2.9300234660148427E-7</c:v>
                </c:pt>
                <c:pt idx="55">
                  <c:v>5.2321847607407698E-7</c:v>
                </c:pt>
                <c:pt idx="56">
                  <c:v>9.1792715100716458E-7</c:v>
                </c:pt>
                <c:pt idx="57">
                  <c:v>1.5826330189778665E-6</c:v>
                </c:pt>
                <c:pt idx="58">
                  <c:v>2.682428845725196E-6</c:v>
                </c:pt>
                <c:pt idx="59">
                  <c:v>4.4707147428753219E-6</c:v>
                </c:pt>
                <c:pt idx="60">
                  <c:v>7.3290405620906817E-6</c:v>
                </c:pt>
                <c:pt idx="61">
                  <c:v>1.1821033164662373E-5</c:v>
                </c:pt>
                <c:pt idx="62">
                  <c:v>1.8763544705813247E-5</c:v>
                </c:pt>
                <c:pt idx="63">
                  <c:v>2.9318038602833169E-5</c:v>
                </c:pt>
                <c:pt idx="64">
                  <c:v>4.5104674773589516E-5</c:v>
                </c:pt>
                <c:pt idx="65">
                  <c:v>6.834041632362057E-5</c:v>
                </c:pt>
                <c:pt idx="66">
                  <c:v>1.0200062137853794E-4</c:v>
                </c:pt>
                <c:pt idx="67">
                  <c:v>1.5000091379196762E-4</c:v>
                </c:pt>
                <c:pt idx="68">
                  <c:v>2.1739262868401165E-4</c:v>
                </c:pt>
                <c:pt idx="69">
                  <c:v>3.1056089812001584E-4</c:v>
                </c:pt>
                <c:pt idx="70">
                  <c:v>4.3740971566199466E-4</c:v>
                </c:pt>
                <c:pt idx="71">
                  <c:v>6.0751349397499335E-4</c:v>
                </c:pt>
                <c:pt idx="72">
                  <c:v>8.3221026571916607E-4</c:v>
                </c:pt>
                <c:pt idx="73">
                  <c:v>1.1246084671880634E-3</c:v>
                </c:pt>
                <c:pt idx="74">
                  <c:v>1.4994779562507543E-3</c:v>
                </c:pt>
                <c:pt idx="75">
                  <c:v>1.9729973108562494E-3</c:v>
                </c:pt>
                <c:pt idx="76">
                  <c:v>2.5623341699431887E-3</c:v>
                </c:pt>
                <c:pt idx="77">
                  <c:v>3.2850438076194801E-3</c:v>
                </c:pt>
                <c:pt idx="78">
                  <c:v>4.1582833007841446E-3</c:v>
                </c:pt>
                <c:pt idx="79">
                  <c:v>5.1978541259801734E-3</c:v>
                </c:pt>
                <c:pt idx="80">
                  <c:v>6.4171038592347922E-3</c:v>
                </c:pt>
                <c:pt idx="81">
                  <c:v>7.8257364137009483E-3</c:v>
                </c:pt>
                <c:pt idx="82">
                  <c:v>9.4285980887963399E-3</c:v>
                </c:pt>
                <c:pt idx="83">
                  <c:v>1.122452153428136E-2</c:v>
                </c:pt>
                <c:pt idx="84">
                  <c:v>1.32053194520957E-2</c:v>
                </c:pt>
                <c:pt idx="85">
                  <c:v>1.5355022618715939E-2</c:v>
                </c:pt>
                <c:pt idx="86">
                  <c:v>1.7649451285880413E-2</c:v>
                </c:pt>
                <c:pt idx="87">
                  <c:v>2.0056194643045918E-2</c:v>
                </c:pt>
                <c:pt idx="88">
                  <c:v>2.2535050160725743E-2</c:v>
                </c:pt>
                <c:pt idx="89">
                  <c:v>2.5038944623028594E-2</c:v>
                </c:pt>
                <c:pt idx="90">
                  <c:v>2.7515323761569923E-2</c:v>
                </c:pt>
                <c:pt idx="91">
                  <c:v>2.9907960610402063E-2</c:v>
                </c:pt>
                <c:pt idx="92">
                  <c:v>3.2159097430539879E-2</c:v>
                </c:pt>
                <c:pt idx="93">
                  <c:v>3.4211805777170028E-2</c:v>
                </c:pt>
                <c:pt idx="94">
                  <c:v>3.6012427133863226E-2</c:v>
                </c:pt>
                <c:pt idx="95">
                  <c:v>3.7512944931107503E-2</c:v>
                </c:pt>
                <c:pt idx="96">
                  <c:v>3.8673139104234554E-2</c:v>
                </c:pt>
                <c:pt idx="97">
                  <c:v>3.9462386841055672E-2</c:v>
                </c:pt>
                <c:pt idx="98">
                  <c:v>3.9860996809147141E-2</c:v>
                </c:pt>
                <c:pt idx="99">
                  <c:v>3.9860996809147134E-2</c:v>
                </c:pt>
                <c:pt idx="100">
                  <c:v>3.9466333474403106E-2</c:v>
                </c:pt>
                <c:pt idx="101">
                  <c:v>3.8692483798434422E-2</c:v>
                </c:pt>
                <c:pt idx="102">
                  <c:v>3.7565518250907204E-2</c:v>
                </c:pt>
                <c:pt idx="103">
                  <c:v>3.6120690625872288E-2</c:v>
                </c:pt>
                <c:pt idx="104">
                  <c:v>3.4400657738925998E-2</c:v>
                </c:pt>
                <c:pt idx="105">
                  <c:v>3.2453450697099998E-2</c:v>
                </c:pt>
                <c:pt idx="106">
                  <c:v>3.0330327754299075E-2</c:v>
                </c:pt>
                <c:pt idx="107">
                  <c:v>2.8083636809536183E-2</c:v>
                </c:pt>
                <c:pt idx="108">
                  <c:v>2.5764804412418473E-2</c:v>
                </c:pt>
                <c:pt idx="109">
                  <c:v>2.3422549465835042E-2</c:v>
                </c:pt>
                <c:pt idx="110">
                  <c:v>2.1101395915166705E-2</c:v>
                </c:pt>
                <c:pt idx="111">
                  <c:v>1.884053206711311E-2</c:v>
                </c:pt>
                <c:pt idx="112">
                  <c:v>1.667303722753374E-2</c:v>
                </c:pt>
                <c:pt idx="113">
                  <c:v>1.4625471252222553E-2</c:v>
                </c:pt>
                <c:pt idx="114">
                  <c:v>1.2717801088889214E-2</c:v>
                </c:pt>
                <c:pt idx="115">
                  <c:v>1.0963621628352731E-2</c:v>
                </c:pt>
                <c:pt idx="116">
                  <c:v>9.3706167763698521E-3</c:v>
                </c:pt>
                <c:pt idx="117">
                  <c:v>7.9412006579405656E-3</c:v>
                </c:pt>
                <c:pt idx="118">
                  <c:v>6.6732778638156163E-3</c:v>
                </c:pt>
                <c:pt idx="119">
                  <c:v>5.5610648865130089E-3</c:v>
                </c:pt>
                <c:pt idx="120">
                  <c:v>4.5959213938124091E-3</c:v>
                </c:pt>
                <c:pt idx="121">
                  <c:v>3.7671486834527819E-3</c:v>
                </c:pt>
                <c:pt idx="122">
                  <c:v>3.0627225068721822E-3</c:v>
                </c:pt>
                <c:pt idx="123">
                  <c:v>2.4699375055420797E-3</c:v>
                </c:pt>
                <c:pt idx="124">
                  <c:v>1.9759500044336672E-3</c:v>
                </c:pt>
                <c:pt idx="125">
                  <c:v>1.5682142892330703E-3</c:v>
                </c:pt>
                <c:pt idx="126">
                  <c:v>1.2348144009709187E-3</c:v>
                </c:pt>
                <c:pt idx="127">
                  <c:v>9.6469875075853146E-4</c:v>
                </c:pt>
                <c:pt idx="128">
                  <c:v>7.4782848896009634E-4</c:v>
                </c:pt>
                <c:pt idx="129">
                  <c:v>5.7525268381546308E-4</c:v>
                </c:pt>
                <c:pt idx="130">
                  <c:v>4.3912418611867098E-4</c:v>
                </c:pt>
                <c:pt idx="131">
                  <c:v>3.3266983796869336E-4</c:v>
                </c:pt>
                <c:pt idx="132">
                  <c:v>2.5012769772082133E-4</c:v>
                </c:pt>
                <c:pt idx="133">
                  <c:v>1.8666246098568776E-4</c:v>
                </c:pt>
                <c:pt idx="134">
                  <c:v>1.3826848961902841E-4</c:v>
                </c:pt>
                <c:pt idx="135">
                  <c:v>1.0166800707281456E-4</c:v>
                </c:pt>
                <c:pt idx="136">
                  <c:v>7.4210224140740632E-5</c:v>
                </c:pt>
                <c:pt idx="137">
                  <c:v>5.3775524739667373E-5</c:v>
                </c:pt>
                <c:pt idx="138">
                  <c:v>3.8687427870263814E-5</c:v>
                </c:pt>
                <c:pt idx="139">
                  <c:v>2.7633877050188806E-5</c:v>
                </c:pt>
                <c:pt idx="140">
                  <c:v>1.9598494361835835E-5</c:v>
                </c:pt>
                <c:pt idx="141">
                  <c:v>1.3801756592842233E-5</c:v>
                </c:pt>
                <c:pt idx="142">
                  <c:v>9.6515780369525517E-6</c:v>
                </c:pt>
                <c:pt idx="143">
                  <c:v>6.7024847478837413E-6</c:v>
                </c:pt>
                <c:pt idx="144">
                  <c:v>4.6224032744025835E-6</c:v>
                </c:pt>
                <c:pt idx="145">
                  <c:v>3.1660296400017718E-6</c:v>
                </c:pt>
                <c:pt idx="146">
                  <c:v>2.1537616598651463E-6</c:v>
                </c:pt>
                <c:pt idx="147">
                  <c:v>1.4552443647737539E-6</c:v>
                </c:pt>
                <c:pt idx="148">
                  <c:v>9.7667407031794702E-7</c:v>
                </c:pt>
                <c:pt idx="149">
                  <c:v>6.5111604687863371E-7</c:v>
                </c:pt>
                <c:pt idx="150">
                  <c:v>4.3120268005207424E-7</c:v>
                </c:pt>
                <c:pt idx="151">
                  <c:v>2.8368597371847036E-7</c:v>
                </c:pt>
                <c:pt idx="152">
                  <c:v>1.8541566909704071E-7</c:v>
                </c:pt>
                <c:pt idx="153">
                  <c:v>1.2039978512794664E-7</c:v>
                </c:pt>
                <c:pt idx="154">
                  <c:v>7.7677280727708065E-8</c:v>
                </c:pt>
                <c:pt idx="155">
                  <c:v>4.9793128671607152E-8</c:v>
                </c:pt>
                <c:pt idx="156">
                  <c:v>3.1715368580641788E-8</c:v>
                </c:pt>
                <c:pt idx="157">
                  <c:v>2.0073018089013739E-8</c:v>
                </c:pt>
                <c:pt idx="158">
                  <c:v>1.2624539678625049E-8</c:v>
                </c:pt>
                <c:pt idx="159">
                  <c:v>7.8903372991406237E-9</c:v>
                </c:pt>
                <c:pt idx="160">
                  <c:v>4.9008306205841986E-9</c:v>
                </c:pt>
                <c:pt idx="161">
                  <c:v>3.0252040867803844E-9</c:v>
                </c:pt>
                <c:pt idx="162">
                  <c:v>1.8559534274726751E-9</c:v>
                </c:pt>
                <c:pt idx="163">
                  <c:v>1.1316789191906488E-9</c:v>
                </c:pt>
                <c:pt idx="164">
                  <c:v>6.8586601163070504E-10</c:v>
                </c:pt>
                <c:pt idx="165">
                  <c:v>4.1317229616306538E-10</c:v>
                </c:pt>
                <c:pt idx="166">
                  <c:v>2.4740856057668708E-10</c:v>
                </c:pt>
                <c:pt idx="167">
                  <c:v>1.4726700034326597E-10</c:v>
                </c:pt>
                <c:pt idx="168">
                  <c:v>8.71402368895068E-11</c:v>
                </c:pt>
                <c:pt idx="169">
                  <c:v>5.1258962876180053E-11</c:v>
                </c:pt>
                <c:pt idx="170">
                  <c:v>2.9976001681976857E-11</c:v>
                </c:pt>
                <c:pt idx="171">
                  <c:v>1.7427907954637495E-11</c:v>
                </c:pt>
                <c:pt idx="172">
                  <c:v>1.0073935233894578E-11</c:v>
                </c:pt>
                <c:pt idx="173">
                  <c:v>5.7896179505141551E-12</c:v>
                </c:pt>
                <c:pt idx="174">
                  <c:v>3.3083531145795356E-12</c:v>
                </c:pt>
                <c:pt idx="175">
                  <c:v>1.8797460878292499E-12</c:v>
                </c:pt>
                <c:pt idx="176">
                  <c:v>1.0620034394515562E-12</c:v>
                </c:pt>
                <c:pt idx="177">
                  <c:v>5.9663114575930037E-13</c:v>
                </c:pt>
                <c:pt idx="178">
                  <c:v>3.3331348925100713E-13</c:v>
                </c:pt>
                <c:pt idx="179">
                  <c:v>1.8517416069500159E-13</c:v>
                </c:pt>
                <c:pt idx="180">
                  <c:v>1.0230616612983647E-13</c:v>
                </c:pt>
                <c:pt idx="181">
                  <c:v>5.6212179192217534E-14</c:v>
                </c:pt>
                <c:pt idx="182">
                  <c:v>3.0717037809955391E-14</c:v>
                </c:pt>
                <c:pt idx="183">
                  <c:v>1.669404228801898E-14</c:v>
                </c:pt>
                <c:pt idx="184">
                  <c:v>9.0238066421724646E-15</c:v>
                </c:pt>
                <c:pt idx="185">
                  <c:v>4.851508947404512E-15</c:v>
                </c:pt>
                <c:pt idx="186">
                  <c:v>2.5943898114462502E-15</c:v>
                </c:pt>
                <c:pt idx="187">
                  <c:v>1.3799945805565642E-15</c:v>
                </c:pt>
                <c:pt idx="188">
                  <c:v>7.3015586272833369E-16</c:v>
                </c:pt>
                <c:pt idx="189">
                  <c:v>3.8429255933070527E-16</c:v>
                </c:pt>
                <c:pt idx="190">
                  <c:v>2.0120029284330121E-16</c:v>
                </c:pt>
                <c:pt idx="191">
                  <c:v>1.0479181918921813E-16</c:v>
                </c:pt>
                <c:pt idx="192">
                  <c:v>5.429627937265219E-17</c:v>
                </c:pt>
                <c:pt idx="193">
                  <c:v>2.7987772872501093E-17</c:v>
                </c:pt>
                <c:pt idx="194">
                  <c:v>1.4352704037179964E-17</c:v>
                </c:pt>
                <c:pt idx="195">
                  <c:v>7.3228081822348455E-18</c:v>
                </c:pt>
                <c:pt idx="196">
                  <c:v>3.717161513824685E-18</c:v>
                </c:pt>
              </c:numCache>
            </c:numRef>
          </c:val>
          <c:smooth val="0"/>
          <c:extLst>
            <c:ext xmlns:c16="http://schemas.microsoft.com/office/drawing/2014/chart" uri="{C3380CC4-5D6E-409C-BE32-E72D297353CC}">
              <c16:uniqueId val="{00000000-C21B-4105-88B6-A1456CC1016D}"/>
            </c:ext>
          </c:extLst>
        </c:ser>
        <c:ser>
          <c:idx val="1"/>
          <c:order val="1"/>
          <c:spPr>
            <a:ln w="28575" cap="rnd">
              <a:solidFill>
                <a:schemeClr val="accent2"/>
              </a:solidFill>
              <a:round/>
            </a:ln>
            <a:effectLst/>
          </c:spPr>
          <c:marker>
            <c:symbol val="none"/>
          </c:marker>
          <c:val>
            <c:numRef>
              <c:f>[Puasson.xlsx]Лист1!$E$4:$E$200</c:f>
              <c:numCache>
                <c:formatCode>General</c:formatCode>
                <c:ptCount val="197"/>
                <c:pt idx="0">
                  <c:v>5.211981651532032E-68</c:v>
                </c:pt>
                <c:pt idx="1">
                  <c:v>4.169585321225641E-66</c:v>
                </c:pt>
                <c:pt idx="2">
                  <c:v>2.2237788379870044E-64</c:v>
                </c:pt>
                <c:pt idx="3">
                  <c:v>8.8951153519479929E-63</c:v>
                </c:pt>
                <c:pt idx="4">
                  <c:v>2.8464369126233626E-61</c:v>
                </c:pt>
                <c:pt idx="5">
                  <c:v>7.5904984336623296E-60</c:v>
                </c:pt>
                <c:pt idx="6">
                  <c:v>1.7349710705514033E-58</c:v>
                </c:pt>
                <c:pt idx="7">
                  <c:v>3.4699421411027244E-57</c:v>
                </c:pt>
                <c:pt idx="8">
                  <c:v>6.1687860286271378E-56</c:v>
                </c:pt>
                <c:pt idx="9">
                  <c:v>9.8700576458034698E-55</c:v>
                </c:pt>
                <c:pt idx="10">
                  <c:v>1.4356447484805123E-53</c:v>
                </c:pt>
                <c:pt idx="11">
                  <c:v>1.9141929979739888E-52</c:v>
                </c:pt>
                <c:pt idx="12">
                  <c:v>2.3559298436602964E-51</c:v>
                </c:pt>
                <c:pt idx="13">
                  <c:v>2.6924912498974714E-50</c:v>
                </c:pt>
                <c:pt idx="14">
                  <c:v>2.8719906665573415E-49</c:v>
                </c:pt>
                <c:pt idx="15">
                  <c:v>2.871990666557304E-48</c:v>
                </c:pt>
                <c:pt idx="16">
                  <c:v>2.7030500391127758E-47</c:v>
                </c:pt>
                <c:pt idx="17">
                  <c:v>2.4027111458780178E-46</c:v>
                </c:pt>
                <c:pt idx="18">
                  <c:v>2.0233357017920049E-45</c:v>
                </c:pt>
                <c:pt idx="19">
                  <c:v>1.6186685614336224E-44</c:v>
                </c:pt>
                <c:pt idx="20">
                  <c:v>1.2332712849018057E-43</c:v>
                </c:pt>
                <c:pt idx="21">
                  <c:v>8.9692457083767363E-43</c:v>
                </c:pt>
                <c:pt idx="22">
                  <c:v>6.2394752753924864E-42</c:v>
                </c:pt>
                <c:pt idx="23">
                  <c:v>4.1596501835950198E-41</c:v>
                </c:pt>
                <c:pt idx="24">
                  <c:v>2.6621761175008335E-40</c:v>
                </c:pt>
                <c:pt idx="25">
                  <c:v>1.6382622261543557E-39</c:v>
                </c:pt>
                <c:pt idx="26">
                  <c:v>9.7082205994331233E-39</c:v>
                </c:pt>
                <c:pt idx="27">
                  <c:v>5.5475546282475502E-38</c:v>
                </c:pt>
                <c:pt idx="28">
                  <c:v>3.0607197948951515E-37</c:v>
                </c:pt>
                <c:pt idx="29">
                  <c:v>1.6323838906107881E-36</c:v>
                </c:pt>
                <c:pt idx="30">
                  <c:v>8.4252071773458449E-36</c:v>
                </c:pt>
                <c:pt idx="31">
                  <c:v>4.2126035886729185E-35</c:v>
                </c:pt>
                <c:pt idx="32">
                  <c:v>2.0424744672353768E-34</c:v>
                </c:pt>
                <c:pt idx="33">
                  <c:v>9.6116445516957493E-34</c:v>
                </c:pt>
                <c:pt idx="34">
                  <c:v>4.3938946522038192E-33</c:v>
                </c:pt>
                <c:pt idx="35">
                  <c:v>1.9528420676461414E-32</c:v>
                </c:pt>
                <c:pt idx="36">
                  <c:v>8.4447224546858772E-32</c:v>
                </c:pt>
                <c:pt idx="37">
                  <c:v>3.55567261249939E-31</c:v>
                </c:pt>
                <c:pt idx="38">
                  <c:v>1.4587374820510073E-30</c:v>
                </c:pt>
                <c:pt idx="39">
                  <c:v>5.8349499282041456E-30</c:v>
                </c:pt>
                <c:pt idx="40">
                  <c:v>2.2770536305186673E-29</c:v>
                </c:pt>
                <c:pt idx="41">
                  <c:v>8.6744900210234665E-29</c:v>
                </c:pt>
                <c:pt idx="42">
                  <c:v>3.2277172171250023E-28</c:v>
                </c:pt>
                <c:pt idx="43">
                  <c:v>1.1737153516818219E-27</c:v>
                </c:pt>
                <c:pt idx="44">
                  <c:v>4.1732101393131427E-27</c:v>
                </c:pt>
                <c:pt idx="45">
                  <c:v>1.4515513528045838E-26</c:v>
                </c:pt>
                <c:pt idx="46">
                  <c:v>4.94145141380283E-26</c:v>
                </c:pt>
                <c:pt idx="47">
                  <c:v>1.6471504712676226E-25</c:v>
                </c:pt>
                <c:pt idx="48">
                  <c:v>5.3784505184247776E-25</c:v>
                </c:pt>
                <c:pt idx="49">
                  <c:v>1.7211041658959396E-24</c:v>
                </c:pt>
                <c:pt idx="50">
                  <c:v>5.3995424812422087E-24</c:v>
                </c:pt>
                <c:pt idx="51">
                  <c:v>1.6613976865360518E-23</c:v>
                </c:pt>
                <c:pt idx="52">
                  <c:v>5.0155401857692242E-23</c:v>
                </c:pt>
                <c:pt idx="53">
                  <c:v>1.4860859809686529E-22</c:v>
                </c:pt>
                <c:pt idx="54">
                  <c:v>4.3231592173633914E-22</c:v>
                </c:pt>
                <c:pt idx="55">
                  <c:v>1.2351883478181193E-21</c:v>
                </c:pt>
                <c:pt idx="56">
                  <c:v>3.4671953622964556E-21</c:v>
                </c:pt>
                <c:pt idx="57">
                  <c:v>9.5646768615073348E-21</c:v>
                </c:pt>
                <c:pt idx="58">
                  <c:v>2.5938106743070942E-20</c:v>
                </c:pt>
                <c:pt idx="59">
                  <c:v>6.9168284648188665E-20</c:v>
                </c:pt>
                <c:pt idx="60">
                  <c:v>1.8142500891328328E-19</c:v>
                </c:pt>
                <c:pt idx="61">
                  <c:v>4.6819357138911888E-19</c:v>
                </c:pt>
                <c:pt idx="62">
                  <c:v>1.1890630384485563E-18</c:v>
                </c:pt>
                <c:pt idx="63">
                  <c:v>2.9726575961213619E-18</c:v>
                </c:pt>
                <c:pt idx="64">
                  <c:v>7.3173110058372637E-18</c:v>
                </c:pt>
                <c:pt idx="65">
                  <c:v>1.7738935771726751E-17</c:v>
                </c:pt>
                <c:pt idx="66">
                  <c:v>4.2361637663825068E-17</c:v>
                </c:pt>
                <c:pt idx="67">
                  <c:v>9.96744415619407E-17</c:v>
                </c:pt>
                <c:pt idx="68">
                  <c:v>2.3112913985377539E-16</c:v>
                </c:pt>
                <c:pt idx="69">
                  <c:v>5.2829517680862712E-16</c:v>
                </c:pt>
                <c:pt idx="70">
                  <c:v>1.1905243421039639E-15</c:v>
                </c:pt>
                <c:pt idx="71">
                  <c:v>2.6456096491198952E-15</c:v>
                </c:pt>
                <c:pt idx="72">
                  <c:v>5.7985964912217103E-15</c:v>
                </c:pt>
                <c:pt idx="73">
                  <c:v>1.2537505926965757E-14</c:v>
                </c:pt>
                <c:pt idx="74">
                  <c:v>2.6746679310860432E-14</c:v>
                </c:pt>
                <c:pt idx="75">
                  <c:v>5.6308798549180297E-14</c:v>
                </c:pt>
                <c:pt idx="76">
                  <c:v>1.1700529568660764E-13</c:v>
                </c:pt>
                <c:pt idx="77">
                  <c:v>2.4001086294688831E-13</c:v>
                </c:pt>
                <c:pt idx="78">
                  <c:v>4.8609795027217872E-13</c:v>
                </c:pt>
                <c:pt idx="79">
                  <c:v>9.7219590054435501E-13</c:v>
                </c:pt>
                <c:pt idx="80">
                  <c:v>1.9203869640382477E-12</c:v>
                </c:pt>
                <c:pt idx="81">
                  <c:v>3.7470965151965858E-12</c:v>
                </c:pt>
                <c:pt idx="82">
                  <c:v>7.2233185835113411E-12</c:v>
                </c:pt>
                <c:pt idx="83">
                  <c:v>1.3758702063831182E-11</c:v>
                </c:pt>
                <c:pt idx="84">
                  <c:v>2.5898733296623696E-11</c:v>
                </c:pt>
                <c:pt idx="85">
                  <c:v>4.818368985418369E-11</c:v>
                </c:pt>
                <c:pt idx="86">
                  <c:v>8.8613682490452611E-11</c:v>
                </c:pt>
                <c:pt idx="87">
                  <c:v>1.611157863462761E-10</c:v>
                </c:pt>
                <c:pt idx="88">
                  <c:v>2.8964635747645253E-10</c:v>
                </c:pt>
                <c:pt idx="89">
                  <c:v>5.1492685773591234E-10</c:v>
                </c:pt>
                <c:pt idx="90">
                  <c:v>9.053659037115079E-10</c:v>
                </c:pt>
                <c:pt idx="91">
                  <c:v>1.574549397759142E-9</c:v>
                </c:pt>
                <c:pt idx="92">
                  <c:v>2.7089021896931173E-9</c:v>
                </c:pt>
                <c:pt idx="93">
                  <c:v>4.6108973441585219E-9</c:v>
                </c:pt>
                <c:pt idx="94">
                  <c:v>7.7657218427932713E-9</c:v>
                </c:pt>
                <c:pt idx="95">
                  <c:v>1.2942869737988869E-8</c:v>
                </c:pt>
                <c:pt idx="96">
                  <c:v>2.1349063485342608E-8</c:v>
                </c:pt>
                <c:pt idx="97">
                  <c:v>3.4855613853619797E-8</c:v>
                </c:pt>
                <c:pt idx="98">
                  <c:v>5.6332305217972083E-8</c:v>
                </c:pt>
                <c:pt idx="99">
                  <c:v>9.0131688348755647E-8</c:v>
                </c:pt>
                <c:pt idx="100">
                  <c:v>1.4278287263169221E-7</c:v>
                </c:pt>
                <c:pt idx="101">
                  <c:v>2.2397313353991071E-7</c:v>
                </c:pt>
                <c:pt idx="102">
                  <c:v>3.4791943074160281E-7</c:v>
                </c:pt>
                <c:pt idx="103">
                  <c:v>5.3526066267939307E-7</c:v>
                </c:pt>
                <c:pt idx="104">
                  <c:v>8.1563529551145564E-7</c:v>
                </c:pt>
                <c:pt idx="105">
                  <c:v>1.231147615866348E-6</c:v>
                </c:pt>
                <c:pt idx="106">
                  <c:v>1.8409683975571608E-6</c:v>
                </c:pt>
                <c:pt idx="107">
                  <c:v>2.727360588973565E-6</c:v>
                </c:pt>
                <c:pt idx="108">
                  <c:v>4.0034650847318405E-6</c:v>
                </c:pt>
                <c:pt idx="109">
                  <c:v>5.823221941428128E-6</c:v>
                </c:pt>
                <c:pt idx="110">
                  <c:v>8.3938334290855639E-6</c:v>
                </c:pt>
                <c:pt idx="111">
                  <c:v>1.199119061297941E-5</c:v>
                </c:pt>
                <c:pt idx="112">
                  <c:v>1.6978676974130246E-5</c:v>
                </c:pt>
                <c:pt idx="113">
                  <c:v>2.3829722068954726E-5</c:v>
                </c:pt>
                <c:pt idx="114">
                  <c:v>3.315439592202392E-5</c:v>
                </c:pt>
                <c:pt idx="115">
                  <c:v>4.5730201271757207E-5</c:v>
                </c:pt>
                <c:pt idx="116">
                  <c:v>6.253702738018063E-5</c:v>
                </c:pt>
                <c:pt idx="117">
                  <c:v>8.4795969329057861E-5</c:v>
                </c:pt>
                <c:pt idx="118">
                  <c:v>1.1401138733318758E-4</c:v>
                </c:pt>
                <c:pt idx="119">
                  <c:v>1.5201518311091659E-4</c:v>
                </c:pt>
                <c:pt idx="120">
                  <c:v>2.0101181237807081E-4</c:v>
                </c:pt>
                <c:pt idx="121">
                  <c:v>2.6362204902042024E-4</c:v>
                </c:pt>
                <c:pt idx="122">
                  <c:v>3.4292299059567131E-4</c:v>
                </c:pt>
                <c:pt idx="123">
                  <c:v>4.4248127818796018E-4</c:v>
                </c:pt>
                <c:pt idx="124">
                  <c:v>5.6637603608059169E-4</c:v>
                </c:pt>
                <c:pt idx="125">
                  <c:v>7.1920766486424485E-4</c:v>
                </c:pt>
                <c:pt idx="126">
                  <c:v>9.060883966793622E-4</c:v>
                </c:pt>
                <c:pt idx="127">
                  <c:v>1.1326104958492016E-3</c:v>
                </c:pt>
                <c:pt idx="128">
                  <c:v>1.4047882119059914E-3</c:v>
                </c:pt>
                <c:pt idx="129">
                  <c:v>1.7289701069612131E-3</c:v>
                </c:pt>
                <c:pt idx="130">
                  <c:v>2.111719214609115E-3</c:v>
                </c:pt>
                <c:pt idx="131">
                  <c:v>2.5596596540716555E-3</c:v>
                </c:pt>
                <c:pt idx="132">
                  <c:v>3.0792898094095227E-3</c:v>
                </c:pt>
                <c:pt idx="133">
                  <c:v>3.6767639515337559E-3</c:v>
                </c:pt>
                <c:pt idx="134">
                  <c:v>4.3576461647807522E-3</c:v>
                </c:pt>
                <c:pt idx="135">
                  <c:v>5.126642546800864E-3</c:v>
                </c:pt>
                <c:pt idx="136">
                  <c:v>5.987319762687137E-3</c:v>
                </c:pt>
                <c:pt idx="137">
                  <c:v>6.9418200147097443E-3</c:v>
                </c:pt>
                <c:pt idx="138">
                  <c:v>7.9905841895939571E-3</c:v>
                </c:pt>
                <c:pt idx="139">
                  <c:v>9.1320962166787905E-3</c:v>
                </c:pt>
                <c:pt idx="140">
                  <c:v>1.0362662373536221E-2</c:v>
                </c:pt>
                <c:pt idx="141">
                  <c:v>1.1676239294125314E-2</c:v>
                </c:pt>
                <c:pt idx="142">
                  <c:v>1.3064323685734609E-2</c:v>
                </c:pt>
                <c:pt idx="143">
                  <c:v>1.4515915206371799E-2</c:v>
                </c:pt>
                <c:pt idx="144">
                  <c:v>1.6017561607030939E-2</c:v>
                </c:pt>
                <c:pt idx="145">
                  <c:v>1.7553492172088694E-2</c:v>
                </c:pt>
                <c:pt idx="146">
                  <c:v>1.9105841819960487E-2</c:v>
                </c:pt>
                <c:pt idx="147">
                  <c:v>2.0654964129687058E-2</c:v>
                </c:pt>
                <c:pt idx="148">
                  <c:v>2.2179827253355187E-2</c:v>
                </c:pt>
                <c:pt idx="149">
                  <c:v>2.3658482403578832E-2</c:v>
                </c:pt>
                <c:pt idx="150">
                  <c:v>2.5068590626308718E-2</c:v>
                </c:pt>
                <c:pt idx="151">
                  <c:v>2.6387990132956542E-2</c:v>
                </c:pt>
                <c:pt idx="152">
                  <c:v>2.7595283799170256E-2</c:v>
                </c:pt>
                <c:pt idx="153">
                  <c:v>2.8670424726410661E-2</c:v>
                </c:pt>
                <c:pt idx="154">
                  <c:v>2.9595277136940028E-2</c:v>
                </c:pt>
                <c:pt idx="155">
                  <c:v>3.0354130396861582E-2</c:v>
                </c:pt>
                <c:pt idx="156">
                  <c:v>3.0934145627374857E-2</c:v>
                </c:pt>
                <c:pt idx="157">
                  <c:v>3.1325717091012513E-2</c:v>
                </c:pt>
                <c:pt idx="158">
                  <c:v>3.152273417963522E-2</c:v>
                </c:pt>
                <c:pt idx="159">
                  <c:v>3.1522734179635227E-2</c:v>
                </c:pt>
                <c:pt idx="160">
                  <c:v>3.1326940799637486E-2</c:v>
                </c:pt>
                <c:pt idx="161">
                  <c:v>3.0940188444086417E-2</c:v>
                </c:pt>
                <c:pt idx="162">
                  <c:v>3.0370737123029606E-2</c:v>
                </c:pt>
                <c:pt idx="163">
                  <c:v>2.9629987437102073E-2</c:v>
                </c:pt>
                <c:pt idx="164">
                  <c:v>2.873210902991714E-2</c:v>
                </c:pt>
                <c:pt idx="165">
                  <c:v>2.7693599064980371E-2</c:v>
                </c:pt>
                <c:pt idx="166">
                  <c:v>2.6532789523334505E-2</c:v>
                </c:pt>
                <c:pt idx="167">
                  <c:v>2.5269323355556629E-2</c:v>
                </c:pt>
                <c:pt idx="168">
                  <c:v>2.3923619744905748E-2</c:v>
                </c:pt>
                <c:pt idx="169">
                  <c:v>2.2516347995205348E-2</c:v>
                </c:pt>
                <c:pt idx="170">
                  <c:v>2.1067927948730174E-2</c:v>
                </c:pt>
                <c:pt idx="171">
                  <c:v>1.9598072510446672E-2</c:v>
                </c:pt>
                <c:pt idx="172">
                  <c:v>1.8125384980759936E-2</c:v>
                </c:pt>
                <c:pt idx="173">
                  <c:v>1.666702067196316E-2</c:v>
                </c:pt>
                <c:pt idx="174">
                  <c:v>1.5238418900080604E-2</c:v>
                </c:pt>
                <c:pt idx="175">
                  <c:v>1.3853108090982356E-2</c:v>
                </c:pt>
                <c:pt idx="176">
                  <c:v>1.2522583585068824E-2</c:v>
                </c:pt>
                <c:pt idx="177">
                  <c:v>1.1256254907927013E-2</c:v>
                </c:pt>
                <c:pt idx="178">
                  <c:v>1.0061456900940338E-2</c:v>
                </c:pt>
                <c:pt idx="179">
                  <c:v>8.9435172452802941E-3</c:v>
                </c:pt>
                <c:pt idx="180">
                  <c:v>7.9058715980378207E-3</c:v>
                </c:pt>
                <c:pt idx="181">
                  <c:v>6.950216789483806E-3</c:v>
                </c:pt>
                <c:pt idx="182">
                  <c:v>6.0766922749585228E-3</c:v>
                </c:pt>
                <c:pt idx="183">
                  <c:v>5.2840802390943815E-3</c:v>
                </c:pt>
                <c:pt idx="184">
                  <c:v>4.5700153419194591E-3</c:v>
                </c:pt>
                <c:pt idx="185">
                  <c:v>3.9311959930490008E-3</c:v>
                </c:pt>
                <c:pt idx="186">
                  <c:v>3.3635901544804229E-3</c:v>
                </c:pt>
                <c:pt idx="187">
                  <c:v>2.8626299187067428E-3</c:v>
                </c:pt>
                <c:pt idx="188">
                  <c:v>2.4233904073707921E-3</c:v>
                </c:pt>
                <c:pt idx="189">
                  <c:v>2.040749816733294E-3</c:v>
                </c:pt>
                <c:pt idx="190">
                  <c:v>1.7095286422896695E-3</c:v>
                </c:pt>
                <c:pt idx="191">
                  <c:v>1.424607201908063E-3</c:v>
                </c:pt>
                <c:pt idx="192">
                  <c:v>1.1810215145351759E-3</c:v>
                </c:pt>
                <c:pt idx="193">
                  <c:v>9.7403836250323944E-4</c:v>
                </c:pt>
                <c:pt idx="194">
                  <c:v>7.9921096410522519E-4</c:v>
                </c:pt>
                <c:pt idx="195">
                  <c:v>6.5241711355528418E-4</c:v>
                </c:pt>
                <c:pt idx="196">
                  <c:v>5.2988191963880755E-4</c:v>
                </c:pt>
              </c:numCache>
            </c:numRef>
          </c:val>
          <c:smooth val="0"/>
          <c:extLst>
            <c:ext xmlns:c16="http://schemas.microsoft.com/office/drawing/2014/chart" uri="{C3380CC4-5D6E-409C-BE32-E72D297353CC}">
              <c16:uniqueId val="{00000001-C21B-4105-88B6-A1456CC1016D}"/>
            </c:ext>
          </c:extLst>
        </c:ser>
        <c:ser>
          <c:idx val="2"/>
          <c:order val="2"/>
          <c:spPr>
            <a:ln w="28575" cap="rnd">
              <a:solidFill>
                <a:schemeClr val="accent3"/>
              </a:solidFill>
              <a:round/>
            </a:ln>
            <a:effectLst/>
          </c:spPr>
          <c:marker>
            <c:symbol val="none"/>
          </c:marker>
          <c:val>
            <c:numRef>
              <c:f>[Puasson.xlsx]Лист1!$F$4:$F$200</c:f>
              <c:numCache>
                <c:formatCode>General</c:formatCode>
                <c:ptCount val="19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numCache>
            </c:numRef>
          </c:val>
          <c:smooth val="0"/>
          <c:extLst>
            <c:ext xmlns:c16="http://schemas.microsoft.com/office/drawing/2014/chart" uri="{C3380CC4-5D6E-409C-BE32-E72D297353CC}">
              <c16:uniqueId val="{00000002-C21B-4105-88B6-A1456CC1016D}"/>
            </c:ext>
          </c:extLst>
        </c:ser>
        <c:ser>
          <c:idx val="3"/>
          <c:order val="3"/>
          <c:spPr>
            <a:ln w="28575" cap="rnd">
              <a:solidFill>
                <a:schemeClr val="accent4"/>
              </a:solidFill>
              <a:round/>
            </a:ln>
            <a:effectLst/>
          </c:spPr>
          <c:marker>
            <c:symbol val="none"/>
          </c:marker>
          <c:val>
            <c:numRef>
              <c:f>[Puasson.xlsx]Лист1!$G$4:$G$200</c:f>
              <c:numCache>
                <c:formatCode>General</c:formatCode>
                <c:ptCount val="19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numCache>
            </c:numRef>
          </c:val>
          <c:smooth val="0"/>
          <c:extLst>
            <c:ext xmlns:c16="http://schemas.microsoft.com/office/drawing/2014/chart" uri="{C3380CC4-5D6E-409C-BE32-E72D297353CC}">
              <c16:uniqueId val="{00000003-C21B-4105-88B6-A1456CC1016D}"/>
            </c:ext>
          </c:extLst>
        </c:ser>
        <c:dLbls>
          <c:showLegendKey val="0"/>
          <c:showVal val="0"/>
          <c:showCatName val="0"/>
          <c:showSerName val="0"/>
          <c:showPercent val="0"/>
          <c:showBubbleSize val="0"/>
        </c:dLbls>
        <c:smooth val="0"/>
        <c:axId val="1715349087"/>
        <c:axId val="1715349567"/>
      </c:lineChart>
      <c:catAx>
        <c:axId val="17153490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715349567"/>
        <c:crosses val="autoZero"/>
        <c:auto val="1"/>
        <c:lblAlgn val="ctr"/>
        <c:lblOffset val="100"/>
        <c:noMultiLvlLbl val="0"/>
      </c:catAx>
      <c:valAx>
        <c:axId val="171534956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71534908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u-RU"/>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6635474913461905E-2"/>
          <c:y val="5.9129628633767362E-2"/>
          <c:w val="0.96527324267360926"/>
          <c:h val="0.88854252748109452"/>
        </c:manualLayout>
      </c:layout>
      <c:lineChart>
        <c:grouping val="standard"/>
        <c:varyColors val="0"/>
        <c:ser>
          <c:idx val="0"/>
          <c:order val="0"/>
          <c:spPr>
            <a:ln w="28575" cap="rnd">
              <a:solidFill>
                <a:schemeClr val="accent1"/>
              </a:solidFill>
              <a:round/>
            </a:ln>
            <a:effectLst/>
          </c:spPr>
          <c:marker>
            <c:symbol val="none"/>
          </c:marker>
          <c:cat>
            <c:numRef>
              <c:f>[Puasson.xlsx]Лист1!$C$2703:$C$3603</c:f>
              <c:numCache>
                <c:formatCode>General</c:formatCode>
                <c:ptCount val="901"/>
                <c:pt idx="0">
                  <c:v>2700</c:v>
                </c:pt>
                <c:pt idx="1">
                  <c:v>2701</c:v>
                </c:pt>
                <c:pt idx="2">
                  <c:v>2702</c:v>
                </c:pt>
                <c:pt idx="3">
                  <c:v>2703</c:v>
                </c:pt>
                <c:pt idx="4">
                  <c:v>2704</c:v>
                </c:pt>
                <c:pt idx="5">
                  <c:v>2705</c:v>
                </c:pt>
                <c:pt idx="6">
                  <c:v>2706</c:v>
                </c:pt>
                <c:pt idx="7">
                  <c:v>2707</c:v>
                </c:pt>
                <c:pt idx="8">
                  <c:v>2708</c:v>
                </c:pt>
                <c:pt idx="9">
                  <c:v>2709</c:v>
                </c:pt>
                <c:pt idx="10">
                  <c:v>2710</c:v>
                </c:pt>
                <c:pt idx="11">
                  <c:v>2711</c:v>
                </c:pt>
                <c:pt idx="12">
                  <c:v>2712</c:v>
                </c:pt>
                <c:pt idx="13">
                  <c:v>2713</c:v>
                </c:pt>
                <c:pt idx="14">
                  <c:v>2714</c:v>
                </c:pt>
                <c:pt idx="15">
                  <c:v>2715</c:v>
                </c:pt>
                <c:pt idx="16">
                  <c:v>2716</c:v>
                </c:pt>
                <c:pt idx="17">
                  <c:v>2717</c:v>
                </c:pt>
                <c:pt idx="18">
                  <c:v>2718</c:v>
                </c:pt>
                <c:pt idx="19">
                  <c:v>2719</c:v>
                </c:pt>
                <c:pt idx="20">
                  <c:v>2720</c:v>
                </c:pt>
                <c:pt idx="21">
                  <c:v>2721</c:v>
                </c:pt>
                <c:pt idx="22">
                  <c:v>2722</c:v>
                </c:pt>
                <c:pt idx="23">
                  <c:v>2723</c:v>
                </c:pt>
                <c:pt idx="24">
                  <c:v>2724</c:v>
                </c:pt>
                <c:pt idx="25">
                  <c:v>2725</c:v>
                </c:pt>
                <c:pt idx="26">
                  <c:v>2726</c:v>
                </c:pt>
                <c:pt idx="27">
                  <c:v>2727</c:v>
                </c:pt>
                <c:pt idx="28">
                  <c:v>2728</c:v>
                </c:pt>
                <c:pt idx="29">
                  <c:v>2729</c:v>
                </c:pt>
                <c:pt idx="30">
                  <c:v>2730</c:v>
                </c:pt>
                <c:pt idx="31">
                  <c:v>2731</c:v>
                </c:pt>
                <c:pt idx="32">
                  <c:v>2732</c:v>
                </c:pt>
                <c:pt idx="33">
                  <c:v>2733</c:v>
                </c:pt>
                <c:pt idx="34">
                  <c:v>2734</c:v>
                </c:pt>
                <c:pt idx="35">
                  <c:v>2735</c:v>
                </c:pt>
                <c:pt idx="36">
                  <c:v>2736</c:v>
                </c:pt>
                <c:pt idx="37">
                  <c:v>2737</c:v>
                </c:pt>
                <c:pt idx="38">
                  <c:v>2738</c:v>
                </c:pt>
                <c:pt idx="39">
                  <c:v>2739</c:v>
                </c:pt>
                <c:pt idx="40">
                  <c:v>2740</c:v>
                </c:pt>
                <c:pt idx="41">
                  <c:v>2741</c:v>
                </c:pt>
                <c:pt idx="42">
                  <c:v>2742</c:v>
                </c:pt>
                <c:pt idx="43">
                  <c:v>2743</c:v>
                </c:pt>
                <c:pt idx="44">
                  <c:v>2744</c:v>
                </c:pt>
                <c:pt idx="45">
                  <c:v>2745</c:v>
                </c:pt>
                <c:pt idx="46">
                  <c:v>2746</c:v>
                </c:pt>
                <c:pt idx="47">
                  <c:v>2747</c:v>
                </c:pt>
                <c:pt idx="48">
                  <c:v>2748</c:v>
                </c:pt>
                <c:pt idx="49">
                  <c:v>2749</c:v>
                </c:pt>
                <c:pt idx="50">
                  <c:v>2750</c:v>
                </c:pt>
                <c:pt idx="51">
                  <c:v>2751</c:v>
                </c:pt>
                <c:pt idx="52">
                  <c:v>2752</c:v>
                </c:pt>
                <c:pt idx="53">
                  <c:v>2753</c:v>
                </c:pt>
                <c:pt idx="54">
                  <c:v>2754</c:v>
                </c:pt>
                <c:pt idx="55">
                  <c:v>2755</c:v>
                </c:pt>
                <c:pt idx="56">
                  <c:v>2756</c:v>
                </c:pt>
                <c:pt idx="57">
                  <c:v>2757</c:v>
                </c:pt>
                <c:pt idx="58">
                  <c:v>2758</c:v>
                </c:pt>
                <c:pt idx="59">
                  <c:v>2759</c:v>
                </c:pt>
                <c:pt idx="60">
                  <c:v>2760</c:v>
                </c:pt>
                <c:pt idx="61">
                  <c:v>2761</c:v>
                </c:pt>
                <c:pt idx="62">
                  <c:v>2762</c:v>
                </c:pt>
                <c:pt idx="63">
                  <c:v>2763</c:v>
                </c:pt>
                <c:pt idx="64">
                  <c:v>2764</c:v>
                </c:pt>
                <c:pt idx="65">
                  <c:v>2765</c:v>
                </c:pt>
                <c:pt idx="66">
                  <c:v>2766</c:v>
                </c:pt>
                <c:pt idx="67">
                  <c:v>2767</c:v>
                </c:pt>
                <c:pt idx="68">
                  <c:v>2768</c:v>
                </c:pt>
                <c:pt idx="69">
                  <c:v>2769</c:v>
                </c:pt>
                <c:pt idx="70">
                  <c:v>2770</c:v>
                </c:pt>
                <c:pt idx="71">
                  <c:v>2771</c:v>
                </c:pt>
                <c:pt idx="72">
                  <c:v>2772</c:v>
                </c:pt>
                <c:pt idx="73">
                  <c:v>2773</c:v>
                </c:pt>
                <c:pt idx="74">
                  <c:v>2774</c:v>
                </c:pt>
                <c:pt idx="75">
                  <c:v>2775</c:v>
                </c:pt>
                <c:pt idx="76">
                  <c:v>2776</c:v>
                </c:pt>
                <c:pt idx="77">
                  <c:v>2777</c:v>
                </c:pt>
                <c:pt idx="78">
                  <c:v>2778</c:v>
                </c:pt>
                <c:pt idx="79">
                  <c:v>2779</c:v>
                </c:pt>
                <c:pt idx="80">
                  <c:v>2780</c:v>
                </c:pt>
                <c:pt idx="81">
                  <c:v>2781</c:v>
                </c:pt>
                <c:pt idx="82">
                  <c:v>2782</c:v>
                </c:pt>
                <c:pt idx="83">
                  <c:v>2783</c:v>
                </c:pt>
                <c:pt idx="84">
                  <c:v>2784</c:v>
                </c:pt>
                <c:pt idx="85">
                  <c:v>2785</c:v>
                </c:pt>
                <c:pt idx="86">
                  <c:v>2786</c:v>
                </c:pt>
                <c:pt idx="87">
                  <c:v>2787</c:v>
                </c:pt>
                <c:pt idx="88">
                  <c:v>2788</c:v>
                </c:pt>
                <c:pt idx="89">
                  <c:v>2789</c:v>
                </c:pt>
                <c:pt idx="90">
                  <c:v>2790</c:v>
                </c:pt>
                <c:pt idx="91">
                  <c:v>2791</c:v>
                </c:pt>
                <c:pt idx="92">
                  <c:v>2792</c:v>
                </c:pt>
                <c:pt idx="93">
                  <c:v>2793</c:v>
                </c:pt>
                <c:pt idx="94">
                  <c:v>2794</c:v>
                </c:pt>
                <c:pt idx="95">
                  <c:v>2795</c:v>
                </c:pt>
                <c:pt idx="96">
                  <c:v>2796</c:v>
                </c:pt>
                <c:pt idx="97">
                  <c:v>2797</c:v>
                </c:pt>
                <c:pt idx="98">
                  <c:v>2798</c:v>
                </c:pt>
                <c:pt idx="99">
                  <c:v>2799</c:v>
                </c:pt>
                <c:pt idx="100">
                  <c:v>2800</c:v>
                </c:pt>
                <c:pt idx="101">
                  <c:v>2801</c:v>
                </c:pt>
                <c:pt idx="102">
                  <c:v>2802</c:v>
                </c:pt>
                <c:pt idx="103">
                  <c:v>2803</c:v>
                </c:pt>
                <c:pt idx="104">
                  <c:v>2804</c:v>
                </c:pt>
                <c:pt idx="105">
                  <c:v>2805</c:v>
                </c:pt>
                <c:pt idx="106">
                  <c:v>2806</c:v>
                </c:pt>
                <c:pt idx="107">
                  <c:v>2807</c:v>
                </c:pt>
                <c:pt idx="108">
                  <c:v>2808</c:v>
                </c:pt>
                <c:pt idx="109">
                  <c:v>2809</c:v>
                </c:pt>
                <c:pt idx="110">
                  <c:v>2810</c:v>
                </c:pt>
                <c:pt idx="111">
                  <c:v>2811</c:v>
                </c:pt>
                <c:pt idx="112">
                  <c:v>2812</c:v>
                </c:pt>
                <c:pt idx="113">
                  <c:v>2813</c:v>
                </c:pt>
                <c:pt idx="114">
                  <c:v>2814</c:v>
                </c:pt>
                <c:pt idx="115">
                  <c:v>2815</c:v>
                </c:pt>
                <c:pt idx="116">
                  <c:v>2816</c:v>
                </c:pt>
                <c:pt idx="117">
                  <c:v>2817</c:v>
                </c:pt>
                <c:pt idx="118">
                  <c:v>2818</c:v>
                </c:pt>
                <c:pt idx="119">
                  <c:v>2819</c:v>
                </c:pt>
                <c:pt idx="120">
                  <c:v>2820</c:v>
                </c:pt>
                <c:pt idx="121">
                  <c:v>2821</c:v>
                </c:pt>
                <c:pt idx="122">
                  <c:v>2822</c:v>
                </c:pt>
                <c:pt idx="123">
                  <c:v>2823</c:v>
                </c:pt>
                <c:pt idx="124">
                  <c:v>2824</c:v>
                </c:pt>
                <c:pt idx="125">
                  <c:v>2825</c:v>
                </c:pt>
                <c:pt idx="126">
                  <c:v>2826</c:v>
                </c:pt>
                <c:pt idx="127">
                  <c:v>2827</c:v>
                </c:pt>
                <c:pt idx="128">
                  <c:v>2828</c:v>
                </c:pt>
                <c:pt idx="129">
                  <c:v>2829</c:v>
                </c:pt>
                <c:pt idx="130">
                  <c:v>2830</c:v>
                </c:pt>
                <c:pt idx="131">
                  <c:v>2831</c:v>
                </c:pt>
                <c:pt idx="132">
                  <c:v>2832</c:v>
                </c:pt>
                <c:pt idx="133">
                  <c:v>2833</c:v>
                </c:pt>
                <c:pt idx="134">
                  <c:v>2834</c:v>
                </c:pt>
                <c:pt idx="135">
                  <c:v>2835</c:v>
                </c:pt>
                <c:pt idx="136">
                  <c:v>2836</c:v>
                </c:pt>
                <c:pt idx="137">
                  <c:v>2837</c:v>
                </c:pt>
                <c:pt idx="138">
                  <c:v>2838</c:v>
                </c:pt>
                <c:pt idx="139">
                  <c:v>2839</c:v>
                </c:pt>
                <c:pt idx="140">
                  <c:v>2840</c:v>
                </c:pt>
                <c:pt idx="141">
                  <c:v>2841</c:v>
                </c:pt>
                <c:pt idx="142">
                  <c:v>2842</c:v>
                </c:pt>
                <c:pt idx="143">
                  <c:v>2843</c:v>
                </c:pt>
                <c:pt idx="144">
                  <c:v>2844</c:v>
                </c:pt>
                <c:pt idx="145">
                  <c:v>2845</c:v>
                </c:pt>
                <c:pt idx="146">
                  <c:v>2846</c:v>
                </c:pt>
                <c:pt idx="147">
                  <c:v>2847</c:v>
                </c:pt>
                <c:pt idx="148">
                  <c:v>2848</c:v>
                </c:pt>
                <c:pt idx="149">
                  <c:v>2849</c:v>
                </c:pt>
                <c:pt idx="150">
                  <c:v>2850</c:v>
                </c:pt>
                <c:pt idx="151">
                  <c:v>2851</c:v>
                </c:pt>
                <c:pt idx="152">
                  <c:v>2852</c:v>
                </c:pt>
                <c:pt idx="153">
                  <c:v>2853</c:v>
                </c:pt>
                <c:pt idx="154">
                  <c:v>2854</c:v>
                </c:pt>
                <c:pt idx="155">
                  <c:v>2855</c:v>
                </c:pt>
                <c:pt idx="156">
                  <c:v>2856</c:v>
                </c:pt>
                <c:pt idx="157">
                  <c:v>2857</c:v>
                </c:pt>
                <c:pt idx="158">
                  <c:v>2858</c:v>
                </c:pt>
                <c:pt idx="159">
                  <c:v>2859</c:v>
                </c:pt>
                <c:pt idx="160">
                  <c:v>2860</c:v>
                </c:pt>
                <c:pt idx="161">
                  <c:v>2861</c:v>
                </c:pt>
                <c:pt idx="162">
                  <c:v>2862</c:v>
                </c:pt>
                <c:pt idx="163">
                  <c:v>2863</c:v>
                </c:pt>
                <c:pt idx="164">
                  <c:v>2864</c:v>
                </c:pt>
                <c:pt idx="165">
                  <c:v>2865</c:v>
                </c:pt>
                <c:pt idx="166">
                  <c:v>2866</c:v>
                </c:pt>
                <c:pt idx="167">
                  <c:v>2867</c:v>
                </c:pt>
                <c:pt idx="168">
                  <c:v>2868</c:v>
                </c:pt>
                <c:pt idx="169">
                  <c:v>2869</c:v>
                </c:pt>
                <c:pt idx="170">
                  <c:v>2870</c:v>
                </c:pt>
                <c:pt idx="171">
                  <c:v>2871</c:v>
                </c:pt>
                <c:pt idx="172">
                  <c:v>2872</c:v>
                </c:pt>
                <c:pt idx="173">
                  <c:v>2873</c:v>
                </c:pt>
                <c:pt idx="174">
                  <c:v>2874</c:v>
                </c:pt>
                <c:pt idx="175">
                  <c:v>2875</c:v>
                </c:pt>
                <c:pt idx="176">
                  <c:v>2876</c:v>
                </c:pt>
                <c:pt idx="177">
                  <c:v>2877</c:v>
                </c:pt>
                <c:pt idx="178">
                  <c:v>2878</c:v>
                </c:pt>
                <c:pt idx="179">
                  <c:v>2879</c:v>
                </c:pt>
                <c:pt idx="180">
                  <c:v>2880</c:v>
                </c:pt>
                <c:pt idx="181">
                  <c:v>2881</c:v>
                </c:pt>
                <c:pt idx="182">
                  <c:v>2882</c:v>
                </c:pt>
                <c:pt idx="183">
                  <c:v>2883</c:v>
                </c:pt>
                <c:pt idx="184">
                  <c:v>2884</c:v>
                </c:pt>
                <c:pt idx="185">
                  <c:v>2885</c:v>
                </c:pt>
                <c:pt idx="186">
                  <c:v>2886</c:v>
                </c:pt>
                <c:pt idx="187">
                  <c:v>2887</c:v>
                </c:pt>
                <c:pt idx="188">
                  <c:v>2888</c:v>
                </c:pt>
                <c:pt idx="189">
                  <c:v>2889</c:v>
                </c:pt>
                <c:pt idx="190">
                  <c:v>2890</c:v>
                </c:pt>
                <c:pt idx="191">
                  <c:v>2891</c:v>
                </c:pt>
                <c:pt idx="192">
                  <c:v>2892</c:v>
                </c:pt>
                <c:pt idx="193">
                  <c:v>2893</c:v>
                </c:pt>
                <c:pt idx="194">
                  <c:v>2894</c:v>
                </c:pt>
                <c:pt idx="195">
                  <c:v>2895</c:v>
                </c:pt>
                <c:pt idx="196">
                  <c:v>2896</c:v>
                </c:pt>
                <c:pt idx="197">
                  <c:v>2897</c:v>
                </c:pt>
                <c:pt idx="198">
                  <c:v>2898</c:v>
                </c:pt>
                <c:pt idx="199">
                  <c:v>2899</c:v>
                </c:pt>
                <c:pt idx="200">
                  <c:v>2900</c:v>
                </c:pt>
                <c:pt idx="201">
                  <c:v>2901</c:v>
                </c:pt>
                <c:pt idx="202">
                  <c:v>2902</c:v>
                </c:pt>
                <c:pt idx="203">
                  <c:v>2903</c:v>
                </c:pt>
                <c:pt idx="204">
                  <c:v>2904</c:v>
                </c:pt>
                <c:pt idx="205">
                  <c:v>2905</c:v>
                </c:pt>
                <c:pt idx="206">
                  <c:v>2906</c:v>
                </c:pt>
                <c:pt idx="207">
                  <c:v>2907</c:v>
                </c:pt>
                <c:pt idx="208">
                  <c:v>2908</c:v>
                </c:pt>
                <c:pt idx="209">
                  <c:v>2909</c:v>
                </c:pt>
                <c:pt idx="210">
                  <c:v>2910</c:v>
                </c:pt>
                <c:pt idx="211">
                  <c:v>2911</c:v>
                </c:pt>
                <c:pt idx="212">
                  <c:v>2912</c:v>
                </c:pt>
                <c:pt idx="213">
                  <c:v>2913</c:v>
                </c:pt>
                <c:pt idx="214">
                  <c:v>2914</c:v>
                </c:pt>
                <c:pt idx="215">
                  <c:v>2915</c:v>
                </c:pt>
                <c:pt idx="216">
                  <c:v>2916</c:v>
                </c:pt>
                <c:pt idx="217">
                  <c:v>2917</c:v>
                </c:pt>
                <c:pt idx="218">
                  <c:v>2918</c:v>
                </c:pt>
                <c:pt idx="219">
                  <c:v>2919</c:v>
                </c:pt>
                <c:pt idx="220">
                  <c:v>2920</c:v>
                </c:pt>
                <c:pt idx="221">
                  <c:v>2921</c:v>
                </c:pt>
                <c:pt idx="222">
                  <c:v>2922</c:v>
                </c:pt>
                <c:pt idx="223">
                  <c:v>2923</c:v>
                </c:pt>
                <c:pt idx="224">
                  <c:v>2924</c:v>
                </c:pt>
                <c:pt idx="225">
                  <c:v>2925</c:v>
                </c:pt>
                <c:pt idx="226">
                  <c:v>2926</c:v>
                </c:pt>
                <c:pt idx="227">
                  <c:v>2927</c:v>
                </c:pt>
                <c:pt idx="228">
                  <c:v>2928</c:v>
                </c:pt>
                <c:pt idx="229">
                  <c:v>2929</c:v>
                </c:pt>
                <c:pt idx="230">
                  <c:v>2930</c:v>
                </c:pt>
                <c:pt idx="231">
                  <c:v>2931</c:v>
                </c:pt>
                <c:pt idx="232">
                  <c:v>2932</c:v>
                </c:pt>
                <c:pt idx="233">
                  <c:v>2933</c:v>
                </c:pt>
                <c:pt idx="234">
                  <c:v>2934</c:v>
                </c:pt>
                <c:pt idx="235">
                  <c:v>2935</c:v>
                </c:pt>
                <c:pt idx="236">
                  <c:v>2936</c:v>
                </c:pt>
                <c:pt idx="237">
                  <c:v>2937</c:v>
                </c:pt>
                <c:pt idx="238">
                  <c:v>2938</c:v>
                </c:pt>
                <c:pt idx="239">
                  <c:v>2939</c:v>
                </c:pt>
                <c:pt idx="240">
                  <c:v>2940</c:v>
                </c:pt>
                <c:pt idx="241">
                  <c:v>2941</c:v>
                </c:pt>
                <c:pt idx="242">
                  <c:v>2942</c:v>
                </c:pt>
                <c:pt idx="243">
                  <c:v>2943</c:v>
                </c:pt>
                <c:pt idx="244">
                  <c:v>2944</c:v>
                </c:pt>
                <c:pt idx="245">
                  <c:v>2945</c:v>
                </c:pt>
                <c:pt idx="246">
                  <c:v>2946</c:v>
                </c:pt>
                <c:pt idx="247">
                  <c:v>2947</c:v>
                </c:pt>
                <c:pt idx="248">
                  <c:v>2948</c:v>
                </c:pt>
                <c:pt idx="249">
                  <c:v>2949</c:v>
                </c:pt>
                <c:pt idx="250">
                  <c:v>2950</c:v>
                </c:pt>
                <c:pt idx="251">
                  <c:v>2951</c:v>
                </c:pt>
                <c:pt idx="252">
                  <c:v>2952</c:v>
                </c:pt>
                <c:pt idx="253">
                  <c:v>2953</c:v>
                </c:pt>
                <c:pt idx="254">
                  <c:v>2954</c:v>
                </c:pt>
                <c:pt idx="255">
                  <c:v>2955</c:v>
                </c:pt>
                <c:pt idx="256">
                  <c:v>2956</c:v>
                </c:pt>
                <c:pt idx="257">
                  <c:v>2957</c:v>
                </c:pt>
                <c:pt idx="258">
                  <c:v>2958</c:v>
                </c:pt>
                <c:pt idx="259">
                  <c:v>2959</c:v>
                </c:pt>
                <c:pt idx="260">
                  <c:v>2960</c:v>
                </c:pt>
                <c:pt idx="261">
                  <c:v>2961</c:v>
                </c:pt>
                <c:pt idx="262">
                  <c:v>2962</c:v>
                </c:pt>
                <c:pt idx="263">
                  <c:v>2963</c:v>
                </c:pt>
                <c:pt idx="264">
                  <c:v>2964</c:v>
                </c:pt>
                <c:pt idx="265">
                  <c:v>2965</c:v>
                </c:pt>
                <c:pt idx="266">
                  <c:v>2966</c:v>
                </c:pt>
                <c:pt idx="267">
                  <c:v>2967</c:v>
                </c:pt>
                <c:pt idx="268">
                  <c:v>2968</c:v>
                </c:pt>
                <c:pt idx="269">
                  <c:v>2969</c:v>
                </c:pt>
                <c:pt idx="270">
                  <c:v>2970</c:v>
                </c:pt>
                <c:pt idx="271">
                  <c:v>2971</c:v>
                </c:pt>
                <c:pt idx="272">
                  <c:v>2972</c:v>
                </c:pt>
                <c:pt idx="273">
                  <c:v>2973</c:v>
                </c:pt>
                <c:pt idx="274">
                  <c:v>2974</c:v>
                </c:pt>
                <c:pt idx="275">
                  <c:v>2975</c:v>
                </c:pt>
                <c:pt idx="276">
                  <c:v>2976</c:v>
                </c:pt>
                <c:pt idx="277">
                  <c:v>2977</c:v>
                </c:pt>
                <c:pt idx="278">
                  <c:v>2978</c:v>
                </c:pt>
                <c:pt idx="279">
                  <c:v>2979</c:v>
                </c:pt>
                <c:pt idx="280">
                  <c:v>2980</c:v>
                </c:pt>
                <c:pt idx="281">
                  <c:v>2981</c:v>
                </c:pt>
                <c:pt idx="282">
                  <c:v>2982</c:v>
                </c:pt>
                <c:pt idx="283">
                  <c:v>2983</c:v>
                </c:pt>
                <c:pt idx="284">
                  <c:v>2984</c:v>
                </c:pt>
                <c:pt idx="285">
                  <c:v>2985</c:v>
                </c:pt>
                <c:pt idx="286">
                  <c:v>2986</c:v>
                </c:pt>
                <c:pt idx="287">
                  <c:v>2987</c:v>
                </c:pt>
                <c:pt idx="288">
                  <c:v>2988</c:v>
                </c:pt>
                <c:pt idx="289">
                  <c:v>2989</c:v>
                </c:pt>
                <c:pt idx="290">
                  <c:v>2990</c:v>
                </c:pt>
                <c:pt idx="291">
                  <c:v>2991</c:v>
                </c:pt>
                <c:pt idx="292">
                  <c:v>2992</c:v>
                </c:pt>
                <c:pt idx="293">
                  <c:v>2993</c:v>
                </c:pt>
                <c:pt idx="294">
                  <c:v>2994</c:v>
                </c:pt>
                <c:pt idx="295">
                  <c:v>2995</c:v>
                </c:pt>
                <c:pt idx="296">
                  <c:v>2996</c:v>
                </c:pt>
                <c:pt idx="297">
                  <c:v>2997</c:v>
                </c:pt>
                <c:pt idx="298">
                  <c:v>2998</c:v>
                </c:pt>
                <c:pt idx="299">
                  <c:v>2999</c:v>
                </c:pt>
                <c:pt idx="300">
                  <c:v>3000</c:v>
                </c:pt>
                <c:pt idx="301">
                  <c:v>3001</c:v>
                </c:pt>
                <c:pt idx="302">
                  <c:v>3002</c:v>
                </c:pt>
                <c:pt idx="303">
                  <c:v>3003</c:v>
                </c:pt>
                <c:pt idx="304">
                  <c:v>3004</c:v>
                </c:pt>
                <c:pt idx="305">
                  <c:v>3005</c:v>
                </c:pt>
                <c:pt idx="306">
                  <c:v>3006</c:v>
                </c:pt>
                <c:pt idx="307">
                  <c:v>3007</c:v>
                </c:pt>
                <c:pt idx="308">
                  <c:v>3008</c:v>
                </c:pt>
                <c:pt idx="309">
                  <c:v>3009</c:v>
                </c:pt>
                <c:pt idx="310">
                  <c:v>3010</c:v>
                </c:pt>
                <c:pt idx="311">
                  <c:v>3011</c:v>
                </c:pt>
                <c:pt idx="312">
                  <c:v>3012</c:v>
                </c:pt>
                <c:pt idx="313">
                  <c:v>3013</c:v>
                </c:pt>
                <c:pt idx="314">
                  <c:v>3014</c:v>
                </c:pt>
                <c:pt idx="315">
                  <c:v>3015</c:v>
                </c:pt>
                <c:pt idx="316">
                  <c:v>3016</c:v>
                </c:pt>
                <c:pt idx="317">
                  <c:v>3017</c:v>
                </c:pt>
                <c:pt idx="318">
                  <c:v>3018</c:v>
                </c:pt>
                <c:pt idx="319">
                  <c:v>3019</c:v>
                </c:pt>
                <c:pt idx="320">
                  <c:v>3020</c:v>
                </c:pt>
                <c:pt idx="321">
                  <c:v>3021</c:v>
                </c:pt>
                <c:pt idx="322">
                  <c:v>3022</c:v>
                </c:pt>
                <c:pt idx="323">
                  <c:v>3023</c:v>
                </c:pt>
                <c:pt idx="324">
                  <c:v>3024</c:v>
                </c:pt>
                <c:pt idx="325">
                  <c:v>3025</c:v>
                </c:pt>
                <c:pt idx="326">
                  <c:v>3026</c:v>
                </c:pt>
                <c:pt idx="327">
                  <c:v>3027</c:v>
                </c:pt>
                <c:pt idx="328">
                  <c:v>3028</c:v>
                </c:pt>
                <c:pt idx="329">
                  <c:v>3029</c:v>
                </c:pt>
                <c:pt idx="330">
                  <c:v>3030</c:v>
                </c:pt>
                <c:pt idx="331">
                  <c:v>3031</c:v>
                </c:pt>
                <c:pt idx="332">
                  <c:v>3032</c:v>
                </c:pt>
                <c:pt idx="333">
                  <c:v>3033</c:v>
                </c:pt>
                <c:pt idx="334">
                  <c:v>3034</c:v>
                </c:pt>
                <c:pt idx="335">
                  <c:v>3035</c:v>
                </c:pt>
                <c:pt idx="336">
                  <c:v>3036</c:v>
                </c:pt>
                <c:pt idx="337">
                  <c:v>3037</c:v>
                </c:pt>
                <c:pt idx="338">
                  <c:v>3038</c:v>
                </c:pt>
                <c:pt idx="339">
                  <c:v>3039</c:v>
                </c:pt>
                <c:pt idx="340">
                  <c:v>3040</c:v>
                </c:pt>
                <c:pt idx="341">
                  <c:v>3041</c:v>
                </c:pt>
                <c:pt idx="342">
                  <c:v>3042</c:v>
                </c:pt>
                <c:pt idx="343">
                  <c:v>3043</c:v>
                </c:pt>
                <c:pt idx="344">
                  <c:v>3044</c:v>
                </c:pt>
                <c:pt idx="345">
                  <c:v>3045</c:v>
                </c:pt>
                <c:pt idx="346">
                  <c:v>3046</c:v>
                </c:pt>
                <c:pt idx="347">
                  <c:v>3047</c:v>
                </c:pt>
                <c:pt idx="348">
                  <c:v>3048</c:v>
                </c:pt>
                <c:pt idx="349">
                  <c:v>3049</c:v>
                </c:pt>
                <c:pt idx="350">
                  <c:v>3050</c:v>
                </c:pt>
                <c:pt idx="351">
                  <c:v>3051</c:v>
                </c:pt>
                <c:pt idx="352">
                  <c:v>3052</c:v>
                </c:pt>
                <c:pt idx="353">
                  <c:v>3053</c:v>
                </c:pt>
                <c:pt idx="354">
                  <c:v>3054</c:v>
                </c:pt>
                <c:pt idx="355">
                  <c:v>3055</c:v>
                </c:pt>
                <c:pt idx="356">
                  <c:v>3056</c:v>
                </c:pt>
                <c:pt idx="357">
                  <c:v>3057</c:v>
                </c:pt>
                <c:pt idx="358">
                  <c:v>3058</c:v>
                </c:pt>
                <c:pt idx="359">
                  <c:v>3059</c:v>
                </c:pt>
                <c:pt idx="360">
                  <c:v>3060</c:v>
                </c:pt>
                <c:pt idx="361">
                  <c:v>3061</c:v>
                </c:pt>
                <c:pt idx="362">
                  <c:v>3062</c:v>
                </c:pt>
                <c:pt idx="363">
                  <c:v>3063</c:v>
                </c:pt>
                <c:pt idx="364">
                  <c:v>3064</c:v>
                </c:pt>
                <c:pt idx="365">
                  <c:v>3065</c:v>
                </c:pt>
                <c:pt idx="366">
                  <c:v>3066</c:v>
                </c:pt>
                <c:pt idx="367">
                  <c:v>3067</c:v>
                </c:pt>
                <c:pt idx="368">
                  <c:v>3068</c:v>
                </c:pt>
                <c:pt idx="369">
                  <c:v>3069</c:v>
                </c:pt>
                <c:pt idx="370">
                  <c:v>3070</c:v>
                </c:pt>
                <c:pt idx="371">
                  <c:v>3071</c:v>
                </c:pt>
                <c:pt idx="372">
                  <c:v>3072</c:v>
                </c:pt>
                <c:pt idx="373">
                  <c:v>3073</c:v>
                </c:pt>
                <c:pt idx="374">
                  <c:v>3074</c:v>
                </c:pt>
                <c:pt idx="375">
                  <c:v>3075</c:v>
                </c:pt>
                <c:pt idx="376">
                  <c:v>3076</c:v>
                </c:pt>
                <c:pt idx="377">
                  <c:v>3077</c:v>
                </c:pt>
                <c:pt idx="378">
                  <c:v>3078</c:v>
                </c:pt>
                <c:pt idx="379">
                  <c:v>3079</c:v>
                </c:pt>
                <c:pt idx="380">
                  <c:v>3080</c:v>
                </c:pt>
                <c:pt idx="381">
                  <c:v>3081</c:v>
                </c:pt>
                <c:pt idx="382">
                  <c:v>3082</c:v>
                </c:pt>
                <c:pt idx="383">
                  <c:v>3083</c:v>
                </c:pt>
                <c:pt idx="384">
                  <c:v>3084</c:v>
                </c:pt>
                <c:pt idx="385">
                  <c:v>3085</c:v>
                </c:pt>
                <c:pt idx="386">
                  <c:v>3086</c:v>
                </c:pt>
                <c:pt idx="387">
                  <c:v>3087</c:v>
                </c:pt>
                <c:pt idx="388">
                  <c:v>3088</c:v>
                </c:pt>
                <c:pt idx="389">
                  <c:v>3089</c:v>
                </c:pt>
                <c:pt idx="390">
                  <c:v>3090</c:v>
                </c:pt>
                <c:pt idx="391">
                  <c:v>3091</c:v>
                </c:pt>
                <c:pt idx="392">
                  <c:v>3092</c:v>
                </c:pt>
                <c:pt idx="393">
                  <c:v>3093</c:v>
                </c:pt>
                <c:pt idx="394">
                  <c:v>3094</c:v>
                </c:pt>
                <c:pt idx="395">
                  <c:v>3095</c:v>
                </c:pt>
                <c:pt idx="396">
                  <c:v>3096</c:v>
                </c:pt>
                <c:pt idx="397">
                  <c:v>3097</c:v>
                </c:pt>
                <c:pt idx="398">
                  <c:v>3098</c:v>
                </c:pt>
                <c:pt idx="399">
                  <c:v>3099</c:v>
                </c:pt>
                <c:pt idx="400">
                  <c:v>3100</c:v>
                </c:pt>
                <c:pt idx="401">
                  <c:v>3101</c:v>
                </c:pt>
                <c:pt idx="402">
                  <c:v>3102</c:v>
                </c:pt>
                <c:pt idx="403">
                  <c:v>3103</c:v>
                </c:pt>
                <c:pt idx="404">
                  <c:v>3104</c:v>
                </c:pt>
                <c:pt idx="405">
                  <c:v>3105</c:v>
                </c:pt>
                <c:pt idx="406">
                  <c:v>3106</c:v>
                </c:pt>
                <c:pt idx="407">
                  <c:v>3107</c:v>
                </c:pt>
                <c:pt idx="408">
                  <c:v>3108</c:v>
                </c:pt>
                <c:pt idx="409">
                  <c:v>3109</c:v>
                </c:pt>
                <c:pt idx="410">
                  <c:v>3110</c:v>
                </c:pt>
                <c:pt idx="411">
                  <c:v>3111</c:v>
                </c:pt>
                <c:pt idx="412">
                  <c:v>3112</c:v>
                </c:pt>
                <c:pt idx="413">
                  <c:v>3113</c:v>
                </c:pt>
                <c:pt idx="414">
                  <c:v>3114</c:v>
                </c:pt>
                <c:pt idx="415">
                  <c:v>3115</c:v>
                </c:pt>
                <c:pt idx="416">
                  <c:v>3116</c:v>
                </c:pt>
                <c:pt idx="417">
                  <c:v>3117</c:v>
                </c:pt>
                <c:pt idx="418">
                  <c:v>3118</c:v>
                </c:pt>
                <c:pt idx="419">
                  <c:v>3119</c:v>
                </c:pt>
                <c:pt idx="420">
                  <c:v>3120</c:v>
                </c:pt>
                <c:pt idx="421">
                  <c:v>3121</c:v>
                </c:pt>
                <c:pt idx="422">
                  <c:v>3122</c:v>
                </c:pt>
                <c:pt idx="423">
                  <c:v>3123</c:v>
                </c:pt>
                <c:pt idx="424">
                  <c:v>3124</c:v>
                </c:pt>
                <c:pt idx="425">
                  <c:v>3125</c:v>
                </c:pt>
                <c:pt idx="426">
                  <c:v>3126</c:v>
                </c:pt>
                <c:pt idx="427">
                  <c:v>3127</c:v>
                </c:pt>
                <c:pt idx="428">
                  <c:v>3128</c:v>
                </c:pt>
                <c:pt idx="429">
                  <c:v>3129</c:v>
                </c:pt>
                <c:pt idx="430">
                  <c:v>3130</c:v>
                </c:pt>
                <c:pt idx="431">
                  <c:v>3131</c:v>
                </c:pt>
                <c:pt idx="432">
                  <c:v>3132</c:v>
                </c:pt>
                <c:pt idx="433">
                  <c:v>3133</c:v>
                </c:pt>
                <c:pt idx="434">
                  <c:v>3134</c:v>
                </c:pt>
                <c:pt idx="435">
                  <c:v>3135</c:v>
                </c:pt>
                <c:pt idx="436">
                  <c:v>3136</c:v>
                </c:pt>
                <c:pt idx="437">
                  <c:v>3137</c:v>
                </c:pt>
                <c:pt idx="438">
                  <c:v>3138</c:v>
                </c:pt>
                <c:pt idx="439">
                  <c:v>3139</c:v>
                </c:pt>
                <c:pt idx="440">
                  <c:v>3140</c:v>
                </c:pt>
                <c:pt idx="441">
                  <c:v>3141</c:v>
                </c:pt>
                <c:pt idx="442">
                  <c:v>3142</c:v>
                </c:pt>
                <c:pt idx="443">
                  <c:v>3143</c:v>
                </c:pt>
                <c:pt idx="444">
                  <c:v>3144</c:v>
                </c:pt>
                <c:pt idx="445">
                  <c:v>3145</c:v>
                </c:pt>
                <c:pt idx="446">
                  <c:v>3146</c:v>
                </c:pt>
                <c:pt idx="447">
                  <c:v>3147</c:v>
                </c:pt>
                <c:pt idx="448">
                  <c:v>3148</c:v>
                </c:pt>
                <c:pt idx="449">
                  <c:v>3149</c:v>
                </c:pt>
                <c:pt idx="450">
                  <c:v>3150</c:v>
                </c:pt>
                <c:pt idx="451">
                  <c:v>3151</c:v>
                </c:pt>
                <c:pt idx="452">
                  <c:v>3152</c:v>
                </c:pt>
                <c:pt idx="453">
                  <c:v>3153</c:v>
                </c:pt>
                <c:pt idx="454">
                  <c:v>3154</c:v>
                </c:pt>
                <c:pt idx="455">
                  <c:v>3155</c:v>
                </c:pt>
                <c:pt idx="456">
                  <c:v>3156</c:v>
                </c:pt>
                <c:pt idx="457">
                  <c:v>3157</c:v>
                </c:pt>
                <c:pt idx="458">
                  <c:v>3158</c:v>
                </c:pt>
                <c:pt idx="459">
                  <c:v>3159</c:v>
                </c:pt>
                <c:pt idx="460">
                  <c:v>3160</c:v>
                </c:pt>
                <c:pt idx="461">
                  <c:v>3161</c:v>
                </c:pt>
                <c:pt idx="462">
                  <c:v>3162</c:v>
                </c:pt>
                <c:pt idx="463">
                  <c:v>3163</c:v>
                </c:pt>
                <c:pt idx="464">
                  <c:v>3164</c:v>
                </c:pt>
                <c:pt idx="465">
                  <c:v>3165</c:v>
                </c:pt>
                <c:pt idx="466">
                  <c:v>3166</c:v>
                </c:pt>
                <c:pt idx="467">
                  <c:v>3167</c:v>
                </c:pt>
                <c:pt idx="468">
                  <c:v>3168</c:v>
                </c:pt>
                <c:pt idx="469">
                  <c:v>3169</c:v>
                </c:pt>
                <c:pt idx="470">
                  <c:v>3170</c:v>
                </c:pt>
                <c:pt idx="471">
                  <c:v>3171</c:v>
                </c:pt>
                <c:pt idx="472">
                  <c:v>3172</c:v>
                </c:pt>
                <c:pt idx="473">
                  <c:v>3173</c:v>
                </c:pt>
                <c:pt idx="474">
                  <c:v>3174</c:v>
                </c:pt>
                <c:pt idx="475">
                  <c:v>3175</c:v>
                </c:pt>
                <c:pt idx="476">
                  <c:v>3176</c:v>
                </c:pt>
                <c:pt idx="477">
                  <c:v>3177</c:v>
                </c:pt>
                <c:pt idx="478">
                  <c:v>3178</c:v>
                </c:pt>
                <c:pt idx="479">
                  <c:v>3179</c:v>
                </c:pt>
                <c:pt idx="480">
                  <c:v>3180</c:v>
                </c:pt>
                <c:pt idx="481">
                  <c:v>3181</c:v>
                </c:pt>
                <c:pt idx="482">
                  <c:v>3182</c:v>
                </c:pt>
                <c:pt idx="483">
                  <c:v>3183</c:v>
                </c:pt>
                <c:pt idx="484">
                  <c:v>3184</c:v>
                </c:pt>
                <c:pt idx="485">
                  <c:v>3185</c:v>
                </c:pt>
                <c:pt idx="486">
                  <c:v>3186</c:v>
                </c:pt>
                <c:pt idx="487">
                  <c:v>3187</c:v>
                </c:pt>
                <c:pt idx="488">
                  <c:v>3188</c:v>
                </c:pt>
                <c:pt idx="489">
                  <c:v>3189</c:v>
                </c:pt>
                <c:pt idx="490">
                  <c:v>3190</c:v>
                </c:pt>
                <c:pt idx="491">
                  <c:v>3191</c:v>
                </c:pt>
                <c:pt idx="492">
                  <c:v>3192</c:v>
                </c:pt>
                <c:pt idx="493">
                  <c:v>3193</c:v>
                </c:pt>
                <c:pt idx="494">
                  <c:v>3194</c:v>
                </c:pt>
                <c:pt idx="495">
                  <c:v>3195</c:v>
                </c:pt>
                <c:pt idx="496">
                  <c:v>3196</c:v>
                </c:pt>
                <c:pt idx="497">
                  <c:v>3197</c:v>
                </c:pt>
                <c:pt idx="498">
                  <c:v>3198</c:v>
                </c:pt>
                <c:pt idx="499">
                  <c:v>3199</c:v>
                </c:pt>
                <c:pt idx="500">
                  <c:v>3200</c:v>
                </c:pt>
                <c:pt idx="501">
                  <c:v>3201</c:v>
                </c:pt>
                <c:pt idx="502">
                  <c:v>3202</c:v>
                </c:pt>
                <c:pt idx="503">
                  <c:v>3203</c:v>
                </c:pt>
                <c:pt idx="504">
                  <c:v>3204</c:v>
                </c:pt>
                <c:pt idx="505">
                  <c:v>3205</c:v>
                </c:pt>
                <c:pt idx="506">
                  <c:v>3206</c:v>
                </c:pt>
                <c:pt idx="507">
                  <c:v>3207</c:v>
                </c:pt>
                <c:pt idx="508">
                  <c:v>3208</c:v>
                </c:pt>
                <c:pt idx="509">
                  <c:v>3209</c:v>
                </c:pt>
                <c:pt idx="510">
                  <c:v>3210</c:v>
                </c:pt>
                <c:pt idx="511">
                  <c:v>3211</c:v>
                </c:pt>
                <c:pt idx="512">
                  <c:v>3212</c:v>
                </c:pt>
                <c:pt idx="513">
                  <c:v>3213</c:v>
                </c:pt>
                <c:pt idx="514">
                  <c:v>3214</c:v>
                </c:pt>
                <c:pt idx="515">
                  <c:v>3215</c:v>
                </c:pt>
                <c:pt idx="516">
                  <c:v>3216</c:v>
                </c:pt>
                <c:pt idx="517">
                  <c:v>3217</c:v>
                </c:pt>
                <c:pt idx="518">
                  <c:v>3218</c:v>
                </c:pt>
                <c:pt idx="519">
                  <c:v>3219</c:v>
                </c:pt>
                <c:pt idx="520">
                  <c:v>3220</c:v>
                </c:pt>
                <c:pt idx="521">
                  <c:v>3221</c:v>
                </c:pt>
                <c:pt idx="522">
                  <c:v>3222</c:v>
                </c:pt>
                <c:pt idx="523">
                  <c:v>3223</c:v>
                </c:pt>
                <c:pt idx="524">
                  <c:v>3224</c:v>
                </c:pt>
                <c:pt idx="525">
                  <c:v>3225</c:v>
                </c:pt>
                <c:pt idx="526">
                  <c:v>3226</c:v>
                </c:pt>
                <c:pt idx="527">
                  <c:v>3227</c:v>
                </c:pt>
                <c:pt idx="528">
                  <c:v>3228</c:v>
                </c:pt>
                <c:pt idx="529">
                  <c:v>3229</c:v>
                </c:pt>
                <c:pt idx="530">
                  <c:v>3230</c:v>
                </c:pt>
                <c:pt idx="531">
                  <c:v>3231</c:v>
                </c:pt>
                <c:pt idx="532">
                  <c:v>3232</c:v>
                </c:pt>
                <c:pt idx="533">
                  <c:v>3233</c:v>
                </c:pt>
                <c:pt idx="534">
                  <c:v>3234</c:v>
                </c:pt>
                <c:pt idx="535">
                  <c:v>3235</c:v>
                </c:pt>
                <c:pt idx="536">
                  <c:v>3236</c:v>
                </c:pt>
                <c:pt idx="537">
                  <c:v>3237</c:v>
                </c:pt>
                <c:pt idx="538">
                  <c:v>3238</c:v>
                </c:pt>
                <c:pt idx="539">
                  <c:v>3239</c:v>
                </c:pt>
                <c:pt idx="540">
                  <c:v>3240</c:v>
                </c:pt>
                <c:pt idx="541">
                  <c:v>3241</c:v>
                </c:pt>
                <c:pt idx="542">
                  <c:v>3242</c:v>
                </c:pt>
                <c:pt idx="543">
                  <c:v>3243</c:v>
                </c:pt>
                <c:pt idx="544">
                  <c:v>3244</c:v>
                </c:pt>
                <c:pt idx="545">
                  <c:v>3245</c:v>
                </c:pt>
                <c:pt idx="546">
                  <c:v>3246</c:v>
                </c:pt>
                <c:pt idx="547">
                  <c:v>3247</c:v>
                </c:pt>
                <c:pt idx="548">
                  <c:v>3248</c:v>
                </c:pt>
                <c:pt idx="549">
                  <c:v>3249</c:v>
                </c:pt>
                <c:pt idx="550">
                  <c:v>3250</c:v>
                </c:pt>
                <c:pt idx="551">
                  <c:v>3251</c:v>
                </c:pt>
                <c:pt idx="552">
                  <c:v>3252</c:v>
                </c:pt>
                <c:pt idx="553">
                  <c:v>3253</c:v>
                </c:pt>
                <c:pt idx="554">
                  <c:v>3254</c:v>
                </c:pt>
                <c:pt idx="555">
                  <c:v>3255</c:v>
                </c:pt>
                <c:pt idx="556">
                  <c:v>3256</c:v>
                </c:pt>
                <c:pt idx="557">
                  <c:v>3257</c:v>
                </c:pt>
                <c:pt idx="558">
                  <c:v>3258</c:v>
                </c:pt>
                <c:pt idx="559">
                  <c:v>3259</c:v>
                </c:pt>
                <c:pt idx="560">
                  <c:v>3260</c:v>
                </c:pt>
                <c:pt idx="561">
                  <c:v>3261</c:v>
                </c:pt>
                <c:pt idx="562">
                  <c:v>3262</c:v>
                </c:pt>
                <c:pt idx="563">
                  <c:v>3263</c:v>
                </c:pt>
                <c:pt idx="564">
                  <c:v>3264</c:v>
                </c:pt>
                <c:pt idx="565">
                  <c:v>3265</c:v>
                </c:pt>
                <c:pt idx="566">
                  <c:v>3266</c:v>
                </c:pt>
                <c:pt idx="567">
                  <c:v>3267</c:v>
                </c:pt>
                <c:pt idx="568">
                  <c:v>3268</c:v>
                </c:pt>
                <c:pt idx="569">
                  <c:v>3269</c:v>
                </c:pt>
                <c:pt idx="570">
                  <c:v>3270</c:v>
                </c:pt>
                <c:pt idx="571">
                  <c:v>3271</c:v>
                </c:pt>
                <c:pt idx="572">
                  <c:v>3272</c:v>
                </c:pt>
                <c:pt idx="573">
                  <c:v>3273</c:v>
                </c:pt>
                <c:pt idx="574">
                  <c:v>3274</c:v>
                </c:pt>
                <c:pt idx="575">
                  <c:v>3275</c:v>
                </c:pt>
                <c:pt idx="576">
                  <c:v>3276</c:v>
                </c:pt>
                <c:pt idx="577">
                  <c:v>3277</c:v>
                </c:pt>
                <c:pt idx="578">
                  <c:v>3278</c:v>
                </c:pt>
                <c:pt idx="579">
                  <c:v>3279</c:v>
                </c:pt>
                <c:pt idx="580">
                  <c:v>3280</c:v>
                </c:pt>
                <c:pt idx="581">
                  <c:v>3281</c:v>
                </c:pt>
                <c:pt idx="582">
                  <c:v>3282</c:v>
                </c:pt>
                <c:pt idx="583">
                  <c:v>3283</c:v>
                </c:pt>
                <c:pt idx="584">
                  <c:v>3284</c:v>
                </c:pt>
                <c:pt idx="585">
                  <c:v>3285</c:v>
                </c:pt>
                <c:pt idx="586">
                  <c:v>3286</c:v>
                </c:pt>
                <c:pt idx="587">
                  <c:v>3287</c:v>
                </c:pt>
                <c:pt idx="588">
                  <c:v>3288</c:v>
                </c:pt>
                <c:pt idx="589">
                  <c:v>3289</c:v>
                </c:pt>
                <c:pt idx="590">
                  <c:v>3290</c:v>
                </c:pt>
                <c:pt idx="591">
                  <c:v>3291</c:v>
                </c:pt>
                <c:pt idx="592">
                  <c:v>3292</c:v>
                </c:pt>
                <c:pt idx="593">
                  <c:v>3293</c:v>
                </c:pt>
                <c:pt idx="594">
                  <c:v>3294</c:v>
                </c:pt>
                <c:pt idx="595">
                  <c:v>3295</c:v>
                </c:pt>
                <c:pt idx="596">
                  <c:v>3296</c:v>
                </c:pt>
                <c:pt idx="597">
                  <c:v>3297</c:v>
                </c:pt>
                <c:pt idx="598">
                  <c:v>3298</c:v>
                </c:pt>
                <c:pt idx="599">
                  <c:v>3299</c:v>
                </c:pt>
                <c:pt idx="600">
                  <c:v>3300</c:v>
                </c:pt>
                <c:pt idx="601">
                  <c:v>3301</c:v>
                </c:pt>
                <c:pt idx="602">
                  <c:v>3302</c:v>
                </c:pt>
                <c:pt idx="603">
                  <c:v>3303</c:v>
                </c:pt>
                <c:pt idx="604">
                  <c:v>3304</c:v>
                </c:pt>
                <c:pt idx="605">
                  <c:v>3305</c:v>
                </c:pt>
                <c:pt idx="606">
                  <c:v>3306</c:v>
                </c:pt>
                <c:pt idx="607">
                  <c:v>3307</c:v>
                </c:pt>
                <c:pt idx="608">
                  <c:v>3308</c:v>
                </c:pt>
                <c:pt idx="609">
                  <c:v>3309</c:v>
                </c:pt>
                <c:pt idx="610">
                  <c:v>3310</c:v>
                </c:pt>
                <c:pt idx="611">
                  <c:v>3311</c:v>
                </c:pt>
                <c:pt idx="612">
                  <c:v>3312</c:v>
                </c:pt>
                <c:pt idx="613">
                  <c:v>3313</c:v>
                </c:pt>
                <c:pt idx="614">
                  <c:v>3314</c:v>
                </c:pt>
                <c:pt idx="615">
                  <c:v>3315</c:v>
                </c:pt>
                <c:pt idx="616">
                  <c:v>3316</c:v>
                </c:pt>
                <c:pt idx="617">
                  <c:v>3317</c:v>
                </c:pt>
                <c:pt idx="618">
                  <c:v>3318</c:v>
                </c:pt>
                <c:pt idx="619">
                  <c:v>3319</c:v>
                </c:pt>
                <c:pt idx="620">
                  <c:v>3320</c:v>
                </c:pt>
                <c:pt idx="621">
                  <c:v>3321</c:v>
                </c:pt>
                <c:pt idx="622">
                  <c:v>3322</c:v>
                </c:pt>
                <c:pt idx="623">
                  <c:v>3323</c:v>
                </c:pt>
                <c:pt idx="624">
                  <c:v>3324</c:v>
                </c:pt>
                <c:pt idx="625">
                  <c:v>3325</c:v>
                </c:pt>
                <c:pt idx="626">
                  <c:v>3326</c:v>
                </c:pt>
                <c:pt idx="627">
                  <c:v>3327</c:v>
                </c:pt>
                <c:pt idx="628">
                  <c:v>3328</c:v>
                </c:pt>
                <c:pt idx="629">
                  <c:v>3329</c:v>
                </c:pt>
                <c:pt idx="630">
                  <c:v>3330</c:v>
                </c:pt>
                <c:pt idx="631">
                  <c:v>3331</c:v>
                </c:pt>
                <c:pt idx="632">
                  <c:v>3332</c:v>
                </c:pt>
                <c:pt idx="633">
                  <c:v>3333</c:v>
                </c:pt>
                <c:pt idx="634">
                  <c:v>3334</c:v>
                </c:pt>
                <c:pt idx="635">
                  <c:v>3335</c:v>
                </c:pt>
                <c:pt idx="636">
                  <c:v>3336</c:v>
                </c:pt>
                <c:pt idx="637">
                  <c:v>3337</c:v>
                </c:pt>
                <c:pt idx="638">
                  <c:v>3338</c:v>
                </c:pt>
                <c:pt idx="639">
                  <c:v>3339</c:v>
                </c:pt>
                <c:pt idx="640">
                  <c:v>3340</c:v>
                </c:pt>
                <c:pt idx="641">
                  <c:v>3341</c:v>
                </c:pt>
                <c:pt idx="642">
                  <c:v>3342</c:v>
                </c:pt>
                <c:pt idx="643">
                  <c:v>3343</c:v>
                </c:pt>
                <c:pt idx="644">
                  <c:v>3344</c:v>
                </c:pt>
                <c:pt idx="645">
                  <c:v>3345</c:v>
                </c:pt>
                <c:pt idx="646">
                  <c:v>3346</c:v>
                </c:pt>
                <c:pt idx="647">
                  <c:v>3347</c:v>
                </c:pt>
                <c:pt idx="648">
                  <c:v>3348</c:v>
                </c:pt>
                <c:pt idx="649">
                  <c:v>3349</c:v>
                </c:pt>
                <c:pt idx="650">
                  <c:v>3350</c:v>
                </c:pt>
                <c:pt idx="651">
                  <c:v>3351</c:v>
                </c:pt>
                <c:pt idx="652">
                  <c:v>3352</c:v>
                </c:pt>
                <c:pt idx="653">
                  <c:v>3353</c:v>
                </c:pt>
                <c:pt idx="654">
                  <c:v>3354</c:v>
                </c:pt>
                <c:pt idx="655">
                  <c:v>3355</c:v>
                </c:pt>
                <c:pt idx="656">
                  <c:v>3356</c:v>
                </c:pt>
                <c:pt idx="657">
                  <c:v>3357</c:v>
                </c:pt>
                <c:pt idx="658">
                  <c:v>3358</c:v>
                </c:pt>
                <c:pt idx="659">
                  <c:v>3359</c:v>
                </c:pt>
                <c:pt idx="660">
                  <c:v>3360</c:v>
                </c:pt>
                <c:pt idx="661">
                  <c:v>3361</c:v>
                </c:pt>
                <c:pt idx="662">
                  <c:v>3362</c:v>
                </c:pt>
                <c:pt idx="663">
                  <c:v>3363</c:v>
                </c:pt>
                <c:pt idx="664">
                  <c:v>3364</c:v>
                </c:pt>
                <c:pt idx="665">
                  <c:v>3365</c:v>
                </c:pt>
                <c:pt idx="666">
                  <c:v>3366</c:v>
                </c:pt>
                <c:pt idx="667">
                  <c:v>3367</c:v>
                </c:pt>
                <c:pt idx="668">
                  <c:v>3368</c:v>
                </c:pt>
                <c:pt idx="669">
                  <c:v>3369</c:v>
                </c:pt>
                <c:pt idx="670">
                  <c:v>3370</c:v>
                </c:pt>
                <c:pt idx="671">
                  <c:v>3371</c:v>
                </c:pt>
                <c:pt idx="672">
                  <c:v>3372</c:v>
                </c:pt>
                <c:pt idx="673">
                  <c:v>3373</c:v>
                </c:pt>
                <c:pt idx="674">
                  <c:v>3374</c:v>
                </c:pt>
                <c:pt idx="675">
                  <c:v>3375</c:v>
                </c:pt>
                <c:pt idx="676">
                  <c:v>3376</c:v>
                </c:pt>
                <c:pt idx="677">
                  <c:v>3377</c:v>
                </c:pt>
                <c:pt idx="678">
                  <c:v>3378</c:v>
                </c:pt>
                <c:pt idx="679">
                  <c:v>3379</c:v>
                </c:pt>
                <c:pt idx="680">
                  <c:v>3380</c:v>
                </c:pt>
                <c:pt idx="681">
                  <c:v>3381</c:v>
                </c:pt>
                <c:pt idx="682">
                  <c:v>3382</c:v>
                </c:pt>
                <c:pt idx="683">
                  <c:v>3383</c:v>
                </c:pt>
                <c:pt idx="684">
                  <c:v>3384</c:v>
                </c:pt>
                <c:pt idx="685">
                  <c:v>3385</c:v>
                </c:pt>
                <c:pt idx="686">
                  <c:v>3386</c:v>
                </c:pt>
                <c:pt idx="687">
                  <c:v>3387</c:v>
                </c:pt>
                <c:pt idx="688">
                  <c:v>3388</c:v>
                </c:pt>
                <c:pt idx="689">
                  <c:v>3389</c:v>
                </c:pt>
                <c:pt idx="690">
                  <c:v>3390</c:v>
                </c:pt>
                <c:pt idx="691">
                  <c:v>3391</c:v>
                </c:pt>
                <c:pt idx="692">
                  <c:v>3392</c:v>
                </c:pt>
                <c:pt idx="693">
                  <c:v>3393</c:v>
                </c:pt>
                <c:pt idx="694">
                  <c:v>3394</c:v>
                </c:pt>
                <c:pt idx="695">
                  <c:v>3395</c:v>
                </c:pt>
                <c:pt idx="696">
                  <c:v>3396</c:v>
                </c:pt>
                <c:pt idx="697">
                  <c:v>3397</c:v>
                </c:pt>
                <c:pt idx="698">
                  <c:v>3398</c:v>
                </c:pt>
                <c:pt idx="699">
                  <c:v>3399</c:v>
                </c:pt>
                <c:pt idx="700">
                  <c:v>3400</c:v>
                </c:pt>
                <c:pt idx="701">
                  <c:v>3401</c:v>
                </c:pt>
                <c:pt idx="702">
                  <c:v>3402</c:v>
                </c:pt>
                <c:pt idx="703">
                  <c:v>3403</c:v>
                </c:pt>
                <c:pt idx="704">
                  <c:v>3404</c:v>
                </c:pt>
                <c:pt idx="705">
                  <c:v>3405</c:v>
                </c:pt>
                <c:pt idx="706">
                  <c:v>3406</c:v>
                </c:pt>
                <c:pt idx="707">
                  <c:v>3407</c:v>
                </c:pt>
                <c:pt idx="708">
                  <c:v>3408</c:v>
                </c:pt>
                <c:pt idx="709">
                  <c:v>3409</c:v>
                </c:pt>
                <c:pt idx="710">
                  <c:v>3410</c:v>
                </c:pt>
                <c:pt idx="711">
                  <c:v>3411</c:v>
                </c:pt>
                <c:pt idx="712">
                  <c:v>3412</c:v>
                </c:pt>
                <c:pt idx="713">
                  <c:v>3413</c:v>
                </c:pt>
                <c:pt idx="714">
                  <c:v>3414</c:v>
                </c:pt>
                <c:pt idx="715">
                  <c:v>3415</c:v>
                </c:pt>
                <c:pt idx="716">
                  <c:v>3416</c:v>
                </c:pt>
                <c:pt idx="717">
                  <c:v>3417</c:v>
                </c:pt>
                <c:pt idx="718">
                  <c:v>3418</c:v>
                </c:pt>
                <c:pt idx="719">
                  <c:v>3419</c:v>
                </c:pt>
                <c:pt idx="720">
                  <c:v>3420</c:v>
                </c:pt>
                <c:pt idx="721">
                  <c:v>3421</c:v>
                </c:pt>
                <c:pt idx="722">
                  <c:v>3422</c:v>
                </c:pt>
                <c:pt idx="723">
                  <c:v>3423</c:v>
                </c:pt>
                <c:pt idx="724">
                  <c:v>3424</c:v>
                </c:pt>
                <c:pt idx="725">
                  <c:v>3425</c:v>
                </c:pt>
                <c:pt idx="726">
                  <c:v>3426</c:v>
                </c:pt>
                <c:pt idx="727">
                  <c:v>3427</c:v>
                </c:pt>
                <c:pt idx="728">
                  <c:v>3428</c:v>
                </c:pt>
                <c:pt idx="729">
                  <c:v>3429</c:v>
                </c:pt>
                <c:pt idx="730">
                  <c:v>3430</c:v>
                </c:pt>
                <c:pt idx="731">
                  <c:v>3431</c:v>
                </c:pt>
                <c:pt idx="732">
                  <c:v>3432</c:v>
                </c:pt>
                <c:pt idx="733">
                  <c:v>3433</c:v>
                </c:pt>
                <c:pt idx="734">
                  <c:v>3434</c:v>
                </c:pt>
                <c:pt idx="735">
                  <c:v>3435</c:v>
                </c:pt>
                <c:pt idx="736">
                  <c:v>3436</c:v>
                </c:pt>
                <c:pt idx="737">
                  <c:v>3437</c:v>
                </c:pt>
                <c:pt idx="738">
                  <c:v>3438</c:v>
                </c:pt>
                <c:pt idx="739">
                  <c:v>3439</c:v>
                </c:pt>
                <c:pt idx="740">
                  <c:v>3440</c:v>
                </c:pt>
                <c:pt idx="741">
                  <c:v>3441</c:v>
                </c:pt>
                <c:pt idx="742">
                  <c:v>3442</c:v>
                </c:pt>
                <c:pt idx="743">
                  <c:v>3443</c:v>
                </c:pt>
                <c:pt idx="744">
                  <c:v>3444</c:v>
                </c:pt>
                <c:pt idx="745">
                  <c:v>3445</c:v>
                </c:pt>
                <c:pt idx="746">
                  <c:v>3446</c:v>
                </c:pt>
                <c:pt idx="747">
                  <c:v>3447</c:v>
                </c:pt>
                <c:pt idx="748">
                  <c:v>3448</c:v>
                </c:pt>
                <c:pt idx="749">
                  <c:v>3449</c:v>
                </c:pt>
                <c:pt idx="750">
                  <c:v>3450</c:v>
                </c:pt>
                <c:pt idx="751">
                  <c:v>3451</c:v>
                </c:pt>
                <c:pt idx="752">
                  <c:v>3452</c:v>
                </c:pt>
                <c:pt idx="753">
                  <c:v>3453</c:v>
                </c:pt>
                <c:pt idx="754">
                  <c:v>3454</c:v>
                </c:pt>
                <c:pt idx="755">
                  <c:v>3455</c:v>
                </c:pt>
                <c:pt idx="756">
                  <c:v>3456</c:v>
                </c:pt>
                <c:pt idx="757">
                  <c:v>3457</c:v>
                </c:pt>
                <c:pt idx="758">
                  <c:v>3458</c:v>
                </c:pt>
                <c:pt idx="759">
                  <c:v>3459</c:v>
                </c:pt>
                <c:pt idx="760">
                  <c:v>3460</c:v>
                </c:pt>
                <c:pt idx="761">
                  <c:v>3461</c:v>
                </c:pt>
                <c:pt idx="762">
                  <c:v>3462</c:v>
                </c:pt>
                <c:pt idx="763">
                  <c:v>3463</c:v>
                </c:pt>
                <c:pt idx="764">
                  <c:v>3464</c:v>
                </c:pt>
                <c:pt idx="765">
                  <c:v>3465</c:v>
                </c:pt>
                <c:pt idx="766">
                  <c:v>3466</c:v>
                </c:pt>
                <c:pt idx="767">
                  <c:v>3467</c:v>
                </c:pt>
                <c:pt idx="768">
                  <c:v>3468</c:v>
                </c:pt>
                <c:pt idx="769">
                  <c:v>3469</c:v>
                </c:pt>
                <c:pt idx="770">
                  <c:v>3470</c:v>
                </c:pt>
                <c:pt idx="771">
                  <c:v>3471</c:v>
                </c:pt>
                <c:pt idx="772">
                  <c:v>3472</c:v>
                </c:pt>
                <c:pt idx="773">
                  <c:v>3473</c:v>
                </c:pt>
                <c:pt idx="774">
                  <c:v>3474</c:v>
                </c:pt>
                <c:pt idx="775">
                  <c:v>3475</c:v>
                </c:pt>
                <c:pt idx="776">
                  <c:v>3476</c:v>
                </c:pt>
                <c:pt idx="777">
                  <c:v>3477</c:v>
                </c:pt>
                <c:pt idx="778">
                  <c:v>3478</c:v>
                </c:pt>
                <c:pt idx="779">
                  <c:v>3479</c:v>
                </c:pt>
                <c:pt idx="780">
                  <c:v>3480</c:v>
                </c:pt>
                <c:pt idx="781">
                  <c:v>3481</c:v>
                </c:pt>
                <c:pt idx="782">
                  <c:v>3482</c:v>
                </c:pt>
                <c:pt idx="783">
                  <c:v>3483</c:v>
                </c:pt>
                <c:pt idx="784">
                  <c:v>3484</c:v>
                </c:pt>
                <c:pt idx="785">
                  <c:v>3485</c:v>
                </c:pt>
                <c:pt idx="786">
                  <c:v>3486</c:v>
                </c:pt>
                <c:pt idx="787">
                  <c:v>3487</c:v>
                </c:pt>
                <c:pt idx="788">
                  <c:v>3488</c:v>
                </c:pt>
                <c:pt idx="789">
                  <c:v>3489</c:v>
                </c:pt>
                <c:pt idx="790">
                  <c:v>3490</c:v>
                </c:pt>
                <c:pt idx="791">
                  <c:v>3491</c:v>
                </c:pt>
                <c:pt idx="792">
                  <c:v>3492</c:v>
                </c:pt>
                <c:pt idx="793">
                  <c:v>3493</c:v>
                </c:pt>
                <c:pt idx="794">
                  <c:v>3494</c:v>
                </c:pt>
                <c:pt idx="795">
                  <c:v>3495</c:v>
                </c:pt>
                <c:pt idx="796">
                  <c:v>3496</c:v>
                </c:pt>
                <c:pt idx="797">
                  <c:v>3497</c:v>
                </c:pt>
                <c:pt idx="798">
                  <c:v>3498</c:v>
                </c:pt>
                <c:pt idx="799">
                  <c:v>3499</c:v>
                </c:pt>
                <c:pt idx="800">
                  <c:v>3500</c:v>
                </c:pt>
                <c:pt idx="801">
                  <c:v>3501</c:v>
                </c:pt>
                <c:pt idx="802">
                  <c:v>3502</c:v>
                </c:pt>
                <c:pt idx="803">
                  <c:v>3503</c:v>
                </c:pt>
                <c:pt idx="804">
                  <c:v>3504</c:v>
                </c:pt>
                <c:pt idx="805">
                  <c:v>3505</c:v>
                </c:pt>
                <c:pt idx="806">
                  <c:v>3506</c:v>
                </c:pt>
                <c:pt idx="807">
                  <c:v>3507</c:v>
                </c:pt>
                <c:pt idx="808">
                  <c:v>3508</c:v>
                </c:pt>
                <c:pt idx="809">
                  <c:v>3509</c:v>
                </c:pt>
                <c:pt idx="810">
                  <c:v>3510</c:v>
                </c:pt>
                <c:pt idx="811">
                  <c:v>3511</c:v>
                </c:pt>
                <c:pt idx="812">
                  <c:v>3512</c:v>
                </c:pt>
                <c:pt idx="813">
                  <c:v>3513</c:v>
                </c:pt>
                <c:pt idx="814">
                  <c:v>3514</c:v>
                </c:pt>
                <c:pt idx="815">
                  <c:v>3515</c:v>
                </c:pt>
                <c:pt idx="816">
                  <c:v>3516</c:v>
                </c:pt>
                <c:pt idx="817">
                  <c:v>3517</c:v>
                </c:pt>
                <c:pt idx="818">
                  <c:v>3518</c:v>
                </c:pt>
                <c:pt idx="819">
                  <c:v>3519</c:v>
                </c:pt>
                <c:pt idx="820">
                  <c:v>3520</c:v>
                </c:pt>
                <c:pt idx="821">
                  <c:v>3521</c:v>
                </c:pt>
                <c:pt idx="822">
                  <c:v>3522</c:v>
                </c:pt>
                <c:pt idx="823">
                  <c:v>3523</c:v>
                </c:pt>
                <c:pt idx="824">
                  <c:v>3524</c:v>
                </c:pt>
                <c:pt idx="825">
                  <c:v>3525</c:v>
                </c:pt>
                <c:pt idx="826">
                  <c:v>3526</c:v>
                </c:pt>
                <c:pt idx="827">
                  <c:v>3527</c:v>
                </c:pt>
                <c:pt idx="828">
                  <c:v>3528</c:v>
                </c:pt>
                <c:pt idx="829">
                  <c:v>3529</c:v>
                </c:pt>
                <c:pt idx="830">
                  <c:v>3530</c:v>
                </c:pt>
                <c:pt idx="831">
                  <c:v>3531</c:v>
                </c:pt>
                <c:pt idx="832">
                  <c:v>3532</c:v>
                </c:pt>
                <c:pt idx="833">
                  <c:v>3533</c:v>
                </c:pt>
                <c:pt idx="834">
                  <c:v>3534</c:v>
                </c:pt>
                <c:pt idx="835">
                  <c:v>3535</c:v>
                </c:pt>
                <c:pt idx="836">
                  <c:v>3536</c:v>
                </c:pt>
                <c:pt idx="837">
                  <c:v>3537</c:v>
                </c:pt>
                <c:pt idx="838">
                  <c:v>3538</c:v>
                </c:pt>
                <c:pt idx="839">
                  <c:v>3539</c:v>
                </c:pt>
                <c:pt idx="840">
                  <c:v>3540</c:v>
                </c:pt>
                <c:pt idx="841">
                  <c:v>3541</c:v>
                </c:pt>
                <c:pt idx="842">
                  <c:v>3542</c:v>
                </c:pt>
                <c:pt idx="843">
                  <c:v>3543</c:v>
                </c:pt>
                <c:pt idx="844">
                  <c:v>3544</c:v>
                </c:pt>
                <c:pt idx="845">
                  <c:v>3545</c:v>
                </c:pt>
                <c:pt idx="846">
                  <c:v>3546</c:v>
                </c:pt>
                <c:pt idx="847">
                  <c:v>3547</c:v>
                </c:pt>
                <c:pt idx="848">
                  <c:v>3548</c:v>
                </c:pt>
                <c:pt idx="849">
                  <c:v>3549</c:v>
                </c:pt>
                <c:pt idx="850">
                  <c:v>3550</c:v>
                </c:pt>
                <c:pt idx="851">
                  <c:v>3551</c:v>
                </c:pt>
                <c:pt idx="852">
                  <c:v>3552</c:v>
                </c:pt>
                <c:pt idx="853">
                  <c:v>3553</c:v>
                </c:pt>
                <c:pt idx="854">
                  <c:v>3554</c:v>
                </c:pt>
                <c:pt idx="855">
                  <c:v>3555</c:v>
                </c:pt>
                <c:pt idx="856">
                  <c:v>3556</c:v>
                </c:pt>
                <c:pt idx="857">
                  <c:v>3557</c:v>
                </c:pt>
                <c:pt idx="858">
                  <c:v>3558</c:v>
                </c:pt>
                <c:pt idx="859">
                  <c:v>3559</c:v>
                </c:pt>
                <c:pt idx="860">
                  <c:v>3560</c:v>
                </c:pt>
                <c:pt idx="861">
                  <c:v>3561</c:v>
                </c:pt>
                <c:pt idx="862">
                  <c:v>3562</c:v>
                </c:pt>
                <c:pt idx="863">
                  <c:v>3563</c:v>
                </c:pt>
                <c:pt idx="864">
                  <c:v>3564</c:v>
                </c:pt>
                <c:pt idx="865">
                  <c:v>3565</c:v>
                </c:pt>
                <c:pt idx="866">
                  <c:v>3566</c:v>
                </c:pt>
                <c:pt idx="867">
                  <c:v>3567</c:v>
                </c:pt>
                <c:pt idx="868">
                  <c:v>3568</c:v>
                </c:pt>
                <c:pt idx="869">
                  <c:v>3569</c:v>
                </c:pt>
                <c:pt idx="870">
                  <c:v>3570</c:v>
                </c:pt>
                <c:pt idx="871">
                  <c:v>3571</c:v>
                </c:pt>
                <c:pt idx="872">
                  <c:v>3572</c:v>
                </c:pt>
                <c:pt idx="873">
                  <c:v>3573</c:v>
                </c:pt>
                <c:pt idx="874">
                  <c:v>3574</c:v>
                </c:pt>
                <c:pt idx="875">
                  <c:v>3575</c:v>
                </c:pt>
                <c:pt idx="876">
                  <c:v>3576</c:v>
                </c:pt>
                <c:pt idx="877">
                  <c:v>3577</c:v>
                </c:pt>
                <c:pt idx="878">
                  <c:v>3578</c:v>
                </c:pt>
                <c:pt idx="879">
                  <c:v>3579</c:v>
                </c:pt>
                <c:pt idx="880">
                  <c:v>3580</c:v>
                </c:pt>
                <c:pt idx="881">
                  <c:v>3581</c:v>
                </c:pt>
                <c:pt idx="882">
                  <c:v>3582</c:v>
                </c:pt>
                <c:pt idx="883">
                  <c:v>3583</c:v>
                </c:pt>
                <c:pt idx="884">
                  <c:v>3584</c:v>
                </c:pt>
                <c:pt idx="885">
                  <c:v>3585</c:v>
                </c:pt>
                <c:pt idx="886">
                  <c:v>3586</c:v>
                </c:pt>
                <c:pt idx="887">
                  <c:v>3587</c:v>
                </c:pt>
                <c:pt idx="888">
                  <c:v>3588</c:v>
                </c:pt>
                <c:pt idx="889">
                  <c:v>3589</c:v>
                </c:pt>
                <c:pt idx="890">
                  <c:v>3590</c:v>
                </c:pt>
                <c:pt idx="891">
                  <c:v>3591</c:v>
                </c:pt>
                <c:pt idx="892">
                  <c:v>3592</c:v>
                </c:pt>
                <c:pt idx="893">
                  <c:v>3593</c:v>
                </c:pt>
                <c:pt idx="894">
                  <c:v>3594</c:v>
                </c:pt>
                <c:pt idx="895">
                  <c:v>3595</c:v>
                </c:pt>
                <c:pt idx="896">
                  <c:v>3596</c:v>
                </c:pt>
                <c:pt idx="897">
                  <c:v>3597</c:v>
                </c:pt>
                <c:pt idx="898">
                  <c:v>3598</c:v>
                </c:pt>
                <c:pt idx="899">
                  <c:v>3599</c:v>
                </c:pt>
                <c:pt idx="900">
                  <c:v>3600</c:v>
                </c:pt>
              </c:numCache>
            </c:numRef>
          </c:cat>
          <c:val>
            <c:numRef>
              <c:f>[Puasson.xlsx]Лист1!$D$2700:$D$3600</c:f>
              <c:numCache>
                <c:formatCode>General</c:formatCode>
                <c:ptCount val="90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numCache>
            </c:numRef>
          </c:val>
          <c:smooth val="0"/>
          <c:extLst>
            <c:ext xmlns:c16="http://schemas.microsoft.com/office/drawing/2014/chart" uri="{C3380CC4-5D6E-409C-BE32-E72D297353CC}">
              <c16:uniqueId val="{00000000-9CE2-42BF-BDDB-094786504935}"/>
            </c:ext>
          </c:extLst>
        </c:ser>
        <c:ser>
          <c:idx val="1"/>
          <c:order val="1"/>
          <c:spPr>
            <a:ln w="28575" cap="rnd">
              <a:solidFill>
                <a:schemeClr val="accent2"/>
              </a:solidFill>
              <a:round/>
            </a:ln>
            <a:effectLst/>
          </c:spPr>
          <c:marker>
            <c:symbol val="none"/>
          </c:marker>
          <c:cat>
            <c:numRef>
              <c:f>[Puasson.xlsx]Лист1!$C$2703:$C$3603</c:f>
              <c:numCache>
                <c:formatCode>General</c:formatCode>
                <c:ptCount val="901"/>
                <c:pt idx="0">
                  <c:v>2700</c:v>
                </c:pt>
                <c:pt idx="1">
                  <c:v>2701</c:v>
                </c:pt>
                <c:pt idx="2">
                  <c:v>2702</c:v>
                </c:pt>
                <c:pt idx="3">
                  <c:v>2703</c:v>
                </c:pt>
                <c:pt idx="4">
                  <c:v>2704</c:v>
                </c:pt>
                <c:pt idx="5">
                  <c:v>2705</c:v>
                </c:pt>
                <c:pt idx="6">
                  <c:v>2706</c:v>
                </c:pt>
                <c:pt idx="7">
                  <c:v>2707</c:v>
                </c:pt>
                <c:pt idx="8">
                  <c:v>2708</c:v>
                </c:pt>
                <c:pt idx="9">
                  <c:v>2709</c:v>
                </c:pt>
                <c:pt idx="10">
                  <c:v>2710</c:v>
                </c:pt>
                <c:pt idx="11">
                  <c:v>2711</c:v>
                </c:pt>
                <c:pt idx="12">
                  <c:v>2712</c:v>
                </c:pt>
                <c:pt idx="13">
                  <c:v>2713</c:v>
                </c:pt>
                <c:pt idx="14">
                  <c:v>2714</c:v>
                </c:pt>
                <c:pt idx="15">
                  <c:v>2715</c:v>
                </c:pt>
                <c:pt idx="16">
                  <c:v>2716</c:v>
                </c:pt>
                <c:pt idx="17">
                  <c:v>2717</c:v>
                </c:pt>
                <c:pt idx="18">
                  <c:v>2718</c:v>
                </c:pt>
                <c:pt idx="19">
                  <c:v>2719</c:v>
                </c:pt>
                <c:pt idx="20">
                  <c:v>2720</c:v>
                </c:pt>
                <c:pt idx="21">
                  <c:v>2721</c:v>
                </c:pt>
                <c:pt idx="22">
                  <c:v>2722</c:v>
                </c:pt>
                <c:pt idx="23">
                  <c:v>2723</c:v>
                </c:pt>
                <c:pt idx="24">
                  <c:v>2724</c:v>
                </c:pt>
                <c:pt idx="25">
                  <c:v>2725</c:v>
                </c:pt>
                <c:pt idx="26">
                  <c:v>2726</c:v>
                </c:pt>
                <c:pt idx="27">
                  <c:v>2727</c:v>
                </c:pt>
                <c:pt idx="28">
                  <c:v>2728</c:v>
                </c:pt>
                <c:pt idx="29">
                  <c:v>2729</c:v>
                </c:pt>
                <c:pt idx="30">
                  <c:v>2730</c:v>
                </c:pt>
                <c:pt idx="31">
                  <c:v>2731</c:v>
                </c:pt>
                <c:pt idx="32">
                  <c:v>2732</c:v>
                </c:pt>
                <c:pt idx="33">
                  <c:v>2733</c:v>
                </c:pt>
                <c:pt idx="34">
                  <c:v>2734</c:v>
                </c:pt>
                <c:pt idx="35">
                  <c:v>2735</c:v>
                </c:pt>
                <c:pt idx="36">
                  <c:v>2736</c:v>
                </c:pt>
                <c:pt idx="37">
                  <c:v>2737</c:v>
                </c:pt>
                <c:pt idx="38">
                  <c:v>2738</c:v>
                </c:pt>
                <c:pt idx="39">
                  <c:v>2739</c:v>
                </c:pt>
                <c:pt idx="40">
                  <c:v>2740</c:v>
                </c:pt>
                <c:pt idx="41">
                  <c:v>2741</c:v>
                </c:pt>
                <c:pt idx="42">
                  <c:v>2742</c:v>
                </c:pt>
                <c:pt idx="43">
                  <c:v>2743</c:v>
                </c:pt>
                <c:pt idx="44">
                  <c:v>2744</c:v>
                </c:pt>
                <c:pt idx="45">
                  <c:v>2745</c:v>
                </c:pt>
                <c:pt idx="46">
                  <c:v>2746</c:v>
                </c:pt>
                <c:pt idx="47">
                  <c:v>2747</c:v>
                </c:pt>
                <c:pt idx="48">
                  <c:v>2748</c:v>
                </c:pt>
                <c:pt idx="49">
                  <c:v>2749</c:v>
                </c:pt>
                <c:pt idx="50">
                  <c:v>2750</c:v>
                </c:pt>
                <c:pt idx="51">
                  <c:v>2751</c:v>
                </c:pt>
                <c:pt idx="52">
                  <c:v>2752</c:v>
                </c:pt>
                <c:pt idx="53">
                  <c:v>2753</c:v>
                </c:pt>
                <c:pt idx="54">
                  <c:v>2754</c:v>
                </c:pt>
                <c:pt idx="55">
                  <c:v>2755</c:v>
                </c:pt>
                <c:pt idx="56">
                  <c:v>2756</c:v>
                </c:pt>
                <c:pt idx="57">
                  <c:v>2757</c:v>
                </c:pt>
                <c:pt idx="58">
                  <c:v>2758</c:v>
                </c:pt>
                <c:pt idx="59">
                  <c:v>2759</c:v>
                </c:pt>
                <c:pt idx="60">
                  <c:v>2760</c:v>
                </c:pt>
                <c:pt idx="61">
                  <c:v>2761</c:v>
                </c:pt>
                <c:pt idx="62">
                  <c:v>2762</c:v>
                </c:pt>
                <c:pt idx="63">
                  <c:v>2763</c:v>
                </c:pt>
                <c:pt idx="64">
                  <c:v>2764</c:v>
                </c:pt>
                <c:pt idx="65">
                  <c:v>2765</c:v>
                </c:pt>
                <c:pt idx="66">
                  <c:v>2766</c:v>
                </c:pt>
                <c:pt idx="67">
                  <c:v>2767</c:v>
                </c:pt>
                <c:pt idx="68">
                  <c:v>2768</c:v>
                </c:pt>
                <c:pt idx="69">
                  <c:v>2769</c:v>
                </c:pt>
                <c:pt idx="70">
                  <c:v>2770</c:v>
                </c:pt>
                <c:pt idx="71">
                  <c:v>2771</c:v>
                </c:pt>
                <c:pt idx="72">
                  <c:v>2772</c:v>
                </c:pt>
                <c:pt idx="73">
                  <c:v>2773</c:v>
                </c:pt>
                <c:pt idx="74">
                  <c:v>2774</c:v>
                </c:pt>
                <c:pt idx="75">
                  <c:v>2775</c:v>
                </c:pt>
                <c:pt idx="76">
                  <c:v>2776</c:v>
                </c:pt>
                <c:pt idx="77">
                  <c:v>2777</c:v>
                </c:pt>
                <c:pt idx="78">
                  <c:v>2778</c:v>
                </c:pt>
                <c:pt idx="79">
                  <c:v>2779</c:v>
                </c:pt>
                <c:pt idx="80">
                  <c:v>2780</c:v>
                </c:pt>
                <c:pt idx="81">
                  <c:v>2781</c:v>
                </c:pt>
                <c:pt idx="82">
                  <c:v>2782</c:v>
                </c:pt>
                <c:pt idx="83">
                  <c:v>2783</c:v>
                </c:pt>
                <c:pt idx="84">
                  <c:v>2784</c:v>
                </c:pt>
                <c:pt idx="85">
                  <c:v>2785</c:v>
                </c:pt>
                <c:pt idx="86">
                  <c:v>2786</c:v>
                </c:pt>
                <c:pt idx="87">
                  <c:v>2787</c:v>
                </c:pt>
                <c:pt idx="88">
                  <c:v>2788</c:v>
                </c:pt>
                <c:pt idx="89">
                  <c:v>2789</c:v>
                </c:pt>
                <c:pt idx="90">
                  <c:v>2790</c:v>
                </c:pt>
                <c:pt idx="91">
                  <c:v>2791</c:v>
                </c:pt>
                <c:pt idx="92">
                  <c:v>2792</c:v>
                </c:pt>
                <c:pt idx="93">
                  <c:v>2793</c:v>
                </c:pt>
                <c:pt idx="94">
                  <c:v>2794</c:v>
                </c:pt>
                <c:pt idx="95">
                  <c:v>2795</c:v>
                </c:pt>
                <c:pt idx="96">
                  <c:v>2796</c:v>
                </c:pt>
                <c:pt idx="97">
                  <c:v>2797</c:v>
                </c:pt>
                <c:pt idx="98">
                  <c:v>2798</c:v>
                </c:pt>
                <c:pt idx="99">
                  <c:v>2799</c:v>
                </c:pt>
                <c:pt idx="100">
                  <c:v>2800</c:v>
                </c:pt>
                <c:pt idx="101">
                  <c:v>2801</c:v>
                </c:pt>
                <c:pt idx="102">
                  <c:v>2802</c:v>
                </c:pt>
                <c:pt idx="103">
                  <c:v>2803</c:v>
                </c:pt>
                <c:pt idx="104">
                  <c:v>2804</c:v>
                </c:pt>
                <c:pt idx="105">
                  <c:v>2805</c:v>
                </c:pt>
                <c:pt idx="106">
                  <c:v>2806</c:v>
                </c:pt>
                <c:pt idx="107">
                  <c:v>2807</c:v>
                </c:pt>
                <c:pt idx="108">
                  <c:v>2808</c:v>
                </c:pt>
                <c:pt idx="109">
                  <c:v>2809</c:v>
                </c:pt>
                <c:pt idx="110">
                  <c:v>2810</c:v>
                </c:pt>
                <c:pt idx="111">
                  <c:v>2811</c:v>
                </c:pt>
                <c:pt idx="112">
                  <c:v>2812</c:v>
                </c:pt>
                <c:pt idx="113">
                  <c:v>2813</c:v>
                </c:pt>
                <c:pt idx="114">
                  <c:v>2814</c:v>
                </c:pt>
                <c:pt idx="115">
                  <c:v>2815</c:v>
                </c:pt>
                <c:pt idx="116">
                  <c:v>2816</c:v>
                </c:pt>
                <c:pt idx="117">
                  <c:v>2817</c:v>
                </c:pt>
                <c:pt idx="118">
                  <c:v>2818</c:v>
                </c:pt>
                <c:pt idx="119">
                  <c:v>2819</c:v>
                </c:pt>
                <c:pt idx="120">
                  <c:v>2820</c:v>
                </c:pt>
                <c:pt idx="121">
                  <c:v>2821</c:v>
                </c:pt>
                <c:pt idx="122">
                  <c:v>2822</c:v>
                </c:pt>
                <c:pt idx="123">
                  <c:v>2823</c:v>
                </c:pt>
                <c:pt idx="124">
                  <c:v>2824</c:v>
                </c:pt>
                <c:pt idx="125">
                  <c:v>2825</c:v>
                </c:pt>
                <c:pt idx="126">
                  <c:v>2826</c:v>
                </c:pt>
                <c:pt idx="127">
                  <c:v>2827</c:v>
                </c:pt>
                <c:pt idx="128">
                  <c:v>2828</c:v>
                </c:pt>
                <c:pt idx="129">
                  <c:v>2829</c:v>
                </c:pt>
                <c:pt idx="130">
                  <c:v>2830</c:v>
                </c:pt>
                <c:pt idx="131">
                  <c:v>2831</c:v>
                </c:pt>
                <c:pt idx="132">
                  <c:v>2832</c:v>
                </c:pt>
                <c:pt idx="133">
                  <c:v>2833</c:v>
                </c:pt>
                <c:pt idx="134">
                  <c:v>2834</c:v>
                </c:pt>
                <c:pt idx="135">
                  <c:v>2835</c:v>
                </c:pt>
                <c:pt idx="136">
                  <c:v>2836</c:v>
                </c:pt>
                <c:pt idx="137">
                  <c:v>2837</c:v>
                </c:pt>
                <c:pt idx="138">
                  <c:v>2838</c:v>
                </c:pt>
                <c:pt idx="139">
                  <c:v>2839</c:v>
                </c:pt>
                <c:pt idx="140">
                  <c:v>2840</c:v>
                </c:pt>
                <c:pt idx="141">
                  <c:v>2841</c:v>
                </c:pt>
                <c:pt idx="142">
                  <c:v>2842</c:v>
                </c:pt>
                <c:pt idx="143">
                  <c:v>2843</c:v>
                </c:pt>
                <c:pt idx="144">
                  <c:v>2844</c:v>
                </c:pt>
                <c:pt idx="145">
                  <c:v>2845</c:v>
                </c:pt>
                <c:pt idx="146">
                  <c:v>2846</c:v>
                </c:pt>
                <c:pt idx="147">
                  <c:v>2847</c:v>
                </c:pt>
                <c:pt idx="148">
                  <c:v>2848</c:v>
                </c:pt>
                <c:pt idx="149">
                  <c:v>2849</c:v>
                </c:pt>
                <c:pt idx="150">
                  <c:v>2850</c:v>
                </c:pt>
                <c:pt idx="151">
                  <c:v>2851</c:v>
                </c:pt>
                <c:pt idx="152">
                  <c:v>2852</c:v>
                </c:pt>
                <c:pt idx="153">
                  <c:v>2853</c:v>
                </c:pt>
                <c:pt idx="154">
                  <c:v>2854</c:v>
                </c:pt>
                <c:pt idx="155">
                  <c:v>2855</c:v>
                </c:pt>
                <c:pt idx="156">
                  <c:v>2856</c:v>
                </c:pt>
                <c:pt idx="157">
                  <c:v>2857</c:v>
                </c:pt>
                <c:pt idx="158">
                  <c:v>2858</c:v>
                </c:pt>
                <c:pt idx="159">
                  <c:v>2859</c:v>
                </c:pt>
                <c:pt idx="160">
                  <c:v>2860</c:v>
                </c:pt>
                <c:pt idx="161">
                  <c:v>2861</c:v>
                </c:pt>
                <c:pt idx="162">
                  <c:v>2862</c:v>
                </c:pt>
                <c:pt idx="163">
                  <c:v>2863</c:v>
                </c:pt>
                <c:pt idx="164">
                  <c:v>2864</c:v>
                </c:pt>
                <c:pt idx="165">
                  <c:v>2865</c:v>
                </c:pt>
                <c:pt idx="166">
                  <c:v>2866</c:v>
                </c:pt>
                <c:pt idx="167">
                  <c:v>2867</c:v>
                </c:pt>
                <c:pt idx="168">
                  <c:v>2868</c:v>
                </c:pt>
                <c:pt idx="169">
                  <c:v>2869</c:v>
                </c:pt>
                <c:pt idx="170">
                  <c:v>2870</c:v>
                </c:pt>
                <c:pt idx="171">
                  <c:v>2871</c:v>
                </c:pt>
                <c:pt idx="172">
                  <c:v>2872</c:v>
                </c:pt>
                <c:pt idx="173">
                  <c:v>2873</c:v>
                </c:pt>
                <c:pt idx="174">
                  <c:v>2874</c:v>
                </c:pt>
                <c:pt idx="175">
                  <c:v>2875</c:v>
                </c:pt>
                <c:pt idx="176">
                  <c:v>2876</c:v>
                </c:pt>
                <c:pt idx="177">
                  <c:v>2877</c:v>
                </c:pt>
                <c:pt idx="178">
                  <c:v>2878</c:v>
                </c:pt>
                <c:pt idx="179">
                  <c:v>2879</c:v>
                </c:pt>
                <c:pt idx="180">
                  <c:v>2880</c:v>
                </c:pt>
                <c:pt idx="181">
                  <c:v>2881</c:v>
                </c:pt>
                <c:pt idx="182">
                  <c:v>2882</c:v>
                </c:pt>
                <c:pt idx="183">
                  <c:v>2883</c:v>
                </c:pt>
                <c:pt idx="184">
                  <c:v>2884</c:v>
                </c:pt>
                <c:pt idx="185">
                  <c:v>2885</c:v>
                </c:pt>
                <c:pt idx="186">
                  <c:v>2886</c:v>
                </c:pt>
                <c:pt idx="187">
                  <c:v>2887</c:v>
                </c:pt>
                <c:pt idx="188">
                  <c:v>2888</c:v>
                </c:pt>
                <c:pt idx="189">
                  <c:v>2889</c:v>
                </c:pt>
                <c:pt idx="190">
                  <c:v>2890</c:v>
                </c:pt>
                <c:pt idx="191">
                  <c:v>2891</c:v>
                </c:pt>
                <c:pt idx="192">
                  <c:v>2892</c:v>
                </c:pt>
                <c:pt idx="193">
                  <c:v>2893</c:v>
                </c:pt>
                <c:pt idx="194">
                  <c:v>2894</c:v>
                </c:pt>
                <c:pt idx="195">
                  <c:v>2895</c:v>
                </c:pt>
                <c:pt idx="196">
                  <c:v>2896</c:v>
                </c:pt>
                <c:pt idx="197">
                  <c:v>2897</c:v>
                </c:pt>
                <c:pt idx="198">
                  <c:v>2898</c:v>
                </c:pt>
                <c:pt idx="199">
                  <c:v>2899</c:v>
                </c:pt>
                <c:pt idx="200">
                  <c:v>2900</c:v>
                </c:pt>
                <c:pt idx="201">
                  <c:v>2901</c:v>
                </c:pt>
                <c:pt idx="202">
                  <c:v>2902</c:v>
                </c:pt>
                <c:pt idx="203">
                  <c:v>2903</c:v>
                </c:pt>
                <c:pt idx="204">
                  <c:v>2904</c:v>
                </c:pt>
                <c:pt idx="205">
                  <c:v>2905</c:v>
                </c:pt>
                <c:pt idx="206">
                  <c:v>2906</c:v>
                </c:pt>
                <c:pt idx="207">
                  <c:v>2907</c:v>
                </c:pt>
                <c:pt idx="208">
                  <c:v>2908</c:v>
                </c:pt>
                <c:pt idx="209">
                  <c:v>2909</c:v>
                </c:pt>
                <c:pt idx="210">
                  <c:v>2910</c:v>
                </c:pt>
                <c:pt idx="211">
                  <c:v>2911</c:v>
                </c:pt>
                <c:pt idx="212">
                  <c:v>2912</c:v>
                </c:pt>
                <c:pt idx="213">
                  <c:v>2913</c:v>
                </c:pt>
                <c:pt idx="214">
                  <c:v>2914</c:v>
                </c:pt>
                <c:pt idx="215">
                  <c:v>2915</c:v>
                </c:pt>
                <c:pt idx="216">
                  <c:v>2916</c:v>
                </c:pt>
                <c:pt idx="217">
                  <c:v>2917</c:v>
                </c:pt>
                <c:pt idx="218">
                  <c:v>2918</c:v>
                </c:pt>
                <c:pt idx="219">
                  <c:v>2919</c:v>
                </c:pt>
                <c:pt idx="220">
                  <c:v>2920</c:v>
                </c:pt>
                <c:pt idx="221">
                  <c:v>2921</c:v>
                </c:pt>
                <c:pt idx="222">
                  <c:v>2922</c:v>
                </c:pt>
                <c:pt idx="223">
                  <c:v>2923</c:v>
                </c:pt>
                <c:pt idx="224">
                  <c:v>2924</c:v>
                </c:pt>
                <c:pt idx="225">
                  <c:v>2925</c:v>
                </c:pt>
                <c:pt idx="226">
                  <c:v>2926</c:v>
                </c:pt>
                <c:pt idx="227">
                  <c:v>2927</c:v>
                </c:pt>
                <c:pt idx="228">
                  <c:v>2928</c:v>
                </c:pt>
                <c:pt idx="229">
                  <c:v>2929</c:v>
                </c:pt>
                <c:pt idx="230">
                  <c:v>2930</c:v>
                </c:pt>
                <c:pt idx="231">
                  <c:v>2931</c:v>
                </c:pt>
                <c:pt idx="232">
                  <c:v>2932</c:v>
                </c:pt>
                <c:pt idx="233">
                  <c:v>2933</c:v>
                </c:pt>
                <c:pt idx="234">
                  <c:v>2934</c:v>
                </c:pt>
                <c:pt idx="235">
                  <c:v>2935</c:v>
                </c:pt>
                <c:pt idx="236">
                  <c:v>2936</c:v>
                </c:pt>
                <c:pt idx="237">
                  <c:v>2937</c:v>
                </c:pt>
                <c:pt idx="238">
                  <c:v>2938</c:v>
                </c:pt>
                <c:pt idx="239">
                  <c:v>2939</c:v>
                </c:pt>
                <c:pt idx="240">
                  <c:v>2940</c:v>
                </c:pt>
                <c:pt idx="241">
                  <c:v>2941</c:v>
                </c:pt>
                <c:pt idx="242">
                  <c:v>2942</c:v>
                </c:pt>
                <c:pt idx="243">
                  <c:v>2943</c:v>
                </c:pt>
                <c:pt idx="244">
                  <c:v>2944</c:v>
                </c:pt>
                <c:pt idx="245">
                  <c:v>2945</c:v>
                </c:pt>
                <c:pt idx="246">
                  <c:v>2946</c:v>
                </c:pt>
                <c:pt idx="247">
                  <c:v>2947</c:v>
                </c:pt>
                <c:pt idx="248">
                  <c:v>2948</c:v>
                </c:pt>
                <c:pt idx="249">
                  <c:v>2949</c:v>
                </c:pt>
                <c:pt idx="250">
                  <c:v>2950</c:v>
                </c:pt>
                <c:pt idx="251">
                  <c:v>2951</c:v>
                </c:pt>
                <c:pt idx="252">
                  <c:v>2952</c:v>
                </c:pt>
                <c:pt idx="253">
                  <c:v>2953</c:v>
                </c:pt>
                <c:pt idx="254">
                  <c:v>2954</c:v>
                </c:pt>
                <c:pt idx="255">
                  <c:v>2955</c:v>
                </c:pt>
                <c:pt idx="256">
                  <c:v>2956</c:v>
                </c:pt>
                <c:pt idx="257">
                  <c:v>2957</c:v>
                </c:pt>
                <c:pt idx="258">
                  <c:v>2958</c:v>
                </c:pt>
                <c:pt idx="259">
                  <c:v>2959</c:v>
                </c:pt>
                <c:pt idx="260">
                  <c:v>2960</c:v>
                </c:pt>
                <c:pt idx="261">
                  <c:v>2961</c:v>
                </c:pt>
                <c:pt idx="262">
                  <c:v>2962</c:v>
                </c:pt>
                <c:pt idx="263">
                  <c:v>2963</c:v>
                </c:pt>
                <c:pt idx="264">
                  <c:v>2964</c:v>
                </c:pt>
                <c:pt idx="265">
                  <c:v>2965</c:v>
                </c:pt>
                <c:pt idx="266">
                  <c:v>2966</c:v>
                </c:pt>
                <c:pt idx="267">
                  <c:v>2967</c:v>
                </c:pt>
                <c:pt idx="268">
                  <c:v>2968</c:v>
                </c:pt>
                <c:pt idx="269">
                  <c:v>2969</c:v>
                </c:pt>
                <c:pt idx="270">
                  <c:v>2970</c:v>
                </c:pt>
                <c:pt idx="271">
                  <c:v>2971</c:v>
                </c:pt>
                <c:pt idx="272">
                  <c:v>2972</c:v>
                </c:pt>
                <c:pt idx="273">
                  <c:v>2973</c:v>
                </c:pt>
                <c:pt idx="274">
                  <c:v>2974</c:v>
                </c:pt>
                <c:pt idx="275">
                  <c:v>2975</c:v>
                </c:pt>
                <c:pt idx="276">
                  <c:v>2976</c:v>
                </c:pt>
                <c:pt idx="277">
                  <c:v>2977</c:v>
                </c:pt>
                <c:pt idx="278">
                  <c:v>2978</c:v>
                </c:pt>
                <c:pt idx="279">
                  <c:v>2979</c:v>
                </c:pt>
                <c:pt idx="280">
                  <c:v>2980</c:v>
                </c:pt>
                <c:pt idx="281">
                  <c:v>2981</c:v>
                </c:pt>
                <c:pt idx="282">
                  <c:v>2982</c:v>
                </c:pt>
                <c:pt idx="283">
                  <c:v>2983</c:v>
                </c:pt>
                <c:pt idx="284">
                  <c:v>2984</c:v>
                </c:pt>
                <c:pt idx="285">
                  <c:v>2985</c:v>
                </c:pt>
                <c:pt idx="286">
                  <c:v>2986</c:v>
                </c:pt>
                <c:pt idx="287">
                  <c:v>2987</c:v>
                </c:pt>
                <c:pt idx="288">
                  <c:v>2988</c:v>
                </c:pt>
                <c:pt idx="289">
                  <c:v>2989</c:v>
                </c:pt>
                <c:pt idx="290">
                  <c:v>2990</c:v>
                </c:pt>
                <c:pt idx="291">
                  <c:v>2991</c:v>
                </c:pt>
                <c:pt idx="292">
                  <c:v>2992</c:v>
                </c:pt>
                <c:pt idx="293">
                  <c:v>2993</c:v>
                </c:pt>
                <c:pt idx="294">
                  <c:v>2994</c:v>
                </c:pt>
                <c:pt idx="295">
                  <c:v>2995</c:v>
                </c:pt>
                <c:pt idx="296">
                  <c:v>2996</c:v>
                </c:pt>
                <c:pt idx="297">
                  <c:v>2997</c:v>
                </c:pt>
                <c:pt idx="298">
                  <c:v>2998</c:v>
                </c:pt>
                <c:pt idx="299">
                  <c:v>2999</c:v>
                </c:pt>
                <c:pt idx="300">
                  <c:v>3000</c:v>
                </c:pt>
                <c:pt idx="301">
                  <c:v>3001</c:v>
                </c:pt>
                <c:pt idx="302">
                  <c:v>3002</c:v>
                </c:pt>
                <c:pt idx="303">
                  <c:v>3003</c:v>
                </c:pt>
                <c:pt idx="304">
                  <c:v>3004</c:v>
                </c:pt>
                <c:pt idx="305">
                  <c:v>3005</c:v>
                </c:pt>
                <c:pt idx="306">
                  <c:v>3006</c:v>
                </c:pt>
                <c:pt idx="307">
                  <c:v>3007</c:v>
                </c:pt>
                <c:pt idx="308">
                  <c:v>3008</c:v>
                </c:pt>
                <c:pt idx="309">
                  <c:v>3009</c:v>
                </c:pt>
                <c:pt idx="310">
                  <c:v>3010</c:v>
                </c:pt>
                <c:pt idx="311">
                  <c:v>3011</c:v>
                </c:pt>
                <c:pt idx="312">
                  <c:v>3012</c:v>
                </c:pt>
                <c:pt idx="313">
                  <c:v>3013</c:v>
                </c:pt>
                <c:pt idx="314">
                  <c:v>3014</c:v>
                </c:pt>
                <c:pt idx="315">
                  <c:v>3015</c:v>
                </c:pt>
                <c:pt idx="316">
                  <c:v>3016</c:v>
                </c:pt>
                <c:pt idx="317">
                  <c:v>3017</c:v>
                </c:pt>
                <c:pt idx="318">
                  <c:v>3018</c:v>
                </c:pt>
                <c:pt idx="319">
                  <c:v>3019</c:v>
                </c:pt>
                <c:pt idx="320">
                  <c:v>3020</c:v>
                </c:pt>
                <c:pt idx="321">
                  <c:v>3021</c:v>
                </c:pt>
                <c:pt idx="322">
                  <c:v>3022</c:v>
                </c:pt>
                <c:pt idx="323">
                  <c:v>3023</c:v>
                </c:pt>
                <c:pt idx="324">
                  <c:v>3024</c:v>
                </c:pt>
                <c:pt idx="325">
                  <c:v>3025</c:v>
                </c:pt>
                <c:pt idx="326">
                  <c:v>3026</c:v>
                </c:pt>
                <c:pt idx="327">
                  <c:v>3027</c:v>
                </c:pt>
                <c:pt idx="328">
                  <c:v>3028</c:v>
                </c:pt>
                <c:pt idx="329">
                  <c:v>3029</c:v>
                </c:pt>
                <c:pt idx="330">
                  <c:v>3030</c:v>
                </c:pt>
                <c:pt idx="331">
                  <c:v>3031</c:v>
                </c:pt>
                <c:pt idx="332">
                  <c:v>3032</c:v>
                </c:pt>
                <c:pt idx="333">
                  <c:v>3033</c:v>
                </c:pt>
                <c:pt idx="334">
                  <c:v>3034</c:v>
                </c:pt>
                <c:pt idx="335">
                  <c:v>3035</c:v>
                </c:pt>
                <c:pt idx="336">
                  <c:v>3036</c:v>
                </c:pt>
                <c:pt idx="337">
                  <c:v>3037</c:v>
                </c:pt>
                <c:pt idx="338">
                  <c:v>3038</c:v>
                </c:pt>
                <c:pt idx="339">
                  <c:v>3039</c:v>
                </c:pt>
                <c:pt idx="340">
                  <c:v>3040</c:v>
                </c:pt>
                <c:pt idx="341">
                  <c:v>3041</c:v>
                </c:pt>
                <c:pt idx="342">
                  <c:v>3042</c:v>
                </c:pt>
                <c:pt idx="343">
                  <c:v>3043</c:v>
                </c:pt>
                <c:pt idx="344">
                  <c:v>3044</c:v>
                </c:pt>
                <c:pt idx="345">
                  <c:v>3045</c:v>
                </c:pt>
                <c:pt idx="346">
                  <c:v>3046</c:v>
                </c:pt>
                <c:pt idx="347">
                  <c:v>3047</c:v>
                </c:pt>
                <c:pt idx="348">
                  <c:v>3048</c:v>
                </c:pt>
                <c:pt idx="349">
                  <c:v>3049</c:v>
                </c:pt>
                <c:pt idx="350">
                  <c:v>3050</c:v>
                </c:pt>
                <c:pt idx="351">
                  <c:v>3051</c:v>
                </c:pt>
                <c:pt idx="352">
                  <c:v>3052</c:v>
                </c:pt>
                <c:pt idx="353">
                  <c:v>3053</c:v>
                </c:pt>
                <c:pt idx="354">
                  <c:v>3054</c:v>
                </c:pt>
                <c:pt idx="355">
                  <c:v>3055</c:v>
                </c:pt>
                <c:pt idx="356">
                  <c:v>3056</c:v>
                </c:pt>
                <c:pt idx="357">
                  <c:v>3057</c:v>
                </c:pt>
                <c:pt idx="358">
                  <c:v>3058</c:v>
                </c:pt>
                <c:pt idx="359">
                  <c:v>3059</c:v>
                </c:pt>
                <c:pt idx="360">
                  <c:v>3060</c:v>
                </c:pt>
                <c:pt idx="361">
                  <c:v>3061</c:v>
                </c:pt>
                <c:pt idx="362">
                  <c:v>3062</c:v>
                </c:pt>
                <c:pt idx="363">
                  <c:v>3063</c:v>
                </c:pt>
                <c:pt idx="364">
                  <c:v>3064</c:v>
                </c:pt>
                <c:pt idx="365">
                  <c:v>3065</c:v>
                </c:pt>
                <c:pt idx="366">
                  <c:v>3066</c:v>
                </c:pt>
                <c:pt idx="367">
                  <c:v>3067</c:v>
                </c:pt>
                <c:pt idx="368">
                  <c:v>3068</c:v>
                </c:pt>
                <c:pt idx="369">
                  <c:v>3069</c:v>
                </c:pt>
                <c:pt idx="370">
                  <c:v>3070</c:v>
                </c:pt>
                <c:pt idx="371">
                  <c:v>3071</c:v>
                </c:pt>
                <c:pt idx="372">
                  <c:v>3072</c:v>
                </c:pt>
                <c:pt idx="373">
                  <c:v>3073</c:v>
                </c:pt>
                <c:pt idx="374">
                  <c:v>3074</c:v>
                </c:pt>
                <c:pt idx="375">
                  <c:v>3075</c:v>
                </c:pt>
                <c:pt idx="376">
                  <c:v>3076</c:v>
                </c:pt>
                <c:pt idx="377">
                  <c:v>3077</c:v>
                </c:pt>
                <c:pt idx="378">
                  <c:v>3078</c:v>
                </c:pt>
                <c:pt idx="379">
                  <c:v>3079</c:v>
                </c:pt>
                <c:pt idx="380">
                  <c:v>3080</c:v>
                </c:pt>
                <c:pt idx="381">
                  <c:v>3081</c:v>
                </c:pt>
                <c:pt idx="382">
                  <c:v>3082</c:v>
                </c:pt>
                <c:pt idx="383">
                  <c:v>3083</c:v>
                </c:pt>
                <c:pt idx="384">
                  <c:v>3084</c:v>
                </c:pt>
                <c:pt idx="385">
                  <c:v>3085</c:v>
                </c:pt>
                <c:pt idx="386">
                  <c:v>3086</c:v>
                </c:pt>
                <c:pt idx="387">
                  <c:v>3087</c:v>
                </c:pt>
                <c:pt idx="388">
                  <c:v>3088</c:v>
                </c:pt>
                <c:pt idx="389">
                  <c:v>3089</c:v>
                </c:pt>
                <c:pt idx="390">
                  <c:v>3090</c:v>
                </c:pt>
                <c:pt idx="391">
                  <c:v>3091</c:v>
                </c:pt>
                <c:pt idx="392">
                  <c:v>3092</c:v>
                </c:pt>
                <c:pt idx="393">
                  <c:v>3093</c:v>
                </c:pt>
                <c:pt idx="394">
                  <c:v>3094</c:v>
                </c:pt>
                <c:pt idx="395">
                  <c:v>3095</c:v>
                </c:pt>
                <c:pt idx="396">
                  <c:v>3096</c:v>
                </c:pt>
                <c:pt idx="397">
                  <c:v>3097</c:v>
                </c:pt>
                <c:pt idx="398">
                  <c:v>3098</c:v>
                </c:pt>
                <c:pt idx="399">
                  <c:v>3099</c:v>
                </c:pt>
                <c:pt idx="400">
                  <c:v>3100</c:v>
                </c:pt>
                <c:pt idx="401">
                  <c:v>3101</c:v>
                </c:pt>
                <c:pt idx="402">
                  <c:v>3102</c:v>
                </c:pt>
                <c:pt idx="403">
                  <c:v>3103</c:v>
                </c:pt>
                <c:pt idx="404">
                  <c:v>3104</c:v>
                </c:pt>
                <c:pt idx="405">
                  <c:v>3105</c:v>
                </c:pt>
                <c:pt idx="406">
                  <c:v>3106</c:v>
                </c:pt>
                <c:pt idx="407">
                  <c:v>3107</c:v>
                </c:pt>
                <c:pt idx="408">
                  <c:v>3108</c:v>
                </c:pt>
                <c:pt idx="409">
                  <c:v>3109</c:v>
                </c:pt>
                <c:pt idx="410">
                  <c:v>3110</c:v>
                </c:pt>
                <c:pt idx="411">
                  <c:v>3111</c:v>
                </c:pt>
                <c:pt idx="412">
                  <c:v>3112</c:v>
                </c:pt>
                <c:pt idx="413">
                  <c:v>3113</c:v>
                </c:pt>
                <c:pt idx="414">
                  <c:v>3114</c:v>
                </c:pt>
                <c:pt idx="415">
                  <c:v>3115</c:v>
                </c:pt>
                <c:pt idx="416">
                  <c:v>3116</c:v>
                </c:pt>
                <c:pt idx="417">
                  <c:v>3117</c:v>
                </c:pt>
                <c:pt idx="418">
                  <c:v>3118</c:v>
                </c:pt>
                <c:pt idx="419">
                  <c:v>3119</c:v>
                </c:pt>
                <c:pt idx="420">
                  <c:v>3120</c:v>
                </c:pt>
                <c:pt idx="421">
                  <c:v>3121</c:v>
                </c:pt>
                <c:pt idx="422">
                  <c:v>3122</c:v>
                </c:pt>
                <c:pt idx="423">
                  <c:v>3123</c:v>
                </c:pt>
                <c:pt idx="424">
                  <c:v>3124</c:v>
                </c:pt>
                <c:pt idx="425">
                  <c:v>3125</c:v>
                </c:pt>
                <c:pt idx="426">
                  <c:v>3126</c:v>
                </c:pt>
                <c:pt idx="427">
                  <c:v>3127</c:v>
                </c:pt>
                <c:pt idx="428">
                  <c:v>3128</c:v>
                </c:pt>
                <c:pt idx="429">
                  <c:v>3129</c:v>
                </c:pt>
                <c:pt idx="430">
                  <c:v>3130</c:v>
                </c:pt>
                <c:pt idx="431">
                  <c:v>3131</c:v>
                </c:pt>
                <c:pt idx="432">
                  <c:v>3132</c:v>
                </c:pt>
                <c:pt idx="433">
                  <c:v>3133</c:v>
                </c:pt>
                <c:pt idx="434">
                  <c:v>3134</c:v>
                </c:pt>
                <c:pt idx="435">
                  <c:v>3135</c:v>
                </c:pt>
                <c:pt idx="436">
                  <c:v>3136</c:v>
                </c:pt>
                <c:pt idx="437">
                  <c:v>3137</c:v>
                </c:pt>
                <c:pt idx="438">
                  <c:v>3138</c:v>
                </c:pt>
                <c:pt idx="439">
                  <c:v>3139</c:v>
                </c:pt>
                <c:pt idx="440">
                  <c:v>3140</c:v>
                </c:pt>
                <c:pt idx="441">
                  <c:v>3141</c:v>
                </c:pt>
                <c:pt idx="442">
                  <c:v>3142</c:v>
                </c:pt>
                <c:pt idx="443">
                  <c:v>3143</c:v>
                </c:pt>
                <c:pt idx="444">
                  <c:v>3144</c:v>
                </c:pt>
                <c:pt idx="445">
                  <c:v>3145</c:v>
                </c:pt>
                <c:pt idx="446">
                  <c:v>3146</c:v>
                </c:pt>
                <c:pt idx="447">
                  <c:v>3147</c:v>
                </c:pt>
                <c:pt idx="448">
                  <c:v>3148</c:v>
                </c:pt>
                <c:pt idx="449">
                  <c:v>3149</c:v>
                </c:pt>
                <c:pt idx="450">
                  <c:v>3150</c:v>
                </c:pt>
                <c:pt idx="451">
                  <c:v>3151</c:v>
                </c:pt>
                <c:pt idx="452">
                  <c:v>3152</c:v>
                </c:pt>
                <c:pt idx="453">
                  <c:v>3153</c:v>
                </c:pt>
                <c:pt idx="454">
                  <c:v>3154</c:v>
                </c:pt>
                <c:pt idx="455">
                  <c:v>3155</c:v>
                </c:pt>
                <c:pt idx="456">
                  <c:v>3156</c:v>
                </c:pt>
                <c:pt idx="457">
                  <c:v>3157</c:v>
                </c:pt>
                <c:pt idx="458">
                  <c:v>3158</c:v>
                </c:pt>
                <c:pt idx="459">
                  <c:v>3159</c:v>
                </c:pt>
                <c:pt idx="460">
                  <c:v>3160</c:v>
                </c:pt>
                <c:pt idx="461">
                  <c:v>3161</c:v>
                </c:pt>
                <c:pt idx="462">
                  <c:v>3162</c:v>
                </c:pt>
                <c:pt idx="463">
                  <c:v>3163</c:v>
                </c:pt>
                <c:pt idx="464">
                  <c:v>3164</c:v>
                </c:pt>
                <c:pt idx="465">
                  <c:v>3165</c:v>
                </c:pt>
                <c:pt idx="466">
                  <c:v>3166</c:v>
                </c:pt>
                <c:pt idx="467">
                  <c:v>3167</c:v>
                </c:pt>
                <c:pt idx="468">
                  <c:v>3168</c:v>
                </c:pt>
                <c:pt idx="469">
                  <c:v>3169</c:v>
                </c:pt>
                <c:pt idx="470">
                  <c:v>3170</c:v>
                </c:pt>
                <c:pt idx="471">
                  <c:v>3171</c:v>
                </c:pt>
                <c:pt idx="472">
                  <c:v>3172</c:v>
                </c:pt>
                <c:pt idx="473">
                  <c:v>3173</c:v>
                </c:pt>
                <c:pt idx="474">
                  <c:v>3174</c:v>
                </c:pt>
                <c:pt idx="475">
                  <c:v>3175</c:v>
                </c:pt>
                <c:pt idx="476">
                  <c:v>3176</c:v>
                </c:pt>
                <c:pt idx="477">
                  <c:v>3177</c:v>
                </c:pt>
                <c:pt idx="478">
                  <c:v>3178</c:v>
                </c:pt>
                <c:pt idx="479">
                  <c:v>3179</c:v>
                </c:pt>
                <c:pt idx="480">
                  <c:v>3180</c:v>
                </c:pt>
                <c:pt idx="481">
                  <c:v>3181</c:v>
                </c:pt>
                <c:pt idx="482">
                  <c:v>3182</c:v>
                </c:pt>
                <c:pt idx="483">
                  <c:v>3183</c:v>
                </c:pt>
                <c:pt idx="484">
                  <c:v>3184</c:v>
                </c:pt>
                <c:pt idx="485">
                  <c:v>3185</c:v>
                </c:pt>
                <c:pt idx="486">
                  <c:v>3186</c:v>
                </c:pt>
                <c:pt idx="487">
                  <c:v>3187</c:v>
                </c:pt>
                <c:pt idx="488">
                  <c:v>3188</c:v>
                </c:pt>
                <c:pt idx="489">
                  <c:v>3189</c:v>
                </c:pt>
                <c:pt idx="490">
                  <c:v>3190</c:v>
                </c:pt>
                <c:pt idx="491">
                  <c:v>3191</c:v>
                </c:pt>
                <c:pt idx="492">
                  <c:v>3192</c:v>
                </c:pt>
                <c:pt idx="493">
                  <c:v>3193</c:v>
                </c:pt>
                <c:pt idx="494">
                  <c:v>3194</c:v>
                </c:pt>
                <c:pt idx="495">
                  <c:v>3195</c:v>
                </c:pt>
                <c:pt idx="496">
                  <c:v>3196</c:v>
                </c:pt>
                <c:pt idx="497">
                  <c:v>3197</c:v>
                </c:pt>
                <c:pt idx="498">
                  <c:v>3198</c:v>
                </c:pt>
                <c:pt idx="499">
                  <c:v>3199</c:v>
                </c:pt>
                <c:pt idx="500">
                  <c:v>3200</c:v>
                </c:pt>
                <c:pt idx="501">
                  <c:v>3201</c:v>
                </c:pt>
                <c:pt idx="502">
                  <c:v>3202</c:v>
                </c:pt>
                <c:pt idx="503">
                  <c:v>3203</c:v>
                </c:pt>
                <c:pt idx="504">
                  <c:v>3204</c:v>
                </c:pt>
                <c:pt idx="505">
                  <c:v>3205</c:v>
                </c:pt>
                <c:pt idx="506">
                  <c:v>3206</c:v>
                </c:pt>
                <c:pt idx="507">
                  <c:v>3207</c:v>
                </c:pt>
                <c:pt idx="508">
                  <c:v>3208</c:v>
                </c:pt>
                <c:pt idx="509">
                  <c:v>3209</c:v>
                </c:pt>
                <c:pt idx="510">
                  <c:v>3210</c:v>
                </c:pt>
                <c:pt idx="511">
                  <c:v>3211</c:v>
                </c:pt>
                <c:pt idx="512">
                  <c:v>3212</c:v>
                </c:pt>
                <c:pt idx="513">
                  <c:v>3213</c:v>
                </c:pt>
                <c:pt idx="514">
                  <c:v>3214</c:v>
                </c:pt>
                <c:pt idx="515">
                  <c:v>3215</c:v>
                </c:pt>
                <c:pt idx="516">
                  <c:v>3216</c:v>
                </c:pt>
                <c:pt idx="517">
                  <c:v>3217</c:v>
                </c:pt>
                <c:pt idx="518">
                  <c:v>3218</c:v>
                </c:pt>
                <c:pt idx="519">
                  <c:v>3219</c:v>
                </c:pt>
                <c:pt idx="520">
                  <c:v>3220</c:v>
                </c:pt>
                <c:pt idx="521">
                  <c:v>3221</c:v>
                </c:pt>
                <c:pt idx="522">
                  <c:v>3222</c:v>
                </c:pt>
                <c:pt idx="523">
                  <c:v>3223</c:v>
                </c:pt>
                <c:pt idx="524">
                  <c:v>3224</c:v>
                </c:pt>
                <c:pt idx="525">
                  <c:v>3225</c:v>
                </c:pt>
                <c:pt idx="526">
                  <c:v>3226</c:v>
                </c:pt>
                <c:pt idx="527">
                  <c:v>3227</c:v>
                </c:pt>
                <c:pt idx="528">
                  <c:v>3228</c:v>
                </c:pt>
                <c:pt idx="529">
                  <c:v>3229</c:v>
                </c:pt>
                <c:pt idx="530">
                  <c:v>3230</c:v>
                </c:pt>
                <c:pt idx="531">
                  <c:v>3231</c:v>
                </c:pt>
                <c:pt idx="532">
                  <c:v>3232</c:v>
                </c:pt>
                <c:pt idx="533">
                  <c:v>3233</c:v>
                </c:pt>
                <c:pt idx="534">
                  <c:v>3234</c:v>
                </c:pt>
                <c:pt idx="535">
                  <c:v>3235</c:v>
                </c:pt>
                <c:pt idx="536">
                  <c:v>3236</c:v>
                </c:pt>
                <c:pt idx="537">
                  <c:v>3237</c:v>
                </c:pt>
                <c:pt idx="538">
                  <c:v>3238</c:v>
                </c:pt>
                <c:pt idx="539">
                  <c:v>3239</c:v>
                </c:pt>
                <c:pt idx="540">
                  <c:v>3240</c:v>
                </c:pt>
                <c:pt idx="541">
                  <c:v>3241</c:v>
                </c:pt>
                <c:pt idx="542">
                  <c:v>3242</c:v>
                </c:pt>
                <c:pt idx="543">
                  <c:v>3243</c:v>
                </c:pt>
                <c:pt idx="544">
                  <c:v>3244</c:v>
                </c:pt>
                <c:pt idx="545">
                  <c:v>3245</c:v>
                </c:pt>
                <c:pt idx="546">
                  <c:v>3246</c:v>
                </c:pt>
                <c:pt idx="547">
                  <c:v>3247</c:v>
                </c:pt>
                <c:pt idx="548">
                  <c:v>3248</c:v>
                </c:pt>
                <c:pt idx="549">
                  <c:v>3249</c:v>
                </c:pt>
                <c:pt idx="550">
                  <c:v>3250</c:v>
                </c:pt>
                <c:pt idx="551">
                  <c:v>3251</c:v>
                </c:pt>
                <c:pt idx="552">
                  <c:v>3252</c:v>
                </c:pt>
                <c:pt idx="553">
                  <c:v>3253</c:v>
                </c:pt>
                <c:pt idx="554">
                  <c:v>3254</c:v>
                </c:pt>
                <c:pt idx="555">
                  <c:v>3255</c:v>
                </c:pt>
                <c:pt idx="556">
                  <c:v>3256</c:v>
                </c:pt>
                <c:pt idx="557">
                  <c:v>3257</c:v>
                </c:pt>
                <c:pt idx="558">
                  <c:v>3258</c:v>
                </c:pt>
                <c:pt idx="559">
                  <c:v>3259</c:v>
                </c:pt>
                <c:pt idx="560">
                  <c:v>3260</c:v>
                </c:pt>
                <c:pt idx="561">
                  <c:v>3261</c:v>
                </c:pt>
                <c:pt idx="562">
                  <c:v>3262</c:v>
                </c:pt>
                <c:pt idx="563">
                  <c:v>3263</c:v>
                </c:pt>
                <c:pt idx="564">
                  <c:v>3264</c:v>
                </c:pt>
                <c:pt idx="565">
                  <c:v>3265</c:v>
                </c:pt>
                <c:pt idx="566">
                  <c:v>3266</c:v>
                </c:pt>
                <c:pt idx="567">
                  <c:v>3267</c:v>
                </c:pt>
                <c:pt idx="568">
                  <c:v>3268</c:v>
                </c:pt>
                <c:pt idx="569">
                  <c:v>3269</c:v>
                </c:pt>
                <c:pt idx="570">
                  <c:v>3270</c:v>
                </c:pt>
                <c:pt idx="571">
                  <c:v>3271</c:v>
                </c:pt>
                <c:pt idx="572">
                  <c:v>3272</c:v>
                </c:pt>
                <c:pt idx="573">
                  <c:v>3273</c:v>
                </c:pt>
                <c:pt idx="574">
                  <c:v>3274</c:v>
                </c:pt>
                <c:pt idx="575">
                  <c:v>3275</c:v>
                </c:pt>
                <c:pt idx="576">
                  <c:v>3276</c:v>
                </c:pt>
                <c:pt idx="577">
                  <c:v>3277</c:v>
                </c:pt>
                <c:pt idx="578">
                  <c:v>3278</c:v>
                </c:pt>
                <c:pt idx="579">
                  <c:v>3279</c:v>
                </c:pt>
                <c:pt idx="580">
                  <c:v>3280</c:v>
                </c:pt>
                <c:pt idx="581">
                  <c:v>3281</c:v>
                </c:pt>
                <c:pt idx="582">
                  <c:v>3282</c:v>
                </c:pt>
                <c:pt idx="583">
                  <c:v>3283</c:v>
                </c:pt>
                <c:pt idx="584">
                  <c:v>3284</c:v>
                </c:pt>
                <c:pt idx="585">
                  <c:v>3285</c:v>
                </c:pt>
                <c:pt idx="586">
                  <c:v>3286</c:v>
                </c:pt>
                <c:pt idx="587">
                  <c:v>3287</c:v>
                </c:pt>
                <c:pt idx="588">
                  <c:v>3288</c:v>
                </c:pt>
                <c:pt idx="589">
                  <c:v>3289</c:v>
                </c:pt>
                <c:pt idx="590">
                  <c:v>3290</c:v>
                </c:pt>
                <c:pt idx="591">
                  <c:v>3291</c:v>
                </c:pt>
                <c:pt idx="592">
                  <c:v>3292</c:v>
                </c:pt>
                <c:pt idx="593">
                  <c:v>3293</c:v>
                </c:pt>
                <c:pt idx="594">
                  <c:v>3294</c:v>
                </c:pt>
                <c:pt idx="595">
                  <c:v>3295</c:v>
                </c:pt>
                <c:pt idx="596">
                  <c:v>3296</c:v>
                </c:pt>
                <c:pt idx="597">
                  <c:v>3297</c:v>
                </c:pt>
                <c:pt idx="598">
                  <c:v>3298</c:v>
                </c:pt>
                <c:pt idx="599">
                  <c:v>3299</c:v>
                </c:pt>
                <c:pt idx="600">
                  <c:v>3300</c:v>
                </c:pt>
                <c:pt idx="601">
                  <c:v>3301</c:v>
                </c:pt>
                <c:pt idx="602">
                  <c:v>3302</c:v>
                </c:pt>
                <c:pt idx="603">
                  <c:v>3303</c:v>
                </c:pt>
                <c:pt idx="604">
                  <c:v>3304</c:v>
                </c:pt>
                <c:pt idx="605">
                  <c:v>3305</c:v>
                </c:pt>
                <c:pt idx="606">
                  <c:v>3306</c:v>
                </c:pt>
                <c:pt idx="607">
                  <c:v>3307</c:v>
                </c:pt>
                <c:pt idx="608">
                  <c:v>3308</c:v>
                </c:pt>
                <c:pt idx="609">
                  <c:v>3309</c:v>
                </c:pt>
                <c:pt idx="610">
                  <c:v>3310</c:v>
                </c:pt>
                <c:pt idx="611">
                  <c:v>3311</c:v>
                </c:pt>
                <c:pt idx="612">
                  <c:v>3312</c:v>
                </c:pt>
                <c:pt idx="613">
                  <c:v>3313</c:v>
                </c:pt>
                <c:pt idx="614">
                  <c:v>3314</c:v>
                </c:pt>
                <c:pt idx="615">
                  <c:v>3315</c:v>
                </c:pt>
                <c:pt idx="616">
                  <c:v>3316</c:v>
                </c:pt>
                <c:pt idx="617">
                  <c:v>3317</c:v>
                </c:pt>
                <c:pt idx="618">
                  <c:v>3318</c:v>
                </c:pt>
                <c:pt idx="619">
                  <c:v>3319</c:v>
                </c:pt>
                <c:pt idx="620">
                  <c:v>3320</c:v>
                </c:pt>
                <c:pt idx="621">
                  <c:v>3321</c:v>
                </c:pt>
                <c:pt idx="622">
                  <c:v>3322</c:v>
                </c:pt>
                <c:pt idx="623">
                  <c:v>3323</c:v>
                </c:pt>
                <c:pt idx="624">
                  <c:v>3324</c:v>
                </c:pt>
                <c:pt idx="625">
                  <c:v>3325</c:v>
                </c:pt>
                <c:pt idx="626">
                  <c:v>3326</c:v>
                </c:pt>
                <c:pt idx="627">
                  <c:v>3327</c:v>
                </c:pt>
                <c:pt idx="628">
                  <c:v>3328</c:v>
                </c:pt>
                <c:pt idx="629">
                  <c:v>3329</c:v>
                </c:pt>
                <c:pt idx="630">
                  <c:v>3330</c:v>
                </c:pt>
                <c:pt idx="631">
                  <c:v>3331</c:v>
                </c:pt>
                <c:pt idx="632">
                  <c:v>3332</c:v>
                </c:pt>
                <c:pt idx="633">
                  <c:v>3333</c:v>
                </c:pt>
                <c:pt idx="634">
                  <c:v>3334</c:v>
                </c:pt>
                <c:pt idx="635">
                  <c:v>3335</c:v>
                </c:pt>
                <c:pt idx="636">
                  <c:v>3336</c:v>
                </c:pt>
                <c:pt idx="637">
                  <c:v>3337</c:v>
                </c:pt>
                <c:pt idx="638">
                  <c:v>3338</c:v>
                </c:pt>
                <c:pt idx="639">
                  <c:v>3339</c:v>
                </c:pt>
                <c:pt idx="640">
                  <c:v>3340</c:v>
                </c:pt>
                <c:pt idx="641">
                  <c:v>3341</c:v>
                </c:pt>
                <c:pt idx="642">
                  <c:v>3342</c:v>
                </c:pt>
                <c:pt idx="643">
                  <c:v>3343</c:v>
                </c:pt>
                <c:pt idx="644">
                  <c:v>3344</c:v>
                </c:pt>
                <c:pt idx="645">
                  <c:v>3345</c:v>
                </c:pt>
                <c:pt idx="646">
                  <c:v>3346</c:v>
                </c:pt>
                <c:pt idx="647">
                  <c:v>3347</c:v>
                </c:pt>
                <c:pt idx="648">
                  <c:v>3348</c:v>
                </c:pt>
                <c:pt idx="649">
                  <c:v>3349</c:v>
                </c:pt>
                <c:pt idx="650">
                  <c:v>3350</c:v>
                </c:pt>
                <c:pt idx="651">
                  <c:v>3351</c:v>
                </c:pt>
                <c:pt idx="652">
                  <c:v>3352</c:v>
                </c:pt>
                <c:pt idx="653">
                  <c:v>3353</c:v>
                </c:pt>
                <c:pt idx="654">
                  <c:v>3354</c:v>
                </c:pt>
                <c:pt idx="655">
                  <c:v>3355</c:v>
                </c:pt>
                <c:pt idx="656">
                  <c:v>3356</c:v>
                </c:pt>
                <c:pt idx="657">
                  <c:v>3357</c:v>
                </c:pt>
                <c:pt idx="658">
                  <c:v>3358</c:v>
                </c:pt>
                <c:pt idx="659">
                  <c:v>3359</c:v>
                </c:pt>
                <c:pt idx="660">
                  <c:v>3360</c:v>
                </c:pt>
                <c:pt idx="661">
                  <c:v>3361</c:v>
                </c:pt>
                <c:pt idx="662">
                  <c:v>3362</c:v>
                </c:pt>
                <c:pt idx="663">
                  <c:v>3363</c:v>
                </c:pt>
                <c:pt idx="664">
                  <c:v>3364</c:v>
                </c:pt>
                <c:pt idx="665">
                  <c:v>3365</c:v>
                </c:pt>
                <c:pt idx="666">
                  <c:v>3366</c:v>
                </c:pt>
                <c:pt idx="667">
                  <c:v>3367</c:v>
                </c:pt>
                <c:pt idx="668">
                  <c:v>3368</c:v>
                </c:pt>
                <c:pt idx="669">
                  <c:v>3369</c:v>
                </c:pt>
                <c:pt idx="670">
                  <c:v>3370</c:v>
                </c:pt>
                <c:pt idx="671">
                  <c:v>3371</c:v>
                </c:pt>
                <c:pt idx="672">
                  <c:v>3372</c:v>
                </c:pt>
                <c:pt idx="673">
                  <c:v>3373</c:v>
                </c:pt>
                <c:pt idx="674">
                  <c:v>3374</c:v>
                </c:pt>
                <c:pt idx="675">
                  <c:v>3375</c:v>
                </c:pt>
                <c:pt idx="676">
                  <c:v>3376</c:v>
                </c:pt>
                <c:pt idx="677">
                  <c:v>3377</c:v>
                </c:pt>
                <c:pt idx="678">
                  <c:v>3378</c:v>
                </c:pt>
                <c:pt idx="679">
                  <c:v>3379</c:v>
                </c:pt>
                <c:pt idx="680">
                  <c:v>3380</c:v>
                </c:pt>
                <c:pt idx="681">
                  <c:v>3381</c:v>
                </c:pt>
                <c:pt idx="682">
                  <c:v>3382</c:v>
                </c:pt>
                <c:pt idx="683">
                  <c:v>3383</c:v>
                </c:pt>
                <c:pt idx="684">
                  <c:v>3384</c:v>
                </c:pt>
                <c:pt idx="685">
                  <c:v>3385</c:v>
                </c:pt>
                <c:pt idx="686">
                  <c:v>3386</c:v>
                </c:pt>
                <c:pt idx="687">
                  <c:v>3387</c:v>
                </c:pt>
                <c:pt idx="688">
                  <c:v>3388</c:v>
                </c:pt>
                <c:pt idx="689">
                  <c:v>3389</c:v>
                </c:pt>
                <c:pt idx="690">
                  <c:v>3390</c:v>
                </c:pt>
                <c:pt idx="691">
                  <c:v>3391</c:v>
                </c:pt>
                <c:pt idx="692">
                  <c:v>3392</c:v>
                </c:pt>
                <c:pt idx="693">
                  <c:v>3393</c:v>
                </c:pt>
                <c:pt idx="694">
                  <c:v>3394</c:v>
                </c:pt>
                <c:pt idx="695">
                  <c:v>3395</c:v>
                </c:pt>
                <c:pt idx="696">
                  <c:v>3396</c:v>
                </c:pt>
                <c:pt idx="697">
                  <c:v>3397</c:v>
                </c:pt>
                <c:pt idx="698">
                  <c:v>3398</c:v>
                </c:pt>
                <c:pt idx="699">
                  <c:v>3399</c:v>
                </c:pt>
                <c:pt idx="700">
                  <c:v>3400</c:v>
                </c:pt>
                <c:pt idx="701">
                  <c:v>3401</c:v>
                </c:pt>
                <c:pt idx="702">
                  <c:v>3402</c:v>
                </c:pt>
                <c:pt idx="703">
                  <c:v>3403</c:v>
                </c:pt>
                <c:pt idx="704">
                  <c:v>3404</c:v>
                </c:pt>
                <c:pt idx="705">
                  <c:v>3405</c:v>
                </c:pt>
                <c:pt idx="706">
                  <c:v>3406</c:v>
                </c:pt>
                <c:pt idx="707">
                  <c:v>3407</c:v>
                </c:pt>
                <c:pt idx="708">
                  <c:v>3408</c:v>
                </c:pt>
                <c:pt idx="709">
                  <c:v>3409</c:v>
                </c:pt>
                <c:pt idx="710">
                  <c:v>3410</c:v>
                </c:pt>
                <c:pt idx="711">
                  <c:v>3411</c:v>
                </c:pt>
                <c:pt idx="712">
                  <c:v>3412</c:v>
                </c:pt>
                <c:pt idx="713">
                  <c:v>3413</c:v>
                </c:pt>
                <c:pt idx="714">
                  <c:v>3414</c:v>
                </c:pt>
                <c:pt idx="715">
                  <c:v>3415</c:v>
                </c:pt>
                <c:pt idx="716">
                  <c:v>3416</c:v>
                </c:pt>
                <c:pt idx="717">
                  <c:v>3417</c:v>
                </c:pt>
                <c:pt idx="718">
                  <c:v>3418</c:v>
                </c:pt>
                <c:pt idx="719">
                  <c:v>3419</c:v>
                </c:pt>
                <c:pt idx="720">
                  <c:v>3420</c:v>
                </c:pt>
                <c:pt idx="721">
                  <c:v>3421</c:v>
                </c:pt>
                <c:pt idx="722">
                  <c:v>3422</c:v>
                </c:pt>
                <c:pt idx="723">
                  <c:v>3423</c:v>
                </c:pt>
                <c:pt idx="724">
                  <c:v>3424</c:v>
                </c:pt>
                <c:pt idx="725">
                  <c:v>3425</c:v>
                </c:pt>
                <c:pt idx="726">
                  <c:v>3426</c:v>
                </c:pt>
                <c:pt idx="727">
                  <c:v>3427</c:v>
                </c:pt>
                <c:pt idx="728">
                  <c:v>3428</c:v>
                </c:pt>
                <c:pt idx="729">
                  <c:v>3429</c:v>
                </c:pt>
                <c:pt idx="730">
                  <c:v>3430</c:v>
                </c:pt>
                <c:pt idx="731">
                  <c:v>3431</c:v>
                </c:pt>
                <c:pt idx="732">
                  <c:v>3432</c:v>
                </c:pt>
                <c:pt idx="733">
                  <c:v>3433</c:v>
                </c:pt>
                <c:pt idx="734">
                  <c:v>3434</c:v>
                </c:pt>
                <c:pt idx="735">
                  <c:v>3435</c:v>
                </c:pt>
                <c:pt idx="736">
                  <c:v>3436</c:v>
                </c:pt>
                <c:pt idx="737">
                  <c:v>3437</c:v>
                </c:pt>
                <c:pt idx="738">
                  <c:v>3438</c:v>
                </c:pt>
                <c:pt idx="739">
                  <c:v>3439</c:v>
                </c:pt>
                <c:pt idx="740">
                  <c:v>3440</c:v>
                </c:pt>
                <c:pt idx="741">
                  <c:v>3441</c:v>
                </c:pt>
                <c:pt idx="742">
                  <c:v>3442</c:v>
                </c:pt>
                <c:pt idx="743">
                  <c:v>3443</c:v>
                </c:pt>
                <c:pt idx="744">
                  <c:v>3444</c:v>
                </c:pt>
                <c:pt idx="745">
                  <c:v>3445</c:v>
                </c:pt>
                <c:pt idx="746">
                  <c:v>3446</c:v>
                </c:pt>
                <c:pt idx="747">
                  <c:v>3447</c:v>
                </c:pt>
                <c:pt idx="748">
                  <c:v>3448</c:v>
                </c:pt>
                <c:pt idx="749">
                  <c:v>3449</c:v>
                </c:pt>
                <c:pt idx="750">
                  <c:v>3450</c:v>
                </c:pt>
                <c:pt idx="751">
                  <c:v>3451</c:v>
                </c:pt>
                <c:pt idx="752">
                  <c:v>3452</c:v>
                </c:pt>
                <c:pt idx="753">
                  <c:v>3453</c:v>
                </c:pt>
                <c:pt idx="754">
                  <c:v>3454</c:v>
                </c:pt>
                <c:pt idx="755">
                  <c:v>3455</c:v>
                </c:pt>
                <c:pt idx="756">
                  <c:v>3456</c:v>
                </c:pt>
                <c:pt idx="757">
                  <c:v>3457</c:v>
                </c:pt>
                <c:pt idx="758">
                  <c:v>3458</c:v>
                </c:pt>
                <c:pt idx="759">
                  <c:v>3459</c:v>
                </c:pt>
                <c:pt idx="760">
                  <c:v>3460</c:v>
                </c:pt>
                <c:pt idx="761">
                  <c:v>3461</c:v>
                </c:pt>
                <c:pt idx="762">
                  <c:v>3462</c:v>
                </c:pt>
                <c:pt idx="763">
                  <c:v>3463</c:v>
                </c:pt>
                <c:pt idx="764">
                  <c:v>3464</c:v>
                </c:pt>
                <c:pt idx="765">
                  <c:v>3465</c:v>
                </c:pt>
                <c:pt idx="766">
                  <c:v>3466</c:v>
                </c:pt>
                <c:pt idx="767">
                  <c:v>3467</c:v>
                </c:pt>
                <c:pt idx="768">
                  <c:v>3468</c:v>
                </c:pt>
                <c:pt idx="769">
                  <c:v>3469</c:v>
                </c:pt>
                <c:pt idx="770">
                  <c:v>3470</c:v>
                </c:pt>
                <c:pt idx="771">
                  <c:v>3471</c:v>
                </c:pt>
                <c:pt idx="772">
                  <c:v>3472</c:v>
                </c:pt>
                <c:pt idx="773">
                  <c:v>3473</c:v>
                </c:pt>
                <c:pt idx="774">
                  <c:v>3474</c:v>
                </c:pt>
                <c:pt idx="775">
                  <c:v>3475</c:v>
                </c:pt>
                <c:pt idx="776">
                  <c:v>3476</c:v>
                </c:pt>
                <c:pt idx="777">
                  <c:v>3477</c:v>
                </c:pt>
                <c:pt idx="778">
                  <c:v>3478</c:v>
                </c:pt>
                <c:pt idx="779">
                  <c:v>3479</c:v>
                </c:pt>
                <c:pt idx="780">
                  <c:v>3480</c:v>
                </c:pt>
                <c:pt idx="781">
                  <c:v>3481</c:v>
                </c:pt>
                <c:pt idx="782">
                  <c:v>3482</c:v>
                </c:pt>
                <c:pt idx="783">
                  <c:v>3483</c:v>
                </c:pt>
                <c:pt idx="784">
                  <c:v>3484</c:v>
                </c:pt>
                <c:pt idx="785">
                  <c:v>3485</c:v>
                </c:pt>
                <c:pt idx="786">
                  <c:v>3486</c:v>
                </c:pt>
                <c:pt idx="787">
                  <c:v>3487</c:v>
                </c:pt>
                <c:pt idx="788">
                  <c:v>3488</c:v>
                </c:pt>
                <c:pt idx="789">
                  <c:v>3489</c:v>
                </c:pt>
                <c:pt idx="790">
                  <c:v>3490</c:v>
                </c:pt>
                <c:pt idx="791">
                  <c:v>3491</c:v>
                </c:pt>
                <c:pt idx="792">
                  <c:v>3492</c:v>
                </c:pt>
                <c:pt idx="793">
                  <c:v>3493</c:v>
                </c:pt>
                <c:pt idx="794">
                  <c:v>3494</c:v>
                </c:pt>
                <c:pt idx="795">
                  <c:v>3495</c:v>
                </c:pt>
                <c:pt idx="796">
                  <c:v>3496</c:v>
                </c:pt>
                <c:pt idx="797">
                  <c:v>3497</c:v>
                </c:pt>
                <c:pt idx="798">
                  <c:v>3498</c:v>
                </c:pt>
                <c:pt idx="799">
                  <c:v>3499</c:v>
                </c:pt>
                <c:pt idx="800">
                  <c:v>3500</c:v>
                </c:pt>
                <c:pt idx="801">
                  <c:v>3501</c:v>
                </c:pt>
                <c:pt idx="802">
                  <c:v>3502</c:v>
                </c:pt>
                <c:pt idx="803">
                  <c:v>3503</c:v>
                </c:pt>
                <c:pt idx="804">
                  <c:v>3504</c:v>
                </c:pt>
                <c:pt idx="805">
                  <c:v>3505</c:v>
                </c:pt>
                <c:pt idx="806">
                  <c:v>3506</c:v>
                </c:pt>
                <c:pt idx="807">
                  <c:v>3507</c:v>
                </c:pt>
                <c:pt idx="808">
                  <c:v>3508</c:v>
                </c:pt>
                <c:pt idx="809">
                  <c:v>3509</c:v>
                </c:pt>
                <c:pt idx="810">
                  <c:v>3510</c:v>
                </c:pt>
                <c:pt idx="811">
                  <c:v>3511</c:v>
                </c:pt>
                <c:pt idx="812">
                  <c:v>3512</c:v>
                </c:pt>
                <c:pt idx="813">
                  <c:v>3513</c:v>
                </c:pt>
                <c:pt idx="814">
                  <c:v>3514</c:v>
                </c:pt>
                <c:pt idx="815">
                  <c:v>3515</c:v>
                </c:pt>
                <c:pt idx="816">
                  <c:v>3516</c:v>
                </c:pt>
                <c:pt idx="817">
                  <c:v>3517</c:v>
                </c:pt>
                <c:pt idx="818">
                  <c:v>3518</c:v>
                </c:pt>
                <c:pt idx="819">
                  <c:v>3519</c:v>
                </c:pt>
                <c:pt idx="820">
                  <c:v>3520</c:v>
                </c:pt>
                <c:pt idx="821">
                  <c:v>3521</c:v>
                </c:pt>
                <c:pt idx="822">
                  <c:v>3522</c:v>
                </c:pt>
                <c:pt idx="823">
                  <c:v>3523</c:v>
                </c:pt>
                <c:pt idx="824">
                  <c:v>3524</c:v>
                </c:pt>
                <c:pt idx="825">
                  <c:v>3525</c:v>
                </c:pt>
                <c:pt idx="826">
                  <c:v>3526</c:v>
                </c:pt>
                <c:pt idx="827">
                  <c:v>3527</c:v>
                </c:pt>
                <c:pt idx="828">
                  <c:v>3528</c:v>
                </c:pt>
                <c:pt idx="829">
                  <c:v>3529</c:v>
                </c:pt>
                <c:pt idx="830">
                  <c:v>3530</c:v>
                </c:pt>
                <c:pt idx="831">
                  <c:v>3531</c:v>
                </c:pt>
                <c:pt idx="832">
                  <c:v>3532</c:v>
                </c:pt>
                <c:pt idx="833">
                  <c:v>3533</c:v>
                </c:pt>
                <c:pt idx="834">
                  <c:v>3534</c:v>
                </c:pt>
                <c:pt idx="835">
                  <c:v>3535</c:v>
                </c:pt>
                <c:pt idx="836">
                  <c:v>3536</c:v>
                </c:pt>
                <c:pt idx="837">
                  <c:v>3537</c:v>
                </c:pt>
                <c:pt idx="838">
                  <c:v>3538</c:v>
                </c:pt>
                <c:pt idx="839">
                  <c:v>3539</c:v>
                </c:pt>
                <c:pt idx="840">
                  <c:v>3540</c:v>
                </c:pt>
                <c:pt idx="841">
                  <c:v>3541</c:v>
                </c:pt>
                <c:pt idx="842">
                  <c:v>3542</c:v>
                </c:pt>
                <c:pt idx="843">
                  <c:v>3543</c:v>
                </c:pt>
                <c:pt idx="844">
                  <c:v>3544</c:v>
                </c:pt>
                <c:pt idx="845">
                  <c:v>3545</c:v>
                </c:pt>
                <c:pt idx="846">
                  <c:v>3546</c:v>
                </c:pt>
                <c:pt idx="847">
                  <c:v>3547</c:v>
                </c:pt>
                <c:pt idx="848">
                  <c:v>3548</c:v>
                </c:pt>
                <c:pt idx="849">
                  <c:v>3549</c:v>
                </c:pt>
                <c:pt idx="850">
                  <c:v>3550</c:v>
                </c:pt>
                <c:pt idx="851">
                  <c:v>3551</c:v>
                </c:pt>
                <c:pt idx="852">
                  <c:v>3552</c:v>
                </c:pt>
                <c:pt idx="853">
                  <c:v>3553</c:v>
                </c:pt>
                <c:pt idx="854">
                  <c:v>3554</c:v>
                </c:pt>
                <c:pt idx="855">
                  <c:v>3555</c:v>
                </c:pt>
                <c:pt idx="856">
                  <c:v>3556</c:v>
                </c:pt>
                <c:pt idx="857">
                  <c:v>3557</c:v>
                </c:pt>
                <c:pt idx="858">
                  <c:v>3558</c:v>
                </c:pt>
                <c:pt idx="859">
                  <c:v>3559</c:v>
                </c:pt>
                <c:pt idx="860">
                  <c:v>3560</c:v>
                </c:pt>
                <c:pt idx="861">
                  <c:v>3561</c:v>
                </c:pt>
                <c:pt idx="862">
                  <c:v>3562</c:v>
                </c:pt>
                <c:pt idx="863">
                  <c:v>3563</c:v>
                </c:pt>
                <c:pt idx="864">
                  <c:v>3564</c:v>
                </c:pt>
                <c:pt idx="865">
                  <c:v>3565</c:v>
                </c:pt>
                <c:pt idx="866">
                  <c:v>3566</c:v>
                </c:pt>
                <c:pt idx="867">
                  <c:v>3567</c:v>
                </c:pt>
                <c:pt idx="868">
                  <c:v>3568</c:v>
                </c:pt>
                <c:pt idx="869">
                  <c:v>3569</c:v>
                </c:pt>
                <c:pt idx="870">
                  <c:v>3570</c:v>
                </c:pt>
                <c:pt idx="871">
                  <c:v>3571</c:v>
                </c:pt>
                <c:pt idx="872">
                  <c:v>3572</c:v>
                </c:pt>
                <c:pt idx="873">
                  <c:v>3573</c:v>
                </c:pt>
                <c:pt idx="874">
                  <c:v>3574</c:v>
                </c:pt>
                <c:pt idx="875">
                  <c:v>3575</c:v>
                </c:pt>
                <c:pt idx="876">
                  <c:v>3576</c:v>
                </c:pt>
                <c:pt idx="877">
                  <c:v>3577</c:v>
                </c:pt>
                <c:pt idx="878">
                  <c:v>3578</c:v>
                </c:pt>
                <c:pt idx="879">
                  <c:v>3579</c:v>
                </c:pt>
                <c:pt idx="880">
                  <c:v>3580</c:v>
                </c:pt>
                <c:pt idx="881">
                  <c:v>3581</c:v>
                </c:pt>
                <c:pt idx="882">
                  <c:v>3582</c:v>
                </c:pt>
                <c:pt idx="883">
                  <c:v>3583</c:v>
                </c:pt>
                <c:pt idx="884">
                  <c:v>3584</c:v>
                </c:pt>
                <c:pt idx="885">
                  <c:v>3585</c:v>
                </c:pt>
                <c:pt idx="886">
                  <c:v>3586</c:v>
                </c:pt>
                <c:pt idx="887">
                  <c:v>3587</c:v>
                </c:pt>
                <c:pt idx="888">
                  <c:v>3588</c:v>
                </c:pt>
                <c:pt idx="889">
                  <c:v>3589</c:v>
                </c:pt>
                <c:pt idx="890">
                  <c:v>3590</c:v>
                </c:pt>
                <c:pt idx="891">
                  <c:v>3591</c:v>
                </c:pt>
                <c:pt idx="892">
                  <c:v>3592</c:v>
                </c:pt>
                <c:pt idx="893">
                  <c:v>3593</c:v>
                </c:pt>
                <c:pt idx="894">
                  <c:v>3594</c:v>
                </c:pt>
                <c:pt idx="895">
                  <c:v>3595</c:v>
                </c:pt>
                <c:pt idx="896">
                  <c:v>3596</c:v>
                </c:pt>
                <c:pt idx="897">
                  <c:v>3597</c:v>
                </c:pt>
                <c:pt idx="898">
                  <c:v>3598</c:v>
                </c:pt>
                <c:pt idx="899">
                  <c:v>3599</c:v>
                </c:pt>
                <c:pt idx="900">
                  <c:v>3600</c:v>
                </c:pt>
              </c:numCache>
            </c:numRef>
          </c:cat>
          <c:val>
            <c:numRef>
              <c:f>[Puasson.xlsx]Лист1!$E$2700:$E$3600</c:f>
              <c:numCache>
                <c:formatCode>General</c:formatCode>
                <c:ptCount val="90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numCache>
            </c:numRef>
          </c:val>
          <c:smooth val="0"/>
          <c:extLst>
            <c:ext xmlns:c16="http://schemas.microsoft.com/office/drawing/2014/chart" uri="{C3380CC4-5D6E-409C-BE32-E72D297353CC}">
              <c16:uniqueId val="{00000001-9CE2-42BF-BDDB-094786504935}"/>
            </c:ext>
          </c:extLst>
        </c:ser>
        <c:ser>
          <c:idx val="2"/>
          <c:order val="2"/>
          <c:spPr>
            <a:ln w="28575" cap="rnd">
              <a:solidFill>
                <a:schemeClr val="accent3"/>
              </a:solidFill>
              <a:round/>
            </a:ln>
            <a:effectLst/>
          </c:spPr>
          <c:marker>
            <c:symbol val="none"/>
          </c:marker>
          <c:cat>
            <c:numRef>
              <c:f>[Puasson.xlsx]Лист1!$C$2703:$C$3603</c:f>
              <c:numCache>
                <c:formatCode>General</c:formatCode>
                <c:ptCount val="901"/>
                <c:pt idx="0">
                  <c:v>2700</c:v>
                </c:pt>
                <c:pt idx="1">
                  <c:v>2701</c:v>
                </c:pt>
                <c:pt idx="2">
                  <c:v>2702</c:v>
                </c:pt>
                <c:pt idx="3">
                  <c:v>2703</c:v>
                </c:pt>
                <c:pt idx="4">
                  <c:v>2704</c:v>
                </c:pt>
                <c:pt idx="5">
                  <c:v>2705</c:v>
                </c:pt>
                <c:pt idx="6">
                  <c:v>2706</c:v>
                </c:pt>
                <c:pt idx="7">
                  <c:v>2707</c:v>
                </c:pt>
                <c:pt idx="8">
                  <c:v>2708</c:v>
                </c:pt>
                <c:pt idx="9">
                  <c:v>2709</c:v>
                </c:pt>
                <c:pt idx="10">
                  <c:v>2710</c:v>
                </c:pt>
                <c:pt idx="11">
                  <c:v>2711</c:v>
                </c:pt>
                <c:pt idx="12">
                  <c:v>2712</c:v>
                </c:pt>
                <c:pt idx="13">
                  <c:v>2713</c:v>
                </c:pt>
                <c:pt idx="14">
                  <c:v>2714</c:v>
                </c:pt>
                <c:pt idx="15">
                  <c:v>2715</c:v>
                </c:pt>
                <c:pt idx="16">
                  <c:v>2716</c:v>
                </c:pt>
                <c:pt idx="17">
                  <c:v>2717</c:v>
                </c:pt>
                <c:pt idx="18">
                  <c:v>2718</c:v>
                </c:pt>
                <c:pt idx="19">
                  <c:v>2719</c:v>
                </c:pt>
                <c:pt idx="20">
                  <c:v>2720</c:v>
                </c:pt>
                <c:pt idx="21">
                  <c:v>2721</c:v>
                </c:pt>
                <c:pt idx="22">
                  <c:v>2722</c:v>
                </c:pt>
                <c:pt idx="23">
                  <c:v>2723</c:v>
                </c:pt>
                <c:pt idx="24">
                  <c:v>2724</c:v>
                </c:pt>
                <c:pt idx="25">
                  <c:v>2725</c:v>
                </c:pt>
                <c:pt idx="26">
                  <c:v>2726</c:v>
                </c:pt>
                <c:pt idx="27">
                  <c:v>2727</c:v>
                </c:pt>
                <c:pt idx="28">
                  <c:v>2728</c:v>
                </c:pt>
                <c:pt idx="29">
                  <c:v>2729</c:v>
                </c:pt>
                <c:pt idx="30">
                  <c:v>2730</c:v>
                </c:pt>
                <c:pt idx="31">
                  <c:v>2731</c:v>
                </c:pt>
                <c:pt idx="32">
                  <c:v>2732</c:v>
                </c:pt>
                <c:pt idx="33">
                  <c:v>2733</c:v>
                </c:pt>
                <c:pt idx="34">
                  <c:v>2734</c:v>
                </c:pt>
                <c:pt idx="35">
                  <c:v>2735</c:v>
                </c:pt>
                <c:pt idx="36">
                  <c:v>2736</c:v>
                </c:pt>
                <c:pt idx="37">
                  <c:v>2737</c:v>
                </c:pt>
                <c:pt idx="38">
                  <c:v>2738</c:v>
                </c:pt>
                <c:pt idx="39">
                  <c:v>2739</c:v>
                </c:pt>
                <c:pt idx="40">
                  <c:v>2740</c:v>
                </c:pt>
                <c:pt idx="41">
                  <c:v>2741</c:v>
                </c:pt>
                <c:pt idx="42">
                  <c:v>2742</c:v>
                </c:pt>
                <c:pt idx="43">
                  <c:v>2743</c:v>
                </c:pt>
                <c:pt idx="44">
                  <c:v>2744</c:v>
                </c:pt>
                <c:pt idx="45">
                  <c:v>2745</c:v>
                </c:pt>
                <c:pt idx="46">
                  <c:v>2746</c:v>
                </c:pt>
                <c:pt idx="47">
                  <c:v>2747</c:v>
                </c:pt>
                <c:pt idx="48">
                  <c:v>2748</c:v>
                </c:pt>
                <c:pt idx="49">
                  <c:v>2749</c:v>
                </c:pt>
                <c:pt idx="50">
                  <c:v>2750</c:v>
                </c:pt>
                <c:pt idx="51">
                  <c:v>2751</c:v>
                </c:pt>
                <c:pt idx="52">
                  <c:v>2752</c:v>
                </c:pt>
                <c:pt idx="53">
                  <c:v>2753</c:v>
                </c:pt>
                <c:pt idx="54">
                  <c:v>2754</c:v>
                </c:pt>
                <c:pt idx="55">
                  <c:v>2755</c:v>
                </c:pt>
                <c:pt idx="56">
                  <c:v>2756</c:v>
                </c:pt>
                <c:pt idx="57">
                  <c:v>2757</c:v>
                </c:pt>
                <c:pt idx="58">
                  <c:v>2758</c:v>
                </c:pt>
                <c:pt idx="59">
                  <c:v>2759</c:v>
                </c:pt>
                <c:pt idx="60">
                  <c:v>2760</c:v>
                </c:pt>
                <c:pt idx="61">
                  <c:v>2761</c:v>
                </c:pt>
                <c:pt idx="62">
                  <c:v>2762</c:v>
                </c:pt>
                <c:pt idx="63">
                  <c:v>2763</c:v>
                </c:pt>
                <c:pt idx="64">
                  <c:v>2764</c:v>
                </c:pt>
                <c:pt idx="65">
                  <c:v>2765</c:v>
                </c:pt>
                <c:pt idx="66">
                  <c:v>2766</c:v>
                </c:pt>
                <c:pt idx="67">
                  <c:v>2767</c:v>
                </c:pt>
                <c:pt idx="68">
                  <c:v>2768</c:v>
                </c:pt>
                <c:pt idx="69">
                  <c:v>2769</c:v>
                </c:pt>
                <c:pt idx="70">
                  <c:v>2770</c:v>
                </c:pt>
                <c:pt idx="71">
                  <c:v>2771</c:v>
                </c:pt>
                <c:pt idx="72">
                  <c:v>2772</c:v>
                </c:pt>
                <c:pt idx="73">
                  <c:v>2773</c:v>
                </c:pt>
                <c:pt idx="74">
                  <c:v>2774</c:v>
                </c:pt>
                <c:pt idx="75">
                  <c:v>2775</c:v>
                </c:pt>
                <c:pt idx="76">
                  <c:v>2776</c:v>
                </c:pt>
                <c:pt idx="77">
                  <c:v>2777</c:v>
                </c:pt>
                <c:pt idx="78">
                  <c:v>2778</c:v>
                </c:pt>
                <c:pt idx="79">
                  <c:v>2779</c:v>
                </c:pt>
                <c:pt idx="80">
                  <c:v>2780</c:v>
                </c:pt>
                <c:pt idx="81">
                  <c:v>2781</c:v>
                </c:pt>
                <c:pt idx="82">
                  <c:v>2782</c:v>
                </c:pt>
                <c:pt idx="83">
                  <c:v>2783</c:v>
                </c:pt>
                <c:pt idx="84">
                  <c:v>2784</c:v>
                </c:pt>
                <c:pt idx="85">
                  <c:v>2785</c:v>
                </c:pt>
                <c:pt idx="86">
                  <c:v>2786</c:v>
                </c:pt>
                <c:pt idx="87">
                  <c:v>2787</c:v>
                </c:pt>
                <c:pt idx="88">
                  <c:v>2788</c:v>
                </c:pt>
                <c:pt idx="89">
                  <c:v>2789</c:v>
                </c:pt>
                <c:pt idx="90">
                  <c:v>2790</c:v>
                </c:pt>
                <c:pt idx="91">
                  <c:v>2791</c:v>
                </c:pt>
                <c:pt idx="92">
                  <c:v>2792</c:v>
                </c:pt>
                <c:pt idx="93">
                  <c:v>2793</c:v>
                </c:pt>
                <c:pt idx="94">
                  <c:v>2794</c:v>
                </c:pt>
                <c:pt idx="95">
                  <c:v>2795</c:v>
                </c:pt>
                <c:pt idx="96">
                  <c:v>2796</c:v>
                </c:pt>
                <c:pt idx="97">
                  <c:v>2797</c:v>
                </c:pt>
                <c:pt idx="98">
                  <c:v>2798</c:v>
                </c:pt>
                <c:pt idx="99">
                  <c:v>2799</c:v>
                </c:pt>
                <c:pt idx="100">
                  <c:v>2800</c:v>
                </c:pt>
                <c:pt idx="101">
                  <c:v>2801</c:v>
                </c:pt>
                <c:pt idx="102">
                  <c:v>2802</c:v>
                </c:pt>
                <c:pt idx="103">
                  <c:v>2803</c:v>
                </c:pt>
                <c:pt idx="104">
                  <c:v>2804</c:v>
                </c:pt>
                <c:pt idx="105">
                  <c:v>2805</c:v>
                </c:pt>
                <c:pt idx="106">
                  <c:v>2806</c:v>
                </c:pt>
                <c:pt idx="107">
                  <c:v>2807</c:v>
                </c:pt>
                <c:pt idx="108">
                  <c:v>2808</c:v>
                </c:pt>
                <c:pt idx="109">
                  <c:v>2809</c:v>
                </c:pt>
                <c:pt idx="110">
                  <c:v>2810</c:v>
                </c:pt>
                <c:pt idx="111">
                  <c:v>2811</c:v>
                </c:pt>
                <c:pt idx="112">
                  <c:v>2812</c:v>
                </c:pt>
                <c:pt idx="113">
                  <c:v>2813</c:v>
                </c:pt>
                <c:pt idx="114">
                  <c:v>2814</c:v>
                </c:pt>
                <c:pt idx="115">
                  <c:v>2815</c:v>
                </c:pt>
                <c:pt idx="116">
                  <c:v>2816</c:v>
                </c:pt>
                <c:pt idx="117">
                  <c:v>2817</c:v>
                </c:pt>
                <c:pt idx="118">
                  <c:v>2818</c:v>
                </c:pt>
                <c:pt idx="119">
                  <c:v>2819</c:v>
                </c:pt>
                <c:pt idx="120">
                  <c:v>2820</c:v>
                </c:pt>
                <c:pt idx="121">
                  <c:v>2821</c:v>
                </c:pt>
                <c:pt idx="122">
                  <c:v>2822</c:v>
                </c:pt>
                <c:pt idx="123">
                  <c:v>2823</c:v>
                </c:pt>
                <c:pt idx="124">
                  <c:v>2824</c:v>
                </c:pt>
                <c:pt idx="125">
                  <c:v>2825</c:v>
                </c:pt>
                <c:pt idx="126">
                  <c:v>2826</c:v>
                </c:pt>
                <c:pt idx="127">
                  <c:v>2827</c:v>
                </c:pt>
                <c:pt idx="128">
                  <c:v>2828</c:v>
                </c:pt>
                <c:pt idx="129">
                  <c:v>2829</c:v>
                </c:pt>
                <c:pt idx="130">
                  <c:v>2830</c:v>
                </c:pt>
                <c:pt idx="131">
                  <c:v>2831</c:v>
                </c:pt>
                <c:pt idx="132">
                  <c:v>2832</c:v>
                </c:pt>
                <c:pt idx="133">
                  <c:v>2833</c:v>
                </c:pt>
                <c:pt idx="134">
                  <c:v>2834</c:v>
                </c:pt>
                <c:pt idx="135">
                  <c:v>2835</c:v>
                </c:pt>
                <c:pt idx="136">
                  <c:v>2836</c:v>
                </c:pt>
                <c:pt idx="137">
                  <c:v>2837</c:v>
                </c:pt>
                <c:pt idx="138">
                  <c:v>2838</c:v>
                </c:pt>
                <c:pt idx="139">
                  <c:v>2839</c:v>
                </c:pt>
                <c:pt idx="140">
                  <c:v>2840</c:v>
                </c:pt>
                <c:pt idx="141">
                  <c:v>2841</c:v>
                </c:pt>
                <c:pt idx="142">
                  <c:v>2842</c:v>
                </c:pt>
                <c:pt idx="143">
                  <c:v>2843</c:v>
                </c:pt>
                <c:pt idx="144">
                  <c:v>2844</c:v>
                </c:pt>
                <c:pt idx="145">
                  <c:v>2845</c:v>
                </c:pt>
                <c:pt idx="146">
                  <c:v>2846</c:v>
                </c:pt>
                <c:pt idx="147">
                  <c:v>2847</c:v>
                </c:pt>
                <c:pt idx="148">
                  <c:v>2848</c:v>
                </c:pt>
                <c:pt idx="149">
                  <c:v>2849</c:v>
                </c:pt>
                <c:pt idx="150">
                  <c:v>2850</c:v>
                </c:pt>
                <c:pt idx="151">
                  <c:v>2851</c:v>
                </c:pt>
                <c:pt idx="152">
                  <c:v>2852</c:v>
                </c:pt>
                <c:pt idx="153">
                  <c:v>2853</c:v>
                </c:pt>
                <c:pt idx="154">
                  <c:v>2854</c:v>
                </c:pt>
                <c:pt idx="155">
                  <c:v>2855</c:v>
                </c:pt>
                <c:pt idx="156">
                  <c:v>2856</c:v>
                </c:pt>
                <c:pt idx="157">
                  <c:v>2857</c:v>
                </c:pt>
                <c:pt idx="158">
                  <c:v>2858</c:v>
                </c:pt>
                <c:pt idx="159">
                  <c:v>2859</c:v>
                </c:pt>
                <c:pt idx="160">
                  <c:v>2860</c:v>
                </c:pt>
                <c:pt idx="161">
                  <c:v>2861</c:v>
                </c:pt>
                <c:pt idx="162">
                  <c:v>2862</c:v>
                </c:pt>
                <c:pt idx="163">
                  <c:v>2863</c:v>
                </c:pt>
                <c:pt idx="164">
                  <c:v>2864</c:v>
                </c:pt>
                <c:pt idx="165">
                  <c:v>2865</c:v>
                </c:pt>
                <c:pt idx="166">
                  <c:v>2866</c:v>
                </c:pt>
                <c:pt idx="167">
                  <c:v>2867</c:v>
                </c:pt>
                <c:pt idx="168">
                  <c:v>2868</c:v>
                </c:pt>
                <c:pt idx="169">
                  <c:v>2869</c:v>
                </c:pt>
                <c:pt idx="170">
                  <c:v>2870</c:v>
                </c:pt>
                <c:pt idx="171">
                  <c:v>2871</c:v>
                </c:pt>
                <c:pt idx="172">
                  <c:v>2872</c:v>
                </c:pt>
                <c:pt idx="173">
                  <c:v>2873</c:v>
                </c:pt>
                <c:pt idx="174">
                  <c:v>2874</c:v>
                </c:pt>
                <c:pt idx="175">
                  <c:v>2875</c:v>
                </c:pt>
                <c:pt idx="176">
                  <c:v>2876</c:v>
                </c:pt>
                <c:pt idx="177">
                  <c:v>2877</c:v>
                </c:pt>
                <c:pt idx="178">
                  <c:v>2878</c:v>
                </c:pt>
                <c:pt idx="179">
                  <c:v>2879</c:v>
                </c:pt>
                <c:pt idx="180">
                  <c:v>2880</c:v>
                </c:pt>
                <c:pt idx="181">
                  <c:v>2881</c:v>
                </c:pt>
                <c:pt idx="182">
                  <c:v>2882</c:v>
                </c:pt>
                <c:pt idx="183">
                  <c:v>2883</c:v>
                </c:pt>
                <c:pt idx="184">
                  <c:v>2884</c:v>
                </c:pt>
                <c:pt idx="185">
                  <c:v>2885</c:v>
                </c:pt>
                <c:pt idx="186">
                  <c:v>2886</c:v>
                </c:pt>
                <c:pt idx="187">
                  <c:v>2887</c:v>
                </c:pt>
                <c:pt idx="188">
                  <c:v>2888</c:v>
                </c:pt>
                <c:pt idx="189">
                  <c:v>2889</c:v>
                </c:pt>
                <c:pt idx="190">
                  <c:v>2890</c:v>
                </c:pt>
                <c:pt idx="191">
                  <c:v>2891</c:v>
                </c:pt>
                <c:pt idx="192">
                  <c:v>2892</c:v>
                </c:pt>
                <c:pt idx="193">
                  <c:v>2893</c:v>
                </c:pt>
                <c:pt idx="194">
                  <c:v>2894</c:v>
                </c:pt>
                <c:pt idx="195">
                  <c:v>2895</c:v>
                </c:pt>
                <c:pt idx="196">
                  <c:v>2896</c:v>
                </c:pt>
                <c:pt idx="197">
                  <c:v>2897</c:v>
                </c:pt>
                <c:pt idx="198">
                  <c:v>2898</c:v>
                </c:pt>
                <c:pt idx="199">
                  <c:v>2899</c:v>
                </c:pt>
                <c:pt idx="200">
                  <c:v>2900</c:v>
                </c:pt>
                <c:pt idx="201">
                  <c:v>2901</c:v>
                </c:pt>
                <c:pt idx="202">
                  <c:v>2902</c:v>
                </c:pt>
                <c:pt idx="203">
                  <c:v>2903</c:v>
                </c:pt>
                <c:pt idx="204">
                  <c:v>2904</c:v>
                </c:pt>
                <c:pt idx="205">
                  <c:v>2905</c:v>
                </c:pt>
                <c:pt idx="206">
                  <c:v>2906</c:v>
                </c:pt>
                <c:pt idx="207">
                  <c:v>2907</c:v>
                </c:pt>
                <c:pt idx="208">
                  <c:v>2908</c:v>
                </c:pt>
                <c:pt idx="209">
                  <c:v>2909</c:v>
                </c:pt>
                <c:pt idx="210">
                  <c:v>2910</c:v>
                </c:pt>
                <c:pt idx="211">
                  <c:v>2911</c:v>
                </c:pt>
                <c:pt idx="212">
                  <c:v>2912</c:v>
                </c:pt>
                <c:pt idx="213">
                  <c:v>2913</c:v>
                </c:pt>
                <c:pt idx="214">
                  <c:v>2914</c:v>
                </c:pt>
                <c:pt idx="215">
                  <c:v>2915</c:v>
                </c:pt>
                <c:pt idx="216">
                  <c:v>2916</c:v>
                </c:pt>
                <c:pt idx="217">
                  <c:v>2917</c:v>
                </c:pt>
                <c:pt idx="218">
                  <c:v>2918</c:v>
                </c:pt>
                <c:pt idx="219">
                  <c:v>2919</c:v>
                </c:pt>
                <c:pt idx="220">
                  <c:v>2920</c:v>
                </c:pt>
                <c:pt idx="221">
                  <c:v>2921</c:v>
                </c:pt>
                <c:pt idx="222">
                  <c:v>2922</c:v>
                </c:pt>
                <c:pt idx="223">
                  <c:v>2923</c:v>
                </c:pt>
                <c:pt idx="224">
                  <c:v>2924</c:v>
                </c:pt>
                <c:pt idx="225">
                  <c:v>2925</c:v>
                </c:pt>
                <c:pt idx="226">
                  <c:v>2926</c:v>
                </c:pt>
                <c:pt idx="227">
                  <c:v>2927</c:v>
                </c:pt>
                <c:pt idx="228">
                  <c:v>2928</c:v>
                </c:pt>
                <c:pt idx="229">
                  <c:v>2929</c:v>
                </c:pt>
                <c:pt idx="230">
                  <c:v>2930</c:v>
                </c:pt>
                <c:pt idx="231">
                  <c:v>2931</c:v>
                </c:pt>
                <c:pt idx="232">
                  <c:v>2932</c:v>
                </c:pt>
                <c:pt idx="233">
                  <c:v>2933</c:v>
                </c:pt>
                <c:pt idx="234">
                  <c:v>2934</c:v>
                </c:pt>
                <c:pt idx="235">
                  <c:v>2935</c:v>
                </c:pt>
                <c:pt idx="236">
                  <c:v>2936</c:v>
                </c:pt>
                <c:pt idx="237">
                  <c:v>2937</c:v>
                </c:pt>
                <c:pt idx="238">
                  <c:v>2938</c:v>
                </c:pt>
                <c:pt idx="239">
                  <c:v>2939</c:v>
                </c:pt>
                <c:pt idx="240">
                  <c:v>2940</c:v>
                </c:pt>
                <c:pt idx="241">
                  <c:v>2941</c:v>
                </c:pt>
                <c:pt idx="242">
                  <c:v>2942</c:v>
                </c:pt>
                <c:pt idx="243">
                  <c:v>2943</c:v>
                </c:pt>
                <c:pt idx="244">
                  <c:v>2944</c:v>
                </c:pt>
                <c:pt idx="245">
                  <c:v>2945</c:v>
                </c:pt>
                <c:pt idx="246">
                  <c:v>2946</c:v>
                </c:pt>
                <c:pt idx="247">
                  <c:v>2947</c:v>
                </c:pt>
                <c:pt idx="248">
                  <c:v>2948</c:v>
                </c:pt>
                <c:pt idx="249">
                  <c:v>2949</c:v>
                </c:pt>
                <c:pt idx="250">
                  <c:v>2950</c:v>
                </c:pt>
                <c:pt idx="251">
                  <c:v>2951</c:v>
                </c:pt>
                <c:pt idx="252">
                  <c:v>2952</c:v>
                </c:pt>
                <c:pt idx="253">
                  <c:v>2953</c:v>
                </c:pt>
                <c:pt idx="254">
                  <c:v>2954</c:v>
                </c:pt>
                <c:pt idx="255">
                  <c:v>2955</c:v>
                </c:pt>
                <c:pt idx="256">
                  <c:v>2956</c:v>
                </c:pt>
                <c:pt idx="257">
                  <c:v>2957</c:v>
                </c:pt>
                <c:pt idx="258">
                  <c:v>2958</c:v>
                </c:pt>
                <c:pt idx="259">
                  <c:v>2959</c:v>
                </c:pt>
                <c:pt idx="260">
                  <c:v>2960</c:v>
                </c:pt>
                <c:pt idx="261">
                  <c:v>2961</c:v>
                </c:pt>
                <c:pt idx="262">
                  <c:v>2962</c:v>
                </c:pt>
                <c:pt idx="263">
                  <c:v>2963</c:v>
                </c:pt>
                <c:pt idx="264">
                  <c:v>2964</c:v>
                </c:pt>
                <c:pt idx="265">
                  <c:v>2965</c:v>
                </c:pt>
                <c:pt idx="266">
                  <c:v>2966</c:v>
                </c:pt>
                <c:pt idx="267">
                  <c:v>2967</c:v>
                </c:pt>
                <c:pt idx="268">
                  <c:v>2968</c:v>
                </c:pt>
                <c:pt idx="269">
                  <c:v>2969</c:v>
                </c:pt>
                <c:pt idx="270">
                  <c:v>2970</c:v>
                </c:pt>
                <c:pt idx="271">
                  <c:v>2971</c:v>
                </c:pt>
                <c:pt idx="272">
                  <c:v>2972</c:v>
                </c:pt>
                <c:pt idx="273">
                  <c:v>2973</c:v>
                </c:pt>
                <c:pt idx="274">
                  <c:v>2974</c:v>
                </c:pt>
                <c:pt idx="275">
                  <c:v>2975</c:v>
                </c:pt>
                <c:pt idx="276">
                  <c:v>2976</c:v>
                </c:pt>
                <c:pt idx="277">
                  <c:v>2977</c:v>
                </c:pt>
                <c:pt idx="278">
                  <c:v>2978</c:v>
                </c:pt>
                <c:pt idx="279">
                  <c:v>2979</c:v>
                </c:pt>
                <c:pt idx="280">
                  <c:v>2980</c:v>
                </c:pt>
                <c:pt idx="281">
                  <c:v>2981</c:v>
                </c:pt>
                <c:pt idx="282">
                  <c:v>2982</c:v>
                </c:pt>
                <c:pt idx="283">
                  <c:v>2983</c:v>
                </c:pt>
                <c:pt idx="284">
                  <c:v>2984</c:v>
                </c:pt>
                <c:pt idx="285">
                  <c:v>2985</c:v>
                </c:pt>
                <c:pt idx="286">
                  <c:v>2986</c:v>
                </c:pt>
                <c:pt idx="287">
                  <c:v>2987</c:v>
                </c:pt>
                <c:pt idx="288">
                  <c:v>2988</c:v>
                </c:pt>
                <c:pt idx="289">
                  <c:v>2989</c:v>
                </c:pt>
                <c:pt idx="290">
                  <c:v>2990</c:v>
                </c:pt>
                <c:pt idx="291">
                  <c:v>2991</c:v>
                </c:pt>
                <c:pt idx="292">
                  <c:v>2992</c:v>
                </c:pt>
                <c:pt idx="293">
                  <c:v>2993</c:v>
                </c:pt>
                <c:pt idx="294">
                  <c:v>2994</c:v>
                </c:pt>
                <c:pt idx="295">
                  <c:v>2995</c:v>
                </c:pt>
                <c:pt idx="296">
                  <c:v>2996</c:v>
                </c:pt>
                <c:pt idx="297">
                  <c:v>2997</c:v>
                </c:pt>
                <c:pt idx="298">
                  <c:v>2998</c:v>
                </c:pt>
                <c:pt idx="299">
                  <c:v>2999</c:v>
                </c:pt>
                <c:pt idx="300">
                  <c:v>3000</c:v>
                </c:pt>
                <c:pt idx="301">
                  <c:v>3001</c:v>
                </c:pt>
                <c:pt idx="302">
                  <c:v>3002</c:v>
                </c:pt>
                <c:pt idx="303">
                  <c:v>3003</c:v>
                </c:pt>
                <c:pt idx="304">
                  <c:v>3004</c:v>
                </c:pt>
                <c:pt idx="305">
                  <c:v>3005</c:v>
                </c:pt>
                <c:pt idx="306">
                  <c:v>3006</c:v>
                </c:pt>
                <c:pt idx="307">
                  <c:v>3007</c:v>
                </c:pt>
                <c:pt idx="308">
                  <c:v>3008</c:v>
                </c:pt>
                <c:pt idx="309">
                  <c:v>3009</c:v>
                </c:pt>
                <c:pt idx="310">
                  <c:v>3010</c:v>
                </c:pt>
                <c:pt idx="311">
                  <c:v>3011</c:v>
                </c:pt>
                <c:pt idx="312">
                  <c:v>3012</c:v>
                </c:pt>
                <c:pt idx="313">
                  <c:v>3013</c:v>
                </c:pt>
                <c:pt idx="314">
                  <c:v>3014</c:v>
                </c:pt>
                <c:pt idx="315">
                  <c:v>3015</c:v>
                </c:pt>
                <c:pt idx="316">
                  <c:v>3016</c:v>
                </c:pt>
                <c:pt idx="317">
                  <c:v>3017</c:v>
                </c:pt>
                <c:pt idx="318">
                  <c:v>3018</c:v>
                </c:pt>
                <c:pt idx="319">
                  <c:v>3019</c:v>
                </c:pt>
                <c:pt idx="320">
                  <c:v>3020</c:v>
                </c:pt>
                <c:pt idx="321">
                  <c:v>3021</c:v>
                </c:pt>
                <c:pt idx="322">
                  <c:v>3022</c:v>
                </c:pt>
                <c:pt idx="323">
                  <c:v>3023</c:v>
                </c:pt>
                <c:pt idx="324">
                  <c:v>3024</c:v>
                </c:pt>
                <c:pt idx="325">
                  <c:v>3025</c:v>
                </c:pt>
                <c:pt idx="326">
                  <c:v>3026</c:v>
                </c:pt>
                <c:pt idx="327">
                  <c:v>3027</c:v>
                </c:pt>
                <c:pt idx="328">
                  <c:v>3028</c:v>
                </c:pt>
                <c:pt idx="329">
                  <c:v>3029</c:v>
                </c:pt>
                <c:pt idx="330">
                  <c:v>3030</c:v>
                </c:pt>
                <c:pt idx="331">
                  <c:v>3031</c:v>
                </c:pt>
                <c:pt idx="332">
                  <c:v>3032</c:v>
                </c:pt>
                <c:pt idx="333">
                  <c:v>3033</c:v>
                </c:pt>
                <c:pt idx="334">
                  <c:v>3034</c:v>
                </c:pt>
                <c:pt idx="335">
                  <c:v>3035</c:v>
                </c:pt>
                <c:pt idx="336">
                  <c:v>3036</c:v>
                </c:pt>
                <c:pt idx="337">
                  <c:v>3037</c:v>
                </c:pt>
                <c:pt idx="338">
                  <c:v>3038</c:v>
                </c:pt>
                <c:pt idx="339">
                  <c:v>3039</c:v>
                </c:pt>
                <c:pt idx="340">
                  <c:v>3040</c:v>
                </c:pt>
                <c:pt idx="341">
                  <c:v>3041</c:v>
                </c:pt>
                <c:pt idx="342">
                  <c:v>3042</c:v>
                </c:pt>
                <c:pt idx="343">
                  <c:v>3043</c:v>
                </c:pt>
                <c:pt idx="344">
                  <c:v>3044</c:v>
                </c:pt>
                <c:pt idx="345">
                  <c:v>3045</c:v>
                </c:pt>
                <c:pt idx="346">
                  <c:v>3046</c:v>
                </c:pt>
                <c:pt idx="347">
                  <c:v>3047</c:v>
                </c:pt>
                <c:pt idx="348">
                  <c:v>3048</c:v>
                </c:pt>
                <c:pt idx="349">
                  <c:v>3049</c:v>
                </c:pt>
                <c:pt idx="350">
                  <c:v>3050</c:v>
                </c:pt>
                <c:pt idx="351">
                  <c:v>3051</c:v>
                </c:pt>
                <c:pt idx="352">
                  <c:v>3052</c:v>
                </c:pt>
                <c:pt idx="353">
                  <c:v>3053</c:v>
                </c:pt>
                <c:pt idx="354">
                  <c:v>3054</c:v>
                </c:pt>
                <c:pt idx="355">
                  <c:v>3055</c:v>
                </c:pt>
                <c:pt idx="356">
                  <c:v>3056</c:v>
                </c:pt>
                <c:pt idx="357">
                  <c:v>3057</c:v>
                </c:pt>
                <c:pt idx="358">
                  <c:v>3058</c:v>
                </c:pt>
                <c:pt idx="359">
                  <c:v>3059</c:v>
                </c:pt>
                <c:pt idx="360">
                  <c:v>3060</c:v>
                </c:pt>
                <c:pt idx="361">
                  <c:v>3061</c:v>
                </c:pt>
                <c:pt idx="362">
                  <c:v>3062</c:v>
                </c:pt>
                <c:pt idx="363">
                  <c:v>3063</c:v>
                </c:pt>
                <c:pt idx="364">
                  <c:v>3064</c:v>
                </c:pt>
                <c:pt idx="365">
                  <c:v>3065</c:v>
                </c:pt>
                <c:pt idx="366">
                  <c:v>3066</c:v>
                </c:pt>
                <c:pt idx="367">
                  <c:v>3067</c:v>
                </c:pt>
                <c:pt idx="368">
                  <c:v>3068</c:v>
                </c:pt>
                <c:pt idx="369">
                  <c:v>3069</c:v>
                </c:pt>
                <c:pt idx="370">
                  <c:v>3070</c:v>
                </c:pt>
                <c:pt idx="371">
                  <c:v>3071</c:v>
                </c:pt>
                <c:pt idx="372">
                  <c:v>3072</c:v>
                </c:pt>
                <c:pt idx="373">
                  <c:v>3073</c:v>
                </c:pt>
                <c:pt idx="374">
                  <c:v>3074</c:v>
                </c:pt>
                <c:pt idx="375">
                  <c:v>3075</c:v>
                </c:pt>
                <c:pt idx="376">
                  <c:v>3076</c:v>
                </c:pt>
                <c:pt idx="377">
                  <c:v>3077</c:v>
                </c:pt>
                <c:pt idx="378">
                  <c:v>3078</c:v>
                </c:pt>
                <c:pt idx="379">
                  <c:v>3079</c:v>
                </c:pt>
                <c:pt idx="380">
                  <c:v>3080</c:v>
                </c:pt>
                <c:pt idx="381">
                  <c:v>3081</c:v>
                </c:pt>
                <c:pt idx="382">
                  <c:v>3082</c:v>
                </c:pt>
                <c:pt idx="383">
                  <c:v>3083</c:v>
                </c:pt>
                <c:pt idx="384">
                  <c:v>3084</c:v>
                </c:pt>
                <c:pt idx="385">
                  <c:v>3085</c:v>
                </c:pt>
                <c:pt idx="386">
                  <c:v>3086</c:v>
                </c:pt>
                <c:pt idx="387">
                  <c:v>3087</c:v>
                </c:pt>
                <c:pt idx="388">
                  <c:v>3088</c:v>
                </c:pt>
                <c:pt idx="389">
                  <c:v>3089</c:v>
                </c:pt>
                <c:pt idx="390">
                  <c:v>3090</c:v>
                </c:pt>
                <c:pt idx="391">
                  <c:v>3091</c:v>
                </c:pt>
                <c:pt idx="392">
                  <c:v>3092</c:v>
                </c:pt>
                <c:pt idx="393">
                  <c:v>3093</c:v>
                </c:pt>
                <c:pt idx="394">
                  <c:v>3094</c:v>
                </c:pt>
                <c:pt idx="395">
                  <c:v>3095</c:v>
                </c:pt>
                <c:pt idx="396">
                  <c:v>3096</c:v>
                </c:pt>
                <c:pt idx="397">
                  <c:v>3097</c:v>
                </c:pt>
                <c:pt idx="398">
                  <c:v>3098</c:v>
                </c:pt>
                <c:pt idx="399">
                  <c:v>3099</c:v>
                </c:pt>
                <c:pt idx="400">
                  <c:v>3100</c:v>
                </c:pt>
                <c:pt idx="401">
                  <c:v>3101</c:v>
                </c:pt>
                <c:pt idx="402">
                  <c:v>3102</c:v>
                </c:pt>
                <c:pt idx="403">
                  <c:v>3103</c:v>
                </c:pt>
                <c:pt idx="404">
                  <c:v>3104</c:v>
                </c:pt>
                <c:pt idx="405">
                  <c:v>3105</c:v>
                </c:pt>
                <c:pt idx="406">
                  <c:v>3106</c:v>
                </c:pt>
                <c:pt idx="407">
                  <c:v>3107</c:v>
                </c:pt>
                <c:pt idx="408">
                  <c:v>3108</c:v>
                </c:pt>
                <c:pt idx="409">
                  <c:v>3109</c:v>
                </c:pt>
                <c:pt idx="410">
                  <c:v>3110</c:v>
                </c:pt>
                <c:pt idx="411">
                  <c:v>3111</c:v>
                </c:pt>
                <c:pt idx="412">
                  <c:v>3112</c:v>
                </c:pt>
                <c:pt idx="413">
                  <c:v>3113</c:v>
                </c:pt>
                <c:pt idx="414">
                  <c:v>3114</c:v>
                </c:pt>
                <c:pt idx="415">
                  <c:v>3115</c:v>
                </c:pt>
                <c:pt idx="416">
                  <c:v>3116</c:v>
                </c:pt>
                <c:pt idx="417">
                  <c:v>3117</c:v>
                </c:pt>
                <c:pt idx="418">
                  <c:v>3118</c:v>
                </c:pt>
                <c:pt idx="419">
                  <c:v>3119</c:v>
                </c:pt>
                <c:pt idx="420">
                  <c:v>3120</c:v>
                </c:pt>
                <c:pt idx="421">
                  <c:v>3121</c:v>
                </c:pt>
                <c:pt idx="422">
                  <c:v>3122</c:v>
                </c:pt>
                <c:pt idx="423">
                  <c:v>3123</c:v>
                </c:pt>
                <c:pt idx="424">
                  <c:v>3124</c:v>
                </c:pt>
                <c:pt idx="425">
                  <c:v>3125</c:v>
                </c:pt>
                <c:pt idx="426">
                  <c:v>3126</c:v>
                </c:pt>
                <c:pt idx="427">
                  <c:v>3127</c:v>
                </c:pt>
                <c:pt idx="428">
                  <c:v>3128</c:v>
                </c:pt>
                <c:pt idx="429">
                  <c:v>3129</c:v>
                </c:pt>
                <c:pt idx="430">
                  <c:v>3130</c:v>
                </c:pt>
                <c:pt idx="431">
                  <c:v>3131</c:v>
                </c:pt>
                <c:pt idx="432">
                  <c:v>3132</c:v>
                </c:pt>
                <c:pt idx="433">
                  <c:v>3133</c:v>
                </c:pt>
                <c:pt idx="434">
                  <c:v>3134</c:v>
                </c:pt>
                <c:pt idx="435">
                  <c:v>3135</c:v>
                </c:pt>
                <c:pt idx="436">
                  <c:v>3136</c:v>
                </c:pt>
                <c:pt idx="437">
                  <c:v>3137</c:v>
                </c:pt>
                <c:pt idx="438">
                  <c:v>3138</c:v>
                </c:pt>
                <c:pt idx="439">
                  <c:v>3139</c:v>
                </c:pt>
                <c:pt idx="440">
                  <c:v>3140</c:v>
                </c:pt>
                <c:pt idx="441">
                  <c:v>3141</c:v>
                </c:pt>
                <c:pt idx="442">
                  <c:v>3142</c:v>
                </c:pt>
                <c:pt idx="443">
                  <c:v>3143</c:v>
                </c:pt>
                <c:pt idx="444">
                  <c:v>3144</c:v>
                </c:pt>
                <c:pt idx="445">
                  <c:v>3145</c:v>
                </c:pt>
                <c:pt idx="446">
                  <c:v>3146</c:v>
                </c:pt>
                <c:pt idx="447">
                  <c:v>3147</c:v>
                </c:pt>
                <c:pt idx="448">
                  <c:v>3148</c:v>
                </c:pt>
                <c:pt idx="449">
                  <c:v>3149</c:v>
                </c:pt>
                <c:pt idx="450">
                  <c:v>3150</c:v>
                </c:pt>
                <c:pt idx="451">
                  <c:v>3151</c:v>
                </c:pt>
                <c:pt idx="452">
                  <c:v>3152</c:v>
                </c:pt>
                <c:pt idx="453">
                  <c:v>3153</c:v>
                </c:pt>
                <c:pt idx="454">
                  <c:v>3154</c:v>
                </c:pt>
                <c:pt idx="455">
                  <c:v>3155</c:v>
                </c:pt>
                <c:pt idx="456">
                  <c:v>3156</c:v>
                </c:pt>
                <c:pt idx="457">
                  <c:v>3157</c:v>
                </c:pt>
                <c:pt idx="458">
                  <c:v>3158</c:v>
                </c:pt>
                <c:pt idx="459">
                  <c:v>3159</c:v>
                </c:pt>
                <c:pt idx="460">
                  <c:v>3160</c:v>
                </c:pt>
                <c:pt idx="461">
                  <c:v>3161</c:v>
                </c:pt>
                <c:pt idx="462">
                  <c:v>3162</c:v>
                </c:pt>
                <c:pt idx="463">
                  <c:v>3163</c:v>
                </c:pt>
                <c:pt idx="464">
                  <c:v>3164</c:v>
                </c:pt>
                <c:pt idx="465">
                  <c:v>3165</c:v>
                </c:pt>
                <c:pt idx="466">
                  <c:v>3166</c:v>
                </c:pt>
                <c:pt idx="467">
                  <c:v>3167</c:v>
                </c:pt>
                <c:pt idx="468">
                  <c:v>3168</c:v>
                </c:pt>
                <c:pt idx="469">
                  <c:v>3169</c:v>
                </c:pt>
                <c:pt idx="470">
                  <c:v>3170</c:v>
                </c:pt>
                <c:pt idx="471">
                  <c:v>3171</c:v>
                </c:pt>
                <c:pt idx="472">
                  <c:v>3172</c:v>
                </c:pt>
                <c:pt idx="473">
                  <c:v>3173</c:v>
                </c:pt>
                <c:pt idx="474">
                  <c:v>3174</c:v>
                </c:pt>
                <c:pt idx="475">
                  <c:v>3175</c:v>
                </c:pt>
                <c:pt idx="476">
                  <c:v>3176</c:v>
                </c:pt>
                <c:pt idx="477">
                  <c:v>3177</c:v>
                </c:pt>
                <c:pt idx="478">
                  <c:v>3178</c:v>
                </c:pt>
                <c:pt idx="479">
                  <c:v>3179</c:v>
                </c:pt>
                <c:pt idx="480">
                  <c:v>3180</c:v>
                </c:pt>
                <c:pt idx="481">
                  <c:v>3181</c:v>
                </c:pt>
                <c:pt idx="482">
                  <c:v>3182</c:v>
                </c:pt>
                <c:pt idx="483">
                  <c:v>3183</c:v>
                </c:pt>
                <c:pt idx="484">
                  <c:v>3184</c:v>
                </c:pt>
                <c:pt idx="485">
                  <c:v>3185</c:v>
                </c:pt>
                <c:pt idx="486">
                  <c:v>3186</c:v>
                </c:pt>
                <c:pt idx="487">
                  <c:v>3187</c:v>
                </c:pt>
                <c:pt idx="488">
                  <c:v>3188</c:v>
                </c:pt>
                <c:pt idx="489">
                  <c:v>3189</c:v>
                </c:pt>
                <c:pt idx="490">
                  <c:v>3190</c:v>
                </c:pt>
                <c:pt idx="491">
                  <c:v>3191</c:v>
                </c:pt>
                <c:pt idx="492">
                  <c:v>3192</c:v>
                </c:pt>
                <c:pt idx="493">
                  <c:v>3193</c:v>
                </c:pt>
                <c:pt idx="494">
                  <c:v>3194</c:v>
                </c:pt>
                <c:pt idx="495">
                  <c:v>3195</c:v>
                </c:pt>
                <c:pt idx="496">
                  <c:v>3196</c:v>
                </c:pt>
                <c:pt idx="497">
                  <c:v>3197</c:v>
                </c:pt>
                <c:pt idx="498">
                  <c:v>3198</c:v>
                </c:pt>
                <c:pt idx="499">
                  <c:v>3199</c:v>
                </c:pt>
                <c:pt idx="500">
                  <c:v>3200</c:v>
                </c:pt>
                <c:pt idx="501">
                  <c:v>3201</c:v>
                </c:pt>
                <c:pt idx="502">
                  <c:v>3202</c:v>
                </c:pt>
                <c:pt idx="503">
                  <c:v>3203</c:v>
                </c:pt>
                <c:pt idx="504">
                  <c:v>3204</c:v>
                </c:pt>
                <c:pt idx="505">
                  <c:v>3205</c:v>
                </c:pt>
                <c:pt idx="506">
                  <c:v>3206</c:v>
                </c:pt>
                <c:pt idx="507">
                  <c:v>3207</c:v>
                </c:pt>
                <c:pt idx="508">
                  <c:v>3208</c:v>
                </c:pt>
                <c:pt idx="509">
                  <c:v>3209</c:v>
                </c:pt>
                <c:pt idx="510">
                  <c:v>3210</c:v>
                </c:pt>
                <c:pt idx="511">
                  <c:v>3211</c:v>
                </c:pt>
                <c:pt idx="512">
                  <c:v>3212</c:v>
                </c:pt>
                <c:pt idx="513">
                  <c:v>3213</c:v>
                </c:pt>
                <c:pt idx="514">
                  <c:v>3214</c:v>
                </c:pt>
                <c:pt idx="515">
                  <c:v>3215</c:v>
                </c:pt>
                <c:pt idx="516">
                  <c:v>3216</c:v>
                </c:pt>
                <c:pt idx="517">
                  <c:v>3217</c:v>
                </c:pt>
                <c:pt idx="518">
                  <c:v>3218</c:v>
                </c:pt>
                <c:pt idx="519">
                  <c:v>3219</c:v>
                </c:pt>
                <c:pt idx="520">
                  <c:v>3220</c:v>
                </c:pt>
                <c:pt idx="521">
                  <c:v>3221</c:v>
                </c:pt>
                <c:pt idx="522">
                  <c:v>3222</c:v>
                </c:pt>
                <c:pt idx="523">
                  <c:v>3223</c:v>
                </c:pt>
                <c:pt idx="524">
                  <c:v>3224</c:v>
                </c:pt>
                <c:pt idx="525">
                  <c:v>3225</c:v>
                </c:pt>
                <c:pt idx="526">
                  <c:v>3226</c:v>
                </c:pt>
                <c:pt idx="527">
                  <c:v>3227</c:v>
                </c:pt>
                <c:pt idx="528">
                  <c:v>3228</c:v>
                </c:pt>
                <c:pt idx="529">
                  <c:v>3229</c:v>
                </c:pt>
                <c:pt idx="530">
                  <c:v>3230</c:v>
                </c:pt>
                <c:pt idx="531">
                  <c:v>3231</c:v>
                </c:pt>
                <c:pt idx="532">
                  <c:v>3232</c:v>
                </c:pt>
                <c:pt idx="533">
                  <c:v>3233</c:v>
                </c:pt>
                <c:pt idx="534">
                  <c:v>3234</c:v>
                </c:pt>
                <c:pt idx="535">
                  <c:v>3235</c:v>
                </c:pt>
                <c:pt idx="536">
                  <c:v>3236</c:v>
                </c:pt>
                <c:pt idx="537">
                  <c:v>3237</c:v>
                </c:pt>
                <c:pt idx="538">
                  <c:v>3238</c:v>
                </c:pt>
                <c:pt idx="539">
                  <c:v>3239</c:v>
                </c:pt>
                <c:pt idx="540">
                  <c:v>3240</c:v>
                </c:pt>
                <c:pt idx="541">
                  <c:v>3241</c:v>
                </c:pt>
                <c:pt idx="542">
                  <c:v>3242</c:v>
                </c:pt>
                <c:pt idx="543">
                  <c:v>3243</c:v>
                </c:pt>
                <c:pt idx="544">
                  <c:v>3244</c:v>
                </c:pt>
                <c:pt idx="545">
                  <c:v>3245</c:v>
                </c:pt>
                <c:pt idx="546">
                  <c:v>3246</c:v>
                </c:pt>
                <c:pt idx="547">
                  <c:v>3247</c:v>
                </c:pt>
                <c:pt idx="548">
                  <c:v>3248</c:v>
                </c:pt>
                <c:pt idx="549">
                  <c:v>3249</c:v>
                </c:pt>
                <c:pt idx="550">
                  <c:v>3250</c:v>
                </c:pt>
                <c:pt idx="551">
                  <c:v>3251</c:v>
                </c:pt>
                <c:pt idx="552">
                  <c:v>3252</c:v>
                </c:pt>
                <c:pt idx="553">
                  <c:v>3253</c:v>
                </c:pt>
                <c:pt idx="554">
                  <c:v>3254</c:v>
                </c:pt>
                <c:pt idx="555">
                  <c:v>3255</c:v>
                </c:pt>
                <c:pt idx="556">
                  <c:v>3256</c:v>
                </c:pt>
                <c:pt idx="557">
                  <c:v>3257</c:v>
                </c:pt>
                <c:pt idx="558">
                  <c:v>3258</c:v>
                </c:pt>
                <c:pt idx="559">
                  <c:v>3259</c:v>
                </c:pt>
                <c:pt idx="560">
                  <c:v>3260</c:v>
                </c:pt>
                <c:pt idx="561">
                  <c:v>3261</c:v>
                </c:pt>
                <c:pt idx="562">
                  <c:v>3262</c:v>
                </c:pt>
                <c:pt idx="563">
                  <c:v>3263</c:v>
                </c:pt>
                <c:pt idx="564">
                  <c:v>3264</c:v>
                </c:pt>
                <c:pt idx="565">
                  <c:v>3265</c:v>
                </c:pt>
                <c:pt idx="566">
                  <c:v>3266</c:v>
                </c:pt>
                <c:pt idx="567">
                  <c:v>3267</c:v>
                </c:pt>
                <c:pt idx="568">
                  <c:v>3268</c:v>
                </c:pt>
                <c:pt idx="569">
                  <c:v>3269</c:v>
                </c:pt>
                <c:pt idx="570">
                  <c:v>3270</c:v>
                </c:pt>
                <c:pt idx="571">
                  <c:v>3271</c:v>
                </c:pt>
                <c:pt idx="572">
                  <c:v>3272</c:v>
                </c:pt>
                <c:pt idx="573">
                  <c:v>3273</c:v>
                </c:pt>
                <c:pt idx="574">
                  <c:v>3274</c:v>
                </c:pt>
                <c:pt idx="575">
                  <c:v>3275</c:v>
                </c:pt>
                <c:pt idx="576">
                  <c:v>3276</c:v>
                </c:pt>
                <c:pt idx="577">
                  <c:v>3277</c:v>
                </c:pt>
                <c:pt idx="578">
                  <c:v>3278</c:v>
                </c:pt>
                <c:pt idx="579">
                  <c:v>3279</c:v>
                </c:pt>
                <c:pt idx="580">
                  <c:v>3280</c:v>
                </c:pt>
                <c:pt idx="581">
                  <c:v>3281</c:v>
                </c:pt>
                <c:pt idx="582">
                  <c:v>3282</c:v>
                </c:pt>
                <c:pt idx="583">
                  <c:v>3283</c:v>
                </c:pt>
                <c:pt idx="584">
                  <c:v>3284</c:v>
                </c:pt>
                <c:pt idx="585">
                  <c:v>3285</c:v>
                </c:pt>
                <c:pt idx="586">
                  <c:v>3286</c:v>
                </c:pt>
                <c:pt idx="587">
                  <c:v>3287</c:v>
                </c:pt>
                <c:pt idx="588">
                  <c:v>3288</c:v>
                </c:pt>
                <c:pt idx="589">
                  <c:v>3289</c:v>
                </c:pt>
                <c:pt idx="590">
                  <c:v>3290</c:v>
                </c:pt>
                <c:pt idx="591">
                  <c:v>3291</c:v>
                </c:pt>
                <c:pt idx="592">
                  <c:v>3292</c:v>
                </c:pt>
                <c:pt idx="593">
                  <c:v>3293</c:v>
                </c:pt>
                <c:pt idx="594">
                  <c:v>3294</c:v>
                </c:pt>
                <c:pt idx="595">
                  <c:v>3295</c:v>
                </c:pt>
                <c:pt idx="596">
                  <c:v>3296</c:v>
                </c:pt>
                <c:pt idx="597">
                  <c:v>3297</c:v>
                </c:pt>
                <c:pt idx="598">
                  <c:v>3298</c:v>
                </c:pt>
                <c:pt idx="599">
                  <c:v>3299</c:v>
                </c:pt>
                <c:pt idx="600">
                  <c:v>3300</c:v>
                </c:pt>
                <c:pt idx="601">
                  <c:v>3301</c:v>
                </c:pt>
                <c:pt idx="602">
                  <c:v>3302</c:v>
                </c:pt>
                <c:pt idx="603">
                  <c:v>3303</c:v>
                </c:pt>
                <c:pt idx="604">
                  <c:v>3304</c:v>
                </c:pt>
                <c:pt idx="605">
                  <c:v>3305</c:v>
                </c:pt>
                <c:pt idx="606">
                  <c:v>3306</c:v>
                </c:pt>
                <c:pt idx="607">
                  <c:v>3307</c:v>
                </c:pt>
                <c:pt idx="608">
                  <c:v>3308</c:v>
                </c:pt>
                <c:pt idx="609">
                  <c:v>3309</c:v>
                </c:pt>
                <c:pt idx="610">
                  <c:v>3310</c:v>
                </c:pt>
                <c:pt idx="611">
                  <c:v>3311</c:v>
                </c:pt>
                <c:pt idx="612">
                  <c:v>3312</c:v>
                </c:pt>
                <c:pt idx="613">
                  <c:v>3313</c:v>
                </c:pt>
                <c:pt idx="614">
                  <c:v>3314</c:v>
                </c:pt>
                <c:pt idx="615">
                  <c:v>3315</c:v>
                </c:pt>
                <c:pt idx="616">
                  <c:v>3316</c:v>
                </c:pt>
                <c:pt idx="617">
                  <c:v>3317</c:v>
                </c:pt>
                <c:pt idx="618">
                  <c:v>3318</c:v>
                </c:pt>
                <c:pt idx="619">
                  <c:v>3319</c:v>
                </c:pt>
                <c:pt idx="620">
                  <c:v>3320</c:v>
                </c:pt>
                <c:pt idx="621">
                  <c:v>3321</c:v>
                </c:pt>
                <c:pt idx="622">
                  <c:v>3322</c:v>
                </c:pt>
                <c:pt idx="623">
                  <c:v>3323</c:v>
                </c:pt>
                <c:pt idx="624">
                  <c:v>3324</c:v>
                </c:pt>
                <c:pt idx="625">
                  <c:v>3325</c:v>
                </c:pt>
                <c:pt idx="626">
                  <c:v>3326</c:v>
                </c:pt>
                <c:pt idx="627">
                  <c:v>3327</c:v>
                </c:pt>
                <c:pt idx="628">
                  <c:v>3328</c:v>
                </c:pt>
                <c:pt idx="629">
                  <c:v>3329</c:v>
                </c:pt>
                <c:pt idx="630">
                  <c:v>3330</c:v>
                </c:pt>
                <c:pt idx="631">
                  <c:v>3331</c:v>
                </c:pt>
                <c:pt idx="632">
                  <c:v>3332</c:v>
                </c:pt>
                <c:pt idx="633">
                  <c:v>3333</c:v>
                </c:pt>
                <c:pt idx="634">
                  <c:v>3334</c:v>
                </c:pt>
                <c:pt idx="635">
                  <c:v>3335</c:v>
                </c:pt>
                <c:pt idx="636">
                  <c:v>3336</c:v>
                </c:pt>
                <c:pt idx="637">
                  <c:v>3337</c:v>
                </c:pt>
                <c:pt idx="638">
                  <c:v>3338</c:v>
                </c:pt>
                <c:pt idx="639">
                  <c:v>3339</c:v>
                </c:pt>
                <c:pt idx="640">
                  <c:v>3340</c:v>
                </c:pt>
                <c:pt idx="641">
                  <c:v>3341</c:v>
                </c:pt>
                <c:pt idx="642">
                  <c:v>3342</c:v>
                </c:pt>
                <c:pt idx="643">
                  <c:v>3343</c:v>
                </c:pt>
                <c:pt idx="644">
                  <c:v>3344</c:v>
                </c:pt>
                <c:pt idx="645">
                  <c:v>3345</c:v>
                </c:pt>
                <c:pt idx="646">
                  <c:v>3346</c:v>
                </c:pt>
                <c:pt idx="647">
                  <c:v>3347</c:v>
                </c:pt>
                <c:pt idx="648">
                  <c:v>3348</c:v>
                </c:pt>
                <c:pt idx="649">
                  <c:v>3349</c:v>
                </c:pt>
                <c:pt idx="650">
                  <c:v>3350</c:v>
                </c:pt>
                <c:pt idx="651">
                  <c:v>3351</c:v>
                </c:pt>
                <c:pt idx="652">
                  <c:v>3352</c:v>
                </c:pt>
                <c:pt idx="653">
                  <c:v>3353</c:v>
                </c:pt>
                <c:pt idx="654">
                  <c:v>3354</c:v>
                </c:pt>
                <c:pt idx="655">
                  <c:v>3355</c:v>
                </c:pt>
                <c:pt idx="656">
                  <c:v>3356</c:v>
                </c:pt>
                <c:pt idx="657">
                  <c:v>3357</c:v>
                </c:pt>
                <c:pt idx="658">
                  <c:v>3358</c:v>
                </c:pt>
                <c:pt idx="659">
                  <c:v>3359</c:v>
                </c:pt>
                <c:pt idx="660">
                  <c:v>3360</c:v>
                </c:pt>
                <c:pt idx="661">
                  <c:v>3361</c:v>
                </c:pt>
                <c:pt idx="662">
                  <c:v>3362</c:v>
                </c:pt>
                <c:pt idx="663">
                  <c:v>3363</c:v>
                </c:pt>
                <c:pt idx="664">
                  <c:v>3364</c:v>
                </c:pt>
                <c:pt idx="665">
                  <c:v>3365</c:v>
                </c:pt>
                <c:pt idx="666">
                  <c:v>3366</c:v>
                </c:pt>
                <c:pt idx="667">
                  <c:v>3367</c:v>
                </c:pt>
                <c:pt idx="668">
                  <c:v>3368</c:v>
                </c:pt>
                <c:pt idx="669">
                  <c:v>3369</c:v>
                </c:pt>
                <c:pt idx="670">
                  <c:v>3370</c:v>
                </c:pt>
                <c:pt idx="671">
                  <c:v>3371</c:v>
                </c:pt>
                <c:pt idx="672">
                  <c:v>3372</c:v>
                </c:pt>
                <c:pt idx="673">
                  <c:v>3373</c:v>
                </c:pt>
                <c:pt idx="674">
                  <c:v>3374</c:v>
                </c:pt>
                <c:pt idx="675">
                  <c:v>3375</c:v>
                </c:pt>
                <c:pt idx="676">
                  <c:v>3376</c:v>
                </c:pt>
                <c:pt idx="677">
                  <c:v>3377</c:v>
                </c:pt>
                <c:pt idx="678">
                  <c:v>3378</c:v>
                </c:pt>
                <c:pt idx="679">
                  <c:v>3379</c:v>
                </c:pt>
                <c:pt idx="680">
                  <c:v>3380</c:v>
                </c:pt>
                <c:pt idx="681">
                  <c:v>3381</c:v>
                </c:pt>
                <c:pt idx="682">
                  <c:v>3382</c:v>
                </c:pt>
                <c:pt idx="683">
                  <c:v>3383</c:v>
                </c:pt>
                <c:pt idx="684">
                  <c:v>3384</c:v>
                </c:pt>
                <c:pt idx="685">
                  <c:v>3385</c:v>
                </c:pt>
                <c:pt idx="686">
                  <c:v>3386</c:v>
                </c:pt>
                <c:pt idx="687">
                  <c:v>3387</c:v>
                </c:pt>
                <c:pt idx="688">
                  <c:v>3388</c:v>
                </c:pt>
                <c:pt idx="689">
                  <c:v>3389</c:v>
                </c:pt>
                <c:pt idx="690">
                  <c:v>3390</c:v>
                </c:pt>
                <c:pt idx="691">
                  <c:v>3391</c:v>
                </c:pt>
                <c:pt idx="692">
                  <c:v>3392</c:v>
                </c:pt>
                <c:pt idx="693">
                  <c:v>3393</c:v>
                </c:pt>
                <c:pt idx="694">
                  <c:v>3394</c:v>
                </c:pt>
                <c:pt idx="695">
                  <c:v>3395</c:v>
                </c:pt>
                <c:pt idx="696">
                  <c:v>3396</c:v>
                </c:pt>
                <c:pt idx="697">
                  <c:v>3397</c:v>
                </c:pt>
                <c:pt idx="698">
                  <c:v>3398</c:v>
                </c:pt>
                <c:pt idx="699">
                  <c:v>3399</c:v>
                </c:pt>
                <c:pt idx="700">
                  <c:v>3400</c:v>
                </c:pt>
                <c:pt idx="701">
                  <c:v>3401</c:v>
                </c:pt>
                <c:pt idx="702">
                  <c:v>3402</c:v>
                </c:pt>
                <c:pt idx="703">
                  <c:v>3403</c:v>
                </c:pt>
                <c:pt idx="704">
                  <c:v>3404</c:v>
                </c:pt>
                <c:pt idx="705">
                  <c:v>3405</c:v>
                </c:pt>
                <c:pt idx="706">
                  <c:v>3406</c:v>
                </c:pt>
                <c:pt idx="707">
                  <c:v>3407</c:v>
                </c:pt>
                <c:pt idx="708">
                  <c:v>3408</c:v>
                </c:pt>
                <c:pt idx="709">
                  <c:v>3409</c:v>
                </c:pt>
                <c:pt idx="710">
                  <c:v>3410</c:v>
                </c:pt>
                <c:pt idx="711">
                  <c:v>3411</c:v>
                </c:pt>
                <c:pt idx="712">
                  <c:v>3412</c:v>
                </c:pt>
                <c:pt idx="713">
                  <c:v>3413</c:v>
                </c:pt>
                <c:pt idx="714">
                  <c:v>3414</c:v>
                </c:pt>
                <c:pt idx="715">
                  <c:v>3415</c:v>
                </c:pt>
                <c:pt idx="716">
                  <c:v>3416</c:v>
                </c:pt>
                <c:pt idx="717">
                  <c:v>3417</c:v>
                </c:pt>
                <c:pt idx="718">
                  <c:v>3418</c:v>
                </c:pt>
                <c:pt idx="719">
                  <c:v>3419</c:v>
                </c:pt>
                <c:pt idx="720">
                  <c:v>3420</c:v>
                </c:pt>
                <c:pt idx="721">
                  <c:v>3421</c:v>
                </c:pt>
                <c:pt idx="722">
                  <c:v>3422</c:v>
                </c:pt>
                <c:pt idx="723">
                  <c:v>3423</c:v>
                </c:pt>
                <c:pt idx="724">
                  <c:v>3424</c:v>
                </c:pt>
                <c:pt idx="725">
                  <c:v>3425</c:v>
                </c:pt>
                <c:pt idx="726">
                  <c:v>3426</c:v>
                </c:pt>
                <c:pt idx="727">
                  <c:v>3427</c:v>
                </c:pt>
                <c:pt idx="728">
                  <c:v>3428</c:v>
                </c:pt>
                <c:pt idx="729">
                  <c:v>3429</c:v>
                </c:pt>
                <c:pt idx="730">
                  <c:v>3430</c:v>
                </c:pt>
                <c:pt idx="731">
                  <c:v>3431</c:v>
                </c:pt>
                <c:pt idx="732">
                  <c:v>3432</c:v>
                </c:pt>
                <c:pt idx="733">
                  <c:v>3433</c:v>
                </c:pt>
                <c:pt idx="734">
                  <c:v>3434</c:v>
                </c:pt>
                <c:pt idx="735">
                  <c:v>3435</c:v>
                </c:pt>
                <c:pt idx="736">
                  <c:v>3436</c:v>
                </c:pt>
                <c:pt idx="737">
                  <c:v>3437</c:v>
                </c:pt>
                <c:pt idx="738">
                  <c:v>3438</c:v>
                </c:pt>
                <c:pt idx="739">
                  <c:v>3439</c:v>
                </c:pt>
                <c:pt idx="740">
                  <c:v>3440</c:v>
                </c:pt>
                <c:pt idx="741">
                  <c:v>3441</c:v>
                </c:pt>
                <c:pt idx="742">
                  <c:v>3442</c:v>
                </c:pt>
                <c:pt idx="743">
                  <c:v>3443</c:v>
                </c:pt>
                <c:pt idx="744">
                  <c:v>3444</c:v>
                </c:pt>
                <c:pt idx="745">
                  <c:v>3445</c:v>
                </c:pt>
                <c:pt idx="746">
                  <c:v>3446</c:v>
                </c:pt>
                <c:pt idx="747">
                  <c:v>3447</c:v>
                </c:pt>
                <c:pt idx="748">
                  <c:v>3448</c:v>
                </c:pt>
                <c:pt idx="749">
                  <c:v>3449</c:v>
                </c:pt>
                <c:pt idx="750">
                  <c:v>3450</c:v>
                </c:pt>
                <c:pt idx="751">
                  <c:v>3451</c:v>
                </c:pt>
                <c:pt idx="752">
                  <c:v>3452</c:v>
                </c:pt>
                <c:pt idx="753">
                  <c:v>3453</c:v>
                </c:pt>
                <c:pt idx="754">
                  <c:v>3454</c:v>
                </c:pt>
                <c:pt idx="755">
                  <c:v>3455</c:v>
                </c:pt>
                <c:pt idx="756">
                  <c:v>3456</c:v>
                </c:pt>
                <c:pt idx="757">
                  <c:v>3457</c:v>
                </c:pt>
                <c:pt idx="758">
                  <c:v>3458</c:v>
                </c:pt>
                <c:pt idx="759">
                  <c:v>3459</c:v>
                </c:pt>
                <c:pt idx="760">
                  <c:v>3460</c:v>
                </c:pt>
                <c:pt idx="761">
                  <c:v>3461</c:v>
                </c:pt>
                <c:pt idx="762">
                  <c:v>3462</c:v>
                </c:pt>
                <c:pt idx="763">
                  <c:v>3463</c:v>
                </c:pt>
                <c:pt idx="764">
                  <c:v>3464</c:v>
                </c:pt>
                <c:pt idx="765">
                  <c:v>3465</c:v>
                </c:pt>
                <c:pt idx="766">
                  <c:v>3466</c:v>
                </c:pt>
                <c:pt idx="767">
                  <c:v>3467</c:v>
                </c:pt>
                <c:pt idx="768">
                  <c:v>3468</c:v>
                </c:pt>
                <c:pt idx="769">
                  <c:v>3469</c:v>
                </c:pt>
                <c:pt idx="770">
                  <c:v>3470</c:v>
                </c:pt>
                <c:pt idx="771">
                  <c:v>3471</c:v>
                </c:pt>
                <c:pt idx="772">
                  <c:v>3472</c:v>
                </c:pt>
                <c:pt idx="773">
                  <c:v>3473</c:v>
                </c:pt>
                <c:pt idx="774">
                  <c:v>3474</c:v>
                </c:pt>
                <c:pt idx="775">
                  <c:v>3475</c:v>
                </c:pt>
                <c:pt idx="776">
                  <c:v>3476</c:v>
                </c:pt>
                <c:pt idx="777">
                  <c:v>3477</c:v>
                </c:pt>
                <c:pt idx="778">
                  <c:v>3478</c:v>
                </c:pt>
                <c:pt idx="779">
                  <c:v>3479</c:v>
                </c:pt>
                <c:pt idx="780">
                  <c:v>3480</c:v>
                </c:pt>
                <c:pt idx="781">
                  <c:v>3481</c:v>
                </c:pt>
                <c:pt idx="782">
                  <c:v>3482</c:v>
                </c:pt>
                <c:pt idx="783">
                  <c:v>3483</c:v>
                </c:pt>
                <c:pt idx="784">
                  <c:v>3484</c:v>
                </c:pt>
                <c:pt idx="785">
                  <c:v>3485</c:v>
                </c:pt>
                <c:pt idx="786">
                  <c:v>3486</c:v>
                </c:pt>
                <c:pt idx="787">
                  <c:v>3487</c:v>
                </c:pt>
                <c:pt idx="788">
                  <c:v>3488</c:v>
                </c:pt>
                <c:pt idx="789">
                  <c:v>3489</c:v>
                </c:pt>
                <c:pt idx="790">
                  <c:v>3490</c:v>
                </c:pt>
                <c:pt idx="791">
                  <c:v>3491</c:v>
                </c:pt>
                <c:pt idx="792">
                  <c:v>3492</c:v>
                </c:pt>
                <c:pt idx="793">
                  <c:v>3493</c:v>
                </c:pt>
                <c:pt idx="794">
                  <c:v>3494</c:v>
                </c:pt>
                <c:pt idx="795">
                  <c:v>3495</c:v>
                </c:pt>
                <c:pt idx="796">
                  <c:v>3496</c:v>
                </c:pt>
                <c:pt idx="797">
                  <c:v>3497</c:v>
                </c:pt>
                <c:pt idx="798">
                  <c:v>3498</c:v>
                </c:pt>
                <c:pt idx="799">
                  <c:v>3499</c:v>
                </c:pt>
                <c:pt idx="800">
                  <c:v>3500</c:v>
                </c:pt>
                <c:pt idx="801">
                  <c:v>3501</c:v>
                </c:pt>
                <c:pt idx="802">
                  <c:v>3502</c:v>
                </c:pt>
                <c:pt idx="803">
                  <c:v>3503</c:v>
                </c:pt>
                <c:pt idx="804">
                  <c:v>3504</c:v>
                </c:pt>
                <c:pt idx="805">
                  <c:v>3505</c:v>
                </c:pt>
                <c:pt idx="806">
                  <c:v>3506</c:v>
                </c:pt>
                <c:pt idx="807">
                  <c:v>3507</c:v>
                </c:pt>
                <c:pt idx="808">
                  <c:v>3508</c:v>
                </c:pt>
                <c:pt idx="809">
                  <c:v>3509</c:v>
                </c:pt>
                <c:pt idx="810">
                  <c:v>3510</c:v>
                </c:pt>
                <c:pt idx="811">
                  <c:v>3511</c:v>
                </c:pt>
                <c:pt idx="812">
                  <c:v>3512</c:v>
                </c:pt>
                <c:pt idx="813">
                  <c:v>3513</c:v>
                </c:pt>
                <c:pt idx="814">
                  <c:v>3514</c:v>
                </c:pt>
                <c:pt idx="815">
                  <c:v>3515</c:v>
                </c:pt>
                <c:pt idx="816">
                  <c:v>3516</c:v>
                </c:pt>
                <c:pt idx="817">
                  <c:v>3517</c:v>
                </c:pt>
                <c:pt idx="818">
                  <c:v>3518</c:v>
                </c:pt>
                <c:pt idx="819">
                  <c:v>3519</c:v>
                </c:pt>
                <c:pt idx="820">
                  <c:v>3520</c:v>
                </c:pt>
                <c:pt idx="821">
                  <c:v>3521</c:v>
                </c:pt>
                <c:pt idx="822">
                  <c:v>3522</c:v>
                </c:pt>
                <c:pt idx="823">
                  <c:v>3523</c:v>
                </c:pt>
                <c:pt idx="824">
                  <c:v>3524</c:v>
                </c:pt>
                <c:pt idx="825">
                  <c:v>3525</c:v>
                </c:pt>
                <c:pt idx="826">
                  <c:v>3526</c:v>
                </c:pt>
                <c:pt idx="827">
                  <c:v>3527</c:v>
                </c:pt>
                <c:pt idx="828">
                  <c:v>3528</c:v>
                </c:pt>
                <c:pt idx="829">
                  <c:v>3529</c:v>
                </c:pt>
                <c:pt idx="830">
                  <c:v>3530</c:v>
                </c:pt>
                <c:pt idx="831">
                  <c:v>3531</c:v>
                </c:pt>
                <c:pt idx="832">
                  <c:v>3532</c:v>
                </c:pt>
                <c:pt idx="833">
                  <c:v>3533</c:v>
                </c:pt>
                <c:pt idx="834">
                  <c:v>3534</c:v>
                </c:pt>
                <c:pt idx="835">
                  <c:v>3535</c:v>
                </c:pt>
                <c:pt idx="836">
                  <c:v>3536</c:v>
                </c:pt>
                <c:pt idx="837">
                  <c:v>3537</c:v>
                </c:pt>
                <c:pt idx="838">
                  <c:v>3538</c:v>
                </c:pt>
                <c:pt idx="839">
                  <c:v>3539</c:v>
                </c:pt>
                <c:pt idx="840">
                  <c:v>3540</c:v>
                </c:pt>
                <c:pt idx="841">
                  <c:v>3541</c:v>
                </c:pt>
                <c:pt idx="842">
                  <c:v>3542</c:v>
                </c:pt>
                <c:pt idx="843">
                  <c:v>3543</c:v>
                </c:pt>
                <c:pt idx="844">
                  <c:v>3544</c:v>
                </c:pt>
                <c:pt idx="845">
                  <c:v>3545</c:v>
                </c:pt>
                <c:pt idx="846">
                  <c:v>3546</c:v>
                </c:pt>
                <c:pt idx="847">
                  <c:v>3547</c:v>
                </c:pt>
                <c:pt idx="848">
                  <c:v>3548</c:v>
                </c:pt>
                <c:pt idx="849">
                  <c:v>3549</c:v>
                </c:pt>
                <c:pt idx="850">
                  <c:v>3550</c:v>
                </c:pt>
                <c:pt idx="851">
                  <c:v>3551</c:v>
                </c:pt>
                <c:pt idx="852">
                  <c:v>3552</c:v>
                </c:pt>
                <c:pt idx="853">
                  <c:v>3553</c:v>
                </c:pt>
                <c:pt idx="854">
                  <c:v>3554</c:v>
                </c:pt>
                <c:pt idx="855">
                  <c:v>3555</c:v>
                </c:pt>
                <c:pt idx="856">
                  <c:v>3556</c:v>
                </c:pt>
                <c:pt idx="857">
                  <c:v>3557</c:v>
                </c:pt>
                <c:pt idx="858">
                  <c:v>3558</c:v>
                </c:pt>
                <c:pt idx="859">
                  <c:v>3559</c:v>
                </c:pt>
                <c:pt idx="860">
                  <c:v>3560</c:v>
                </c:pt>
                <c:pt idx="861">
                  <c:v>3561</c:v>
                </c:pt>
                <c:pt idx="862">
                  <c:v>3562</c:v>
                </c:pt>
                <c:pt idx="863">
                  <c:v>3563</c:v>
                </c:pt>
                <c:pt idx="864">
                  <c:v>3564</c:v>
                </c:pt>
                <c:pt idx="865">
                  <c:v>3565</c:v>
                </c:pt>
                <c:pt idx="866">
                  <c:v>3566</c:v>
                </c:pt>
                <c:pt idx="867">
                  <c:v>3567</c:v>
                </c:pt>
                <c:pt idx="868">
                  <c:v>3568</c:v>
                </c:pt>
                <c:pt idx="869">
                  <c:v>3569</c:v>
                </c:pt>
                <c:pt idx="870">
                  <c:v>3570</c:v>
                </c:pt>
                <c:pt idx="871">
                  <c:v>3571</c:v>
                </c:pt>
                <c:pt idx="872">
                  <c:v>3572</c:v>
                </c:pt>
                <c:pt idx="873">
                  <c:v>3573</c:v>
                </c:pt>
                <c:pt idx="874">
                  <c:v>3574</c:v>
                </c:pt>
                <c:pt idx="875">
                  <c:v>3575</c:v>
                </c:pt>
                <c:pt idx="876">
                  <c:v>3576</c:v>
                </c:pt>
                <c:pt idx="877">
                  <c:v>3577</c:v>
                </c:pt>
                <c:pt idx="878">
                  <c:v>3578</c:v>
                </c:pt>
                <c:pt idx="879">
                  <c:v>3579</c:v>
                </c:pt>
                <c:pt idx="880">
                  <c:v>3580</c:v>
                </c:pt>
                <c:pt idx="881">
                  <c:v>3581</c:v>
                </c:pt>
                <c:pt idx="882">
                  <c:v>3582</c:v>
                </c:pt>
                <c:pt idx="883">
                  <c:v>3583</c:v>
                </c:pt>
                <c:pt idx="884">
                  <c:v>3584</c:v>
                </c:pt>
                <c:pt idx="885">
                  <c:v>3585</c:v>
                </c:pt>
                <c:pt idx="886">
                  <c:v>3586</c:v>
                </c:pt>
                <c:pt idx="887">
                  <c:v>3587</c:v>
                </c:pt>
                <c:pt idx="888">
                  <c:v>3588</c:v>
                </c:pt>
                <c:pt idx="889">
                  <c:v>3589</c:v>
                </c:pt>
                <c:pt idx="890">
                  <c:v>3590</c:v>
                </c:pt>
                <c:pt idx="891">
                  <c:v>3591</c:v>
                </c:pt>
                <c:pt idx="892">
                  <c:v>3592</c:v>
                </c:pt>
                <c:pt idx="893">
                  <c:v>3593</c:v>
                </c:pt>
                <c:pt idx="894">
                  <c:v>3594</c:v>
                </c:pt>
                <c:pt idx="895">
                  <c:v>3595</c:v>
                </c:pt>
                <c:pt idx="896">
                  <c:v>3596</c:v>
                </c:pt>
                <c:pt idx="897">
                  <c:v>3597</c:v>
                </c:pt>
                <c:pt idx="898">
                  <c:v>3598</c:v>
                </c:pt>
                <c:pt idx="899">
                  <c:v>3599</c:v>
                </c:pt>
                <c:pt idx="900">
                  <c:v>3600</c:v>
                </c:pt>
              </c:numCache>
            </c:numRef>
          </c:cat>
          <c:val>
            <c:numRef>
              <c:f>[Puasson.xlsx]Лист1!$F$2700:$F$3600</c:f>
              <c:numCache>
                <c:formatCode>General</c:formatCode>
                <c:ptCount val="901"/>
                <c:pt idx="0">
                  <c:v>1.0100422771147113E-9</c:v>
                </c:pt>
                <c:pt idx="1">
                  <c:v>1.1231011235523054E-9</c:v>
                </c:pt>
                <c:pt idx="2">
                  <c:v>1.2483524900544068E-9</c:v>
                </c:pt>
                <c:pt idx="3">
                  <c:v>1.3870583222826712E-9</c:v>
                </c:pt>
                <c:pt idx="4">
                  <c:v>1.5406053190849118E-9</c:v>
                </c:pt>
                <c:pt idx="5">
                  <c:v>1.7105166385101922E-9</c:v>
                </c:pt>
                <c:pt idx="6">
                  <c:v>1.8984646376361813E-9</c:v>
                </c:pt>
                <c:pt idx="7">
                  <c:v>2.1062847311052188E-9</c:v>
                </c:pt>
                <c:pt idx="8">
                  <c:v>2.3359904596360599E-9</c:v>
                </c:pt>
                <c:pt idx="9">
                  <c:v>2.5897898665587873E-9</c:v>
                </c:pt>
                <c:pt idx="10">
                  <c:v>2.8701032876530059E-9</c:v>
                </c:pt>
                <c:pt idx="11">
                  <c:v>3.1795826672670573E-9</c:v>
                </c:pt>
                <c:pt idx="12">
                  <c:v>3.5211325218903706E-9</c:v>
                </c:pt>
                <c:pt idx="13">
                  <c:v>3.8979326810592188E-9</c:v>
                </c:pt>
                <c:pt idx="14">
                  <c:v>4.3134629447355618E-9</c:v>
                </c:pt>
                <c:pt idx="15">
                  <c:v>4.7715298061235663E-9</c:v>
                </c:pt>
                <c:pt idx="16">
                  <c:v>5.2762953993255999E-9</c:v>
                </c:pt>
                <c:pt idx="17">
                  <c:v>5.8323088422906094E-9</c:v>
                </c:pt>
                <c:pt idx="18">
                  <c:v>6.4445401572272125E-9</c:v>
                </c:pt>
                <c:pt idx="19">
                  <c:v>7.1184169630641764E-9</c:v>
                </c:pt>
                <c:pt idx="20">
                  <c:v>7.8598641476599088E-9</c:v>
                </c:pt>
                <c:pt idx="21">
                  <c:v>8.6753467413464654E-9</c:v>
                </c:pt>
                <c:pt idx="22">
                  <c:v>9.5719162280396768E-9</c:v>
                </c:pt>
                <c:pt idx="23">
                  <c:v>1.0557260545631544E-8</c:v>
                </c:pt>
                <c:pt idx="24">
                  <c:v>1.1639758043694885E-8</c:v>
                </c:pt>
                <c:pt idx="25">
                  <c:v>1.2828535683720564E-8</c:v>
                </c:pt>
                <c:pt idx="26">
                  <c:v>1.4133531785222055E-8</c:v>
                </c:pt>
                <c:pt idx="27">
                  <c:v>1.556556364011263E-8</c:v>
                </c:pt>
                <c:pt idx="28">
                  <c:v>1.7136400337737454E-8</c:v>
                </c:pt>
                <c:pt idx="29">
                  <c:v>1.8858841164055183E-8</c:v>
                </c:pt>
                <c:pt idx="30">
                  <c:v>2.0746799960457183E-8</c:v>
                </c:pt>
                <c:pt idx="31">
                  <c:v>2.2815395850943096E-8</c:v>
                </c:pt>
                <c:pt idx="32">
                  <c:v>2.5081050770548503E-8</c:v>
                </c:pt>
                <c:pt idx="33">
                  <c:v>2.7561594253351117E-8</c:v>
                </c:pt>
                <c:pt idx="34">
                  <c:v>3.0276375964866701E-8</c:v>
                </c:pt>
                <c:pt idx="35">
                  <c:v>3.3246386491435469E-8</c:v>
                </c:pt>
                <c:pt idx="36">
                  <c:v>3.649438692802901E-8</c:v>
                </c:pt>
                <c:pt idx="37">
                  <c:v>4.0045047836170806E-8</c:v>
                </c:pt>
                <c:pt idx="38">
                  <c:v>4.3925098174958609E-8</c:v>
                </c:pt>
                <c:pt idx="39">
                  <c:v>4.8163484840963289E-8</c:v>
                </c:pt>
                <c:pt idx="40">
                  <c:v>5.2791543486624369E-8</c:v>
                </c:pt>
                <c:pt idx="41">
                  <c:v>5.784318132208433E-8</c:v>
                </c:pt>
                <c:pt idx="42">
                  <c:v>6.3355072641934133E-8</c:v>
                </c:pt>
                <c:pt idx="43">
                  <c:v>6.9366867856132433E-8</c:v>
                </c:pt>
                <c:pt idx="44">
                  <c:v>7.5921416843632E-8</c:v>
                </c:pt>
                <c:pt idx="45">
                  <c:v>8.3065007487562258E-8</c:v>
                </c:pt>
                <c:pt idx="46">
                  <c:v>9.0847620292629758E-8</c:v>
                </c:pt>
                <c:pt idx="47">
                  <c:v>9.9323200028388686E-8</c:v>
                </c:pt>
                <c:pt idx="48">
                  <c:v>1.0854994538621391E-7</c:v>
                </c:pt>
                <c:pt idx="49">
                  <c:v>1.1859061768341176E-7</c:v>
                </c:pt>
                <c:pt idx="50">
                  <c:v>1.2951286969429504E-7</c:v>
                </c:pt>
                <c:pt idx="51">
                  <c:v>1.4138959573613271E-7</c:v>
                </c:pt>
                <c:pt idx="52">
                  <c:v>1.5429930418639713E-7</c:v>
                </c:pt>
                <c:pt idx="53">
                  <c:v>1.6832651365788856E-7</c:v>
                </c:pt>
                <c:pt idx="54">
                  <c:v>1.8356217410892538E-7</c:v>
                </c:pt>
                <c:pt idx="55">
                  <c:v>2.0010411421757687E-7</c:v>
                </c:pt>
                <c:pt idx="56">
                  <c:v>2.180575164012858E-7</c:v>
                </c:pt>
                <c:pt idx="57">
                  <c:v>2.3753542091643925E-7</c:v>
                </c:pt>
                <c:pt idx="58">
                  <c:v>2.5865926052605731E-7</c:v>
                </c:pt>
                <c:pt idx="59">
                  <c:v>2.8155942727800725E-7</c:v>
                </c:pt>
                <c:pt idx="60">
                  <c:v>3.0637587299020643E-7</c:v>
                </c:pt>
                <c:pt idx="61">
                  <c:v>3.3325874509449612E-7</c:v>
                </c:pt>
                <c:pt idx="62">
                  <c:v>3.6236905954458396E-7</c:v>
                </c:pt>
                <c:pt idx="63">
                  <c:v>3.938794125484592E-7</c:v>
                </c:pt>
                <c:pt idx="64">
                  <c:v>4.2797473293929913E-7</c:v>
                </c:pt>
                <c:pt idx="65">
                  <c:v>4.648530770520808E-7</c:v>
                </c:pt>
                <c:pt idx="66">
                  <c:v>5.0472646802616632E-7</c:v>
                </c:pt>
                <c:pt idx="67">
                  <c:v>5.4782178150450298E-7</c:v>
                </c:pt>
                <c:pt idx="68">
                  <c:v>5.9438167975172661E-7</c:v>
                </c:pt>
                <c:pt idx="69">
                  <c:v>6.4466559626000129E-7</c:v>
                </c:pt>
                <c:pt idx="70">
                  <c:v>6.9895077295986646E-7</c:v>
                </c:pt>
                <c:pt idx="71">
                  <c:v>7.575333521964007E-7</c:v>
                </c:pt>
                <c:pt idx="72">
                  <c:v>8.2072952567326106E-7</c:v>
                </c:pt>
                <c:pt idx="73">
                  <c:v>8.8887674260642285E-7</c:v>
                </c:pt>
                <c:pt idx="74">
                  <c:v>9.6233497936457762E-7</c:v>
                </c:pt>
                <c:pt idx="75">
                  <c:v>1.0414880729053904E-6</c:v>
                </c:pt>
                <c:pt idx="76">
                  <c:v>1.1267451203448359E-6</c:v>
                </c:pt>
                <c:pt idx="77">
                  <c:v>1.218541947020375E-6</c:v>
                </c:pt>
                <c:pt idx="78">
                  <c:v>1.3173426454274229E-6</c:v>
                </c:pt>
                <c:pt idx="79">
                  <c:v>1.4236411874215359E-6</c:v>
                </c:pt>
                <c:pt idx="80">
                  <c:v>1.5379631120866465E-6</c:v>
                </c:pt>
                <c:pt idx="81">
                  <c:v>1.6608672916702558E-6</c:v>
                </c:pt>
                <c:pt idx="82">
                  <c:v>1.7929477779815594E-6</c:v>
                </c:pt>
                <c:pt idx="83">
                  <c:v>1.9348357316347392E-6</c:v>
                </c:pt>
                <c:pt idx="84">
                  <c:v>2.0872014364991614E-6</c:v>
                </c:pt>
                <c:pt idx="85">
                  <c:v>2.2507564016886075E-6</c:v>
                </c:pt>
                <c:pt idx="86">
                  <c:v>2.4262555533833099E-6</c:v>
                </c:pt>
                <c:pt idx="87">
                  <c:v>2.6144995187320045E-6</c:v>
                </c:pt>
                <c:pt idx="88">
                  <c:v>2.8163370040201653E-6</c:v>
                </c:pt>
                <c:pt idx="89">
                  <c:v>3.0326672692248118E-6</c:v>
                </c:pt>
                <c:pt idx="90">
                  <c:v>3.2644427009954398E-6</c:v>
                </c:pt>
                <c:pt idx="91">
                  <c:v>3.5126714860067233E-6</c:v>
                </c:pt>
                <c:pt idx="92">
                  <c:v>3.7784203865257294E-6</c:v>
                </c:pt>
                <c:pt idx="93">
                  <c:v>4.0628176199200556E-6</c:v>
                </c:pt>
                <c:pt idx="94">
                  <c:v>4.3670558436976977E-6</c:v>
                </c:pt>
                <c:pt idx="95">
                  <c:v>4.6923952475260646E-6</c:v>
                </c:pt>
                <c:pt idx="96">
                  <c:v>5.0401667535189259E-6</c:v>
                </c:pt>
                <c:pt idx="97">
                  <c:v>5.4117753258972406E-6</c:v>
                </c:pt>
                <c:pt idx="98">
                  <c:v>5.8087033909450514E-6</c:v>
                </c:pt>
                <c:pt idx="99">
                  <c:v>6.2325143679667494E-6</c:v>
                </c:pt>
                <c:pt idx="100">
                  <c:v>6.6848563117268633E-6</c:v>
                </c:pt>
                <c:pt idx="101">
                  <c:v>7.1674656666122212E-6</c:v>
                </c:pt>
                <c:pt idx="102">
                  <c:v>7.6821711324891003E-6</c:v>
                </c:pt>
                <c:pt idx="103">
                  <c:v>8.2308976419523501E-6</c:v>
                </c:pt>
                <c:pt idx="104">
                  <c:v>8.8156704483603419E-6</c:v>
                </c:pt>
                <c:pt idx="105">
                  <c:v>9.4386193237263058E-6</c:v>
                </c:pt>
                <c:pt idx="106">
                  <c:v>1.0101982865208177E-5</c:v>
                </c:pt>
                <c:pt idx="107">
                  <c:v>1.0808112908568209E-5</c:v>
                </c:pt>
                <c:pt idx="108">
                  <c:v>1.1559479046596984E-5</c:v>
                </c:pt>
                <c:pt idx="109">
                  <c:v>1.2358673250103676E-5</c:v>
                </c:pt>
                <c:pt idx="110">
                  <c:v>1.3208414588639382E-5</c:v>
                </c:pt>
                <c:pt idx="111">
                  <c:v>1.4111554047691544E-5</c:v>
                </c:pt>
                <c:pt idx="112">
                  <c:v>1.5071079438616836E-5</c:v>
                </c:pt>
                <c:pt idx="113">
                  <c:v>1.6090120397100299E-5</c:v>
                </c:pt>
                <c:pt idx="114">
                  <c:v>1.7171953465421862E-5</c:v>
                </c:pt>
                <c:pt idx="115">
                  <c:v>1.8320007253294137E-5</c:v>
                </c:pt>
                <c:pt idx="116">
                  <c:v>1.9537867671484093E-5</c:v>
                </c:pt>
                <c:pt idx="117">
                  <c:v>2.0829283231859532E-5</c:v>
                </c:pt>
                <c:pt idx="118">
                  <c:v>2.219817040695441E-5</c:v>
                </c:pt>
                <c:pt idx="119">
                  <c:v>2.3648619041500757E-5</c:v>
                </c:pt>
                <c:pt idx="120">
                  <c:v>2.5184897807774002E-5</c:v>
                </c:pt>
                <c:pt idx="121">
                  <c:v>2.6811459695998658E-5</c:v>
                </c:pt>
                <c:pt idx="122">
                  <c:v>2.8532947530327333E-5</c:v>
                </c:pt>
                <c:pt idx="123">
                  <c:v>3.0354199500348751E-5</c:v>
                </c:pt>
                <c:pt idx="124">
                  <c:v>3.2280254697286552E-5</c:v>
                </c:pt>
                <c:pt idx="125">
                  <c:v>3.4316358643465811E-5</c:v>
                </c:pt>
                <c:pt idx="126">
                  <c:v>3.6467968802832325E-5</c:v>
                </c:pt>
                <c:pt idx="127">
                  <c:v>3.8740760059666543E-5</c:v>
                </c:pt>
                <c:pt idx="128">
                  <c:v>4.1140630151857713E-5</c:v>
                </c:pt>
                <c:pt idx="129">
                  <c:v>4.3673705044436631E-5</c:v>
                </c:pt>
                <c:pt idx="130">
                  <c:v>4.6346344228265487E-5</c:v>
                </c:pt>
                <c:pt idx="131">
                  <c:v>4.9165145928146799E-5</c:v>
                </c:pt>
                <c:pt idx="132">
                  <c:v>5.2136952203760309E-5</c:v>
                </c:pt>
                <c:pt idx="133">
                  <c:v>5.5268853926246445E-5</c:v>
                </c:pt>
                <c:pt idx="134">
                  <c:v>5.8568195612413643E-5</c:v>
                </c:pt>
                <c:pt idx="135">
                  <c:v>6.2042580097896151E-5</c:v>
                </c:pt>
                <c:pt idx="136">
                  <c:v>6.569987302989368E-5</c:v>
                </c:pt>
                <c:pt idx="137">
                  <c:v>6.9548207159380869E-5</c:v>
                </c:pt>
                <c:pt idx="138">
                  <c:v>7.3595986412041623E-5</c:v>
                </c:pt>
                <c:pt idx="139">
                  <c:v>7.7851889716545606E-5</c:v>
                </c:pt>
                <c:pt idx="140">
                  <c:v>8.2324874568079069E-5</c:v>
                </c:pt>
                <c:pt idx="141">
                  <c:v>8.7024180304521014E-5</c:v>
                </c:pt>
                <c:pt idx="142">
                  <c:v>9.1959331072056358E-5</c:v>
                </c:pt>
                <c:pt idx="143">
                  <c:v>9.7140138456397628E-5</c:v>
                </c:pt>
                <c:pt idx="144">
                  <c:v>1.0257670375543731E-4</c:v>
                </c:pt>
                <c:pt idx="145">
                  <c:v>1.0827941986851302E-4</c:v>
                </c:pt>
                <c:pt idx="146">
                  <c:v>1.142589727771846E-4</c:v>
                </c:pt>
                <c:pt idx="147">
                  <c:v>1.2052634259196264E-4</c:v>
                </c:pt>
                <c:pt idx="148">
                  <c:v>1.2709280413915759E-4</c:v>
                </c:pt>
                <c:pt idx="149">
                  <c:v>1.3396992706165255E-4</c:v>
                </c:pt>
                <c:pt idx="150">
                  <c:v>1.4116957540742919E-4</c:v>
                </c:pt>
                <c:pt idx="151">
                  <c:v>1.4870390667917827E-4</c:v>
                </c:pt>
                <c:pt idx="152">
                  <c:v>1.565853703185444E-4</c:v>
                </c:pt>
                <c:pt idx="153">
                  <c:v>1.6482670559846212E-4</c:v>
                </c:pt>
                <c:pt idx="154">
                  <c:v>1.7344093889701807E-4</c:v>
                </c:pt>
                <c:pt idx="155">
                  <c:v>1.8244138032645225E-4</c:v>
                </c:pt>
                <c:pt idx="156">
                  <c:v>1.9184161969133787E-4</c:v>
                </c:pt>
                <c:pt idx="157">
                  <c:v>2.0165552174982593E-4</c:v>
                </c:pt>
                <c:pt idx="158">
                  <c:v>2.118972207528818E-4</c:v>
                </c:pt>
                <c:pt idx="159">
                  <c:v>2.2258111423622095E-4</c:v>
                </c:pt>
                <c:pt idx="160">
                  <c:v>2.3372185604083058E-4</c:v>
                </c:pt>
                <c:pt idx="161">
                  <c:v>2.4533434853830753E-4</c:v>
                </c:pt>
                <c:pt idx="162">
                  <c:v>2.574337340381013E-4</c:v>
                </c:pt>
                <c:pt idx="163">
                  <c:v>2.7003538535465586E-4</c:v>
                </c:pt>
                <c:pt idx="164">
                  <c:v>2.8315489551343948E-4</c:v>
                </c:pt>
                <c:pt idx="165">
                  <c:v>2.9680806657593522E-4</c:v>
                </c:pt>
                <c:pt idx="166">
                  <c:v>3.1101089756472574E-4</c:v>
                </c:pt>
                <c:pt idx="167">
                  <c:v>3.2577957147142828E-4</c:v>
                </c:pt>
                <c:pt idx="168">
                  <c:v>3.4113044133133588E-4</c:v>
                </c:pt>
                <c:pt idx="169">
                  <c:v>3.5708001535032015E-4</c:v>
                </c:pt>
                <c:pt idx="170">
                  <c:v>3.7364494107114366E-4</c:v>
                </c:pt>
                <c:pt idx="171">
                  <c:v>3.9084198856814234E-4</c:v>
                </c:pt>
                <c:pt idx="172">
                  <c:v>4.0868803266101353E-4</c:v>
                </c:pt>
                <c:pt idx="173">
                  <c:v>4.2720003414042186E-4</c:v>
                </c:pt>
                <c:pt idx="174">
                  <c:v>4.4639502000044437E-4</c:v>
                </c:pt>
                <c:pt idx="175">
                  <c:v>4.6629006267455116E-4</c:v>
                </c:pt>
                <c:pt idx="176">
                  <c:v>4.8690225827485891E-4</c:v>
                </c:pt>
                <c:pt idx="177">
                  <c:v>5.0824870383596725E-4</c:v>
                </c:pt>
                <c:pt idx="178">
                  <c:v>5.3034647356797065E-4</c:v>
                </c:pt>
                <c:pt idx="179">
                  <c:v>5.5321259412513697E-4</c:v>
                </c:pt>
                <c:pt idx="180">
                  <c:v>5.768640189000385E-4</c:v>
                </c:pt>
                <c:pt idx="181">
                  <c:v>6.0131760135515619E-4</c:v>
                </c:pt>
                <c:pt idx="182">
                  <c:v>6.2659006740724233E-4</c:v>
                </c:pt>
                <c:pt idx="183">
                  <c:v>6.5269798688253765E-4</c:v>
                </c:pt>
                <c:pt idx="184">
                  <c:v>6.7965774406372617E-4</c:v>
                </c:pt>
                <c:pt idx="185">
                  <c:v>7.0748550735294687E-4</c:v>
                </c:pt>
                <c:pt idx="186">
                  <c:v>7.3619719807799472E-4</c:v>
                </c:pt>
                <c:pt idx="187">
                  <c:v>7.6580845847225309E-4</c:v>
                </c:pt>
                <c:pt idx="188">
                  <c:v>7.9633461886196872E-4</c:v>
                </c:pt>
                <c:pt idx="189">
                  <c:v>8.2779066409767704E-4</c:v>
                </c:pt>
                <c:pt idx="190">
                  <c:v>8.6019119927019838E-4</c:v>
                </c:pt>
                <c:pt idx="191">
                  <c:v>8.9355041475433928E-4</c:v>
                </c:pt>
                <c:pt idx="192">
                  <c:v>9.2788205062756246E-4</c:v>
                </c:pt>
                <c:pt idx="193">
                  <c:v>9.6319936051304431E-4</c:v>
                </c:pt>
                <c:pt idx="194">
                  <c:v>9.9951507490112098E-4</c:v>
                </c:pt>
                <c:pt idx="195">
                  <c:v>1.0368413640053111E-3</c:v>
                </c:pt>
                <c:pt idx="196">
                  <c:v>1.0751898002129021E-3</c:v>
                </c:pt>
                <c:pt idx="197">
                  <c:v>1.1145713201930613E-3</c:v>
                </c:pt>
                <c:pt idx="198">
                  <c:v>1.1549961867285761E-3</c:v>
                </c:pt>
                <c:pt idx="199">
                  <c:v>1.1964739503403726E-3</c:v>
                </c:pt>
                <c:pt idx="200">
                  <c:v>1.239013410777051E-3</c:v>
                </c:pt>
                <c:pt idx="201">
                  <c:v>1.28262257844415E-3</c:v>
                </c:pt>
                <c:pt idx="202">
                  <c:v>1.327308635851123E-3</c:v>
                </c:pt>
                <c:pt idx="203">
                  <c:v>1.3730778991563263E-3</c:v>
                </c:pt>
                <c:pt idx="204">
                  <c:v>1.4199357798928157E-3</c:v>
                </c:pt>
                <c:pt idx="205">
                  <c:v>1.4678867469601763E-3</c:v>
                </c:pt>
                <c:pt idx="206">
                  <c:v>1.5169342889701973E-3</c:v>
                </c:pt>
                <c:pt idx="207">
                  <c:v>1.5670808770353476E-3</c:v>
                </c:pt>
                <c:pt idx="208">
                  <c:v>1.6183279280915922E-3</c:v>
                </c:pt>
                <c:pt idx="209">
                  <c:v>1.670675768848843E-3</c:v>
                </c:pt>
                <c:pt idx="210">
                  <c:v>1.7241236004631839E-3</c:v>
                </c:pt>
                <c:pt idx="211">
                  <c:v>1.7786694640266618E-3</c:v>
                </c:pt>
                <c:pt idx="212">
                  <c:v>1.834310206971484E-3</c:v>
                </c:pt>
                <c:pt idx="213">
                  <c:v>1.8910414504860627E-3</c:v>
                </c:pt>
                <c:pt idx="214">
                  <c:v>1.9488575580412968E-3</c:v>
                </c:pt>
                <c:pt idx="215">
                  <c:v>2.0077516051249596E-3</c:v>
                </c:pt>
                <c:pt idx="216">
                  <c:v>2.0677153502831635E-3</c:v>
                </c:pt>
                <c:pt idx="217">
                  <c:v>2.1287392075667092E-3</c:v>
                </c:pt>
                <c:pt idx="218">
                  <c:v>2.1908122204803483E-3</c:v>
                </c:pt>
                <c:pt idx="219">
                  <c:v>2.2539220375312453E-3</c:v>
                </c:pt>
                <c:pt idx="220">
                  <c:v>2.3180548894733088E-3</c:v>
                </c:pt>
                <c:pt idx="221">
                  <c:v>2.383195568341314E-3</c:v>
                </c:pt>
                <c:pt idx="222">
                  <c:v>2.4493274083672244E-3</c:v>
                </c:pt>
                <c:pt idx="223">
                  <c:v>2.5164322688704557E-3</c:v>
                </c:pt>
                <c:pt idx="224">
                  <c:v>2.5844905192096571E-3</c:v>
                </c:pt>
                <c:pt idx="225">
                  <c:v>2.6534810258825891E-3</c:v>
                </c:pt>
                <c:pt idx="226">
                  <c:v>2.7233811418569029E-3</c:v>
                </c:pt>
                <c:pt idx="227">
                  <c:v>2.79416669821157E-3</c:v>
                </c:pt>
                <c:pt idx="228">
                  <c:v>2.865811998165782E-3</c:v>
                </c:pt>
                <c:pt idx="229">
                  <c:v>2.9382898135670624E-3</c:v>
                </c:pt>
                <c:pt idx="230">
                  <c:v>3.0115713839088771E-3</c:v>
                </c:pt>
                <c:pt idx="231">
                  <c:v>3.0856264179393708E-3</c:v>
                </c:pt>
                <c:pt idx="232">
                  <c:v>3.1604230979235689E-3</c:v>
                </c:pt>
                <c:pt idx="233">
                  <c:v>3.2359280866111695E-3</c:v>
                </c:pt>
                <c:pt idx="234">
                  <c:v>3.3121065369612962E-3</c:v>
                </c:pt>
                <c:pt idx="235">
                  <c:v>3.388922104667064E-3</c:v>
                </c:pt>
                <c:pt idx="236">
                  <c:v>3.4663369635189881E-3</c:v>
                </c:pt>
                <c:pt idx="237">
                  <c:v>3.5443118236390433E-3</c:v>
                </c:pt>
                <c:pt idx="238">
                  <c:v>3.6228059526123074E-3</c:v>
                </c:pt>
                <c:pt idx="239">
                  <c:v>3.7017771995357636E-3</c:v>
                </c:pt>
                <c:pt idx="240">
                  <c:v>3.7811820219976772E-3</c:v>
                </c:pt>
                <c:pt idx="241">
                  <c:v>3.8609755159949417E-3</c:v>
                </c:pt>
                <c:pt idx="242">
                  <c:v>3.9411114487869041E-3</c:v>
                </c:pt>
                <c:pt idx="243">
                  <c:v>4.0215422946805277E-3</c:v>
                </c:pt>
                <c:pt idx="244">
                  <c:v>4.1022192737305702E-3</c:v>
                </c:pt>
                <c:pt idx="245">
                  <c:v>4.1830923933350479E-3</c:v>
                </c:pt>
                <c:pt idx="246">
                  <c:v>4.2641104926962881E-3</c:v>
                </c:pt>
                <c:pt idx="247">
                  <c:v>4.3452212901117088E-3</c:v>
                </c:pt>
                <c:pt idx="248">
                  <c:v>4.4263714330509485E-3</c:v>
                </c:pt>
                <c:pt idx="249">
                  <c:v>4.5075065509683609E-3</c:v>
                </c:pt>
                <c:pt idx="250">
                  <c:v>4.5885713107923845E-3</c:v>
                </c:pt>
                <c:pt idx="251">
                  <c:v>4.6695094750261838E-3</c:v>
                </c:pt>
                <c:pt idx="252">
                  <c:v>4.7502639623867625E-3</c:v>
                </c:pt>
                <c:pt idx="253">
                  <c:v>4.8307769109017995E-3</c:v>
                </c:pt>
                <c:pt idx="254">
                  <c:v>4.9109897433769105E-3</c:v>
                </c:pt>
                <c:pt idx="255">
                  <c:v>4.990843235139166E-3</c:v>
                </c:pt>
                <c:pt idx="256">
                  <c:v>5.0702775839544106E-3</c:v>
                </c:pt>
                <c:pt idx="257">
                  <c:v>5.1492324820120033E-3</c:v>
                </c:pt>
                <c:pt idx="258">
                  <c:v>5.2276471898598581E-3</c:v>
                </c:pt>
                <c:pt idx="259">
                  <c:v>5.305460612171695E-3</c:v>
                </c:pt>
                <c:pt idx="260">
                  <c:v>5.3826113752164922E-3</c:v>
                </c:pt>
                <c:pt idx="261">
                  <c:v>5.4590379058990779E-3</c:v>
                </c:pt>
                <c:pt idx="262">
                  <c:v>5.5346785122329135E-3</c:v>
                </c:pt>
                <c:pt idx="263">
                  <c:v>5.6094714651009911E-3</c:v>
                </c:pt>
                <c:pt idx="264">
                  <c:v>5.6833550811559571E-3</c:v>
                </c:pt>
                <c:pt idx="265">
                  <c:v>5.7562678067075938E-3</c:v>
                </c:pt>
                <c:pt idx="266">
                  <c:v>5.8281483024376713E-3</c:v>
                </c:pt>
                <c:pt idx="267">
                  <c:v>5.8989355287830739E-3</c:v>
                </c:pt>
                <c:pt idx="268">
                  <c:v>5.9685688318209511E-3</c:v>
                </c:pt>
                <c:pt idx="269">
                  <c:v>6.0369880294884864E-3</c:v>
                </c:pt>
                <c:pt idx="270">
                  <c:v>6.1041334979661261E-3</c:v>
                </c:pt>
                <c:pt idx="271">
                  <c:v>6.1699462580520397E-3</c:v>
                </c:pt>
                <c:pt idx="272">
                  <c:v>6.2343680613526752E-3</c:v>
                </c:pt>
                <c:pt idx="273">
                  <c:v>6.2973414761138208E-3</c:v>
                </c:pt>
                <c:pt idx="274">
                  <c:v>6.3588099725147866E-3</c:v>
                </c:pt>
                <c:pt idx="275">
                  <c:v>6.4187180072491253E-3</c:v>
                </c:pt>
                <c:pt idx="276">
                  <c:v>6.4770111072140384E-3</c:v>
                </c:pt>
                <c:pt idx="277">
                  <c:v>6.5336359521325077E-3</c:v>
                </c:pt>
                <c:pt idx="278">
                  <c:v>6.5885404559319627E-3</c:v>
                </c:pt>
                <c:pt idx="279">
                  <c:v>6.6416738467055822E-3</c:v>
                </c:pt>
                <c:pt idx="280">
                  <c:v>6.6929867450846005E-3</c:v>
                </c:pt>
                <c:pt idx="281">
                  <c:v>6.7424312408508255E-3</c:v>
                </c:pt>
                <c:pt idx="282">
                  <c:v>6.7899609676241937E-3</c:v>
                </c:pt>
                <c:pt idx="283">
                  <c:v>6.8355311754605781E-3</c:v>
                </c:pt>
                <c:pt idx="284">
                  <c:v>6.879098801201541E-3</c:v>
                </c:pt>
                <c:pt idx="285">
                  <c:v>6.9206225364200624E-3</c:v>
                </c:pt>
                <c:pt idx="286">
                  <c:v>6.9600628928126506E-3</c:v>
                </c:pt>
                <c:pt idx="287">
                  <c:v>6.9973822648920839E-3</c:v>
                </c:pt>
                <c:pt idx="288">
                  <c:v>7.0325449898412905E-3</c:v>
                </c:pt>
                <c:pt idx="289">
                  <c:v>7.0655174043951332E-3</c:v>
                </c:pt>
                <c:pt idx="290">
                  <c:v>7.0962678986225053E-3</c:v>
                </c:pt>
                <c:pt idx="291">
                  <c:v>7.1247669664884676E-3</c:v>
                </c:pt>
                <c:pt idx="292">
                  <c:v>7.1509872530830876E-3</c:v>
                </c:pt>
                <c:pt idx="293">
                  <c:v>7.1749035984111338E-3</c:v>
                </c:pt>
                <c:pt idx="294">
                  <c:v>7.1964930776440587E-3</c:v>
                </c:pt>
                <c:pt idx="295">
                  <c:v>7.2157350377447084E-3</c:v>
                </c:pt>
                <c:pt idx="296">
                  <c:v>7.2326111303822769E-3</c:v>
                </c:pt>
                <c:pt idx="297">
                  <c:v>7.2471053410644009E-3</c:v>
                </c:pt>
                <c:pt idx="298">
                  <c:v>7.2592040144217685E-3</c:v>
                </c:pt>
                <c:pt idx="299">
                  <c:v>7.2688958755892218E-3</c:v>
                </c:pt>
                <c:pt idx="300">
                  <c:v>7.2761720476368589E-3</c:v>
                </c:pt>
                <c:pt idx="301">
                  <c:v>7.2810260650135366E-3</c:v>
                </c:pt>
                <c:pt idx="302">
                  <c:v>7.2834538829745273E-3</c:v>
                </c:pt>
                <c:pt idx="303">
                  <c:v>7.2834538829745265E-3</c:v>
                </c:pt>
                <c:pt idx="304">
                  <c:v>7.281026874016521E-3</c:v>
                </c:pt>
                <c:pt idx="305">
                  <c:v>7.2761760899565505E-3</c:v>
                </c:pt>
                <c:pt idx="306">
                  <c:v>7.2689071827737751E-3</c:v>
                </c:pt>
                <c:pt idx="307">
                  <c:v>7.2592282118246762E-3</c:v>
                </c:pt>
                <c:pt idx="308">
                  <c:v>7.2471496291095011E-3</c:v>
                </c:pt>
                <c:pt idx="309">
                  <c:v>7.2326842605883084E-3</c:v>
                </c:pt>
                <c:pt idx="310">
                  <c:v>7.2158472835932635E-3</c:v>
                </c:pt>
                <c:pt idx="311">
                  <c:v>7.1966562003922254E-3</c:v>
                </c:pt>
                <c:pt idx="312">
                  <c:v>7.1751308079683138E-3</c:v>
                </c:pt>
                <c:pt idx="313">
                  <c:v>7.1512931640880196E-3</c:v>
                </c:pt>
                <c:pt idx="314">
                  <c:v>7.12516754973898E-3</c:v>
                </c:pt>
                <c:pt idx="315">
                  <c:v>7.0967804280268809E-3</c:v>
                </c:pt>
                <c:pt idx="316">
                  <c:v>7.0661603996284789E-3</c:v>
                </c:pt>
                <c:pt idx="317">
                  <c:v>7.0333381549055945E-3</c:v>
                </c:pt>
                <c:pt idx="318">
                  <c:v>6.9983464227916176E-3</c:v>
                </c:pt>
                <c:pt idx="319">
                  <c:v>6.9612199165699313E-3</c:v>
                </c:pt>
                <c:pt idx="320">
                  <c:v>6.9219952766688062E-3</c:v>
                </c:pt>
                <c:pt idx="321">
                  <c:v>6.8807110106051551E-3</c:v>
                </c:pt>
                <c:pt idx="322">
                  <c:v>6.8374074302138292E-3</c:v>
                </c:pt>
                <c:pt idx="323">
                  <c:v>6.7921265863050929E-3</c:v>
                </c:pt>
                <c:pt idx="324">
                  <c:v>6.7449122008988241E-3</c:v>
                </c:pt>
                <c:pt idx="325">
                  <c:v>6.695809597186124E-3</c:v>
                </c:pt>
                <c:pt idx="326">
                  <c:v>6.6448656273762454E-3</c:v>
                </c:pt>
                <c:pt idx="327">
                  <c:v>6.5921285985875676E-3</c:v>
                </c:pt>
                <c:pt idx="328">
                  <c:v>6.537648196946336E-3</c:v>
                </c:pt>
                <c:pt idx="329">
                  <c:v>6.4814754100591407E-3</c:v>
                </c:pt>
                <c:pt idx="330">
                  <c:v>6.4236624480269022E-3</c:v>
                </c:pt>
                <c:pt idx="331">
                  <c:v>6.3642626631706485E-3</c:v>
                </c:pt>
                <c:pt idx="332">
                  <c:v>6.3033304686404557E-3</c:v>
                </c:pt>
                <c:pt idx="333">
                  <c:v>6.2409212560796288E-3</c:v>
                </c:pt>
                <c:pt idx="334">
                  <c:v>6.177091312516981E-3</c:v>
                </c:pt>
                <c:pt idx="335">
                  <c:v>6.1118977366592794E-3</c:v>
                </c:pt>
                <c:pt idx="336">
                  <c:v>6.0453983547569499E-3</c:v>
                </c:pt>
                <c:pt idx="337">
                  <c:v>5.9776516362131963E-3</c:v>
                </c:pt>
                <c:pt idx="338">
                  <c:v>5.9087166091069615E-3</c:v>
                </c:pt>
                <c:pt idx="339">
                  <c:v>5.8386527757973783E-3</c:v>
                </c:pt>
                <c:pt idx="340">
                  <c:v>5.7675200287758592E-3</c:v>
                </c:pt>
                <c:pt idx="341">
                  <c:v>5.6953785669280523E-3</c:v>
                </c:pt>
                <c:pt idx="342">
                  <c:v>5.6222888123673067E-3</c:v>
                </c:pt>
                <c:pt idx="343">
                  <c:v>5.5483113279940254E-3</c:v>
                </c:pt>
                <c:pt idx="344">
                  <c:v>5.4735067359362359E-3</c:v>
                </c:pt>
                <c:pt idx="345">
                  <c:v>5.3979356370179709E-3</c:v>
                </c:pt>
                <c:pt idx="346">
                  <c:v>5.3216585314012129E-3</c:v>
                </c:pt>
                <c:pt idx="347">
                  <c:v>5.2447357405400047E-3</c:v>
                </c:pt>
                <c:pt idx="348">
                  <c:v>5.1672273305812559E-3</c:v>
                </c:pt>
                <c:pt idx="349">
                  <c:v>5.0891930373420336E-3</c:v>
                </c:pt>
                <c:pt idx="350">
                  <c:v>5.0106921929852317E-3</c:v>
                </c:pt>
                <c:pt idx="351">
                  <c:v>4.9317836545130483E-3</c:v>
                </c:pt>
                <c:pt idx="352">
                  <c:v>4.8525257341879898E-3</c:v>
                </c:pt>
                <c:pt idx="353">
                  <c:v>4.7729761319881348E-3</c:v>
                </c:pt>
                <c:pt idx="354">
                  <c:v>4.6931918701948261E-3</c:v>
                </c:pt>
                <c:pt idx="355">
                  <c:v>4.6132292302046175E-3</c:v>
                </c:pt>
                <c:pt idx="356">
                  <c:v>4.5331436916521226E-3</c:v>
                </c:pt>
                <c:pt idx="357">
                  <c:v>4.4529898739215402E-3</c:v>
                </c:pt>
                <c:pt idx="358">
                  <c:v>4.3728214801193183E-3</c:v>
                </c:pt>
                <c:pt idx="359">
                  <c:v>4.2926912435726407E-3</c:v>
                </c:pt>
                <c:pt idx="360">
                  <c:v>4.2126508769113084E-3</c:v>
                </c:pt>
                <c:pt idx="361">
                  <c:v>4.1327510237848218E-3</c:v>
                </c:pt>
                <c:pt idx="362">
                  <c:v>4.0530412132574667E-3</c:v>
                </c:pt>
                <c:pt idx="363">
                  <c:v>3.9735698169190686E-3</c:v>
                </c:pt>
                <c:pt idx="364">
                  <c:v>3.8943840087413374E-3</c:v>
                </c:pt>
                <c:pt idx="365">
                  <c:v>3.8155297277021652E-3</c:v>
                </c:pt>
                <c:pt idx="366">
                  <c:v>3.7370516431950405E-3</c:v>
                </c:pt>
                <c:pt idx="367">
                  <c:v>3.6589931232327145E-3</c:v>
                </c:pt>
                <c:pt idx="368">
                  <c:v>3.5813962054480411E-3</c:v>
                </c:pt>
                <c:pt idx="369">
                  <c:v>3.5043015708884399E-3</c:v>
                </c:pt>
                <c:pt idx="370">
                  <c:v>3.4277485205952184E-3</c:v>
                </c:pt>
                <c:pt idx="371">
                  <c:v>3.3517749549496793E-3</c:v>
                </c:pt>
                <c:pt idx="372">
                  <c:v>3.2764173557670224E-3</c:v>
                </c:pt>
                <c:pt idx="373">
                  <c:v>3.201710771107859E-3</c:v>
                </c:pt>
                <c:pt idx="374">
                  <c:v>3.1276888027755257E-3</c:v>
                </c:pt>
                <c:pt idx="375">
                  <c:v>3.0543835964604569E-3</c:v>
                </c:pt>
                <c:pt idx="376">
                  <c:v>2.9818258344879171E-3</c:v>
                </c:pt>
                <c:pt idx="377">
                  <c:v>2.9100447311202881E-3</c:v>
                </c:pt>
                <c:pt idx="378">
                  <c:v>2.8390680303612475E-3</c:v>
                </c:pt>
                <c:pt idx="379">
                  <c:v>2.7689220062040781E-3</c:v>
                </c:pt>
                <c:pt idx="380">
                  <c:v>2.6996314652623205E-3</c:v>
                </c:pt>
                <c:pt idx="381">
                  <c:v>2.6312197517176822E-3</c:v>
                </c:pt>
                <c:pt idx="382">
                  <c:v>2.5637087545154306E-3</c:v>
                </c:pt>
                <c:pt idx="383">
                  <c:v>2.4971189167358504E-3</c:v>
                </c:pt>
                <c:pt idx="384">
                  <c:v>2.4314692470650502E-3</c:v>
                </c:pt>
                <c:pt idx="385">
                  <c:v>2.3667773332884815E-3</c:v>
                </c:pt>
                <c:pt idx="386">
                  <c:v>2.3030593577247904E-3</c:v>
                </c:pt>
                <c:pt idx="387">
                  <c:v>2.2403301145182616E-3</c:v>
                </c:pt>
                <c:pt idx="388">
                  <c:v>2.1786030287049376E-3</c:v>
                </c:pt>
                <c:pt idx="389">
                  <c:v>2.1178901769653017E-3</c:v>
                </c:pt>
                <c:pt idx="390">
                  <c:v>2.0582023099760057E-3</c:v>
                </c:pt>
                <c:pt idx="391">
                  <c:v>1.9995488762720218E-3</c:v>
                </c:pt>
                <c:pt idx="392">
                  <c:v>1.9419380475286792E-3</c:v>
                </c:pt>
                <c:pt idx="393">
                  <c:v>1.8853767451734802E-3</c:v>
                </c:pt>
                <c:pt idx="394">
                  <c:v>1.829870668236949E-3</c:v>
                </c:pt>
                <c:pt idx="395">
                  <c:v>1.775424322351501E-3</c:v>
                </c:pt>
                <c:pt idx="396">
                  <c:v>1.722041049807463E-3</c:v>
                </c:pt>
                <c:pt idx="397">
                  <c:v>1.6697230605760805E-3</c:v>
                </c:pt>
                <c:pt idx="398">
                  <c:v>1.6184714642094545E-3</c:v>
                </c:pt>
                <c:pt idx="399">
                  <c:v>1.5682863025285403E-3</c:v>
                </c:pt>
                <c:pt idx="400">
                  <c:v>1.5191665830112031E-3</c:v>
                </c:pt>
                <c:pt idx="401">
                  <c:v>1.4711103127932701E-3</c:v>
                </c:pt>
                <c:pt idx="402">
                  <c:v>1.4241145331977537E-3</c:v>
                </c:pt>
                <c:pt idx="403">
                  <c:v>1.3781753547074688E-3</c:v>
                </c:pt>
                <c:pt idx="404">
                  <c:v>1.3332879923000287E-3</c:v>
                </c:pt>
                <c:pt idx="405">
                  <c:v>1.2894468010638839E-3</c:v>
                </c:pt>
                <c:pt idx="406">
                  <c:v>1.2466453120179252E-3</c:v>
                </c:pt>
                <c:pt idx="407">
                  <c:v>1.2048762680585449E-3</c:v>
                </c:pt>
                <c:pt idx="408">
                  <c:v>1.164131659959975E-3</c:v>
                </c:pt>
                <c:pt idx="409">
                  <c:v>1.1244027623566969E-3</c:v>
                </c:pt>
                <c:pt idx="410">
                  <c:v>1.0856801696395618E-3</c:v>
                </c:pt>
                <c:pt idx="411">
                  <c:v>1.0479538316984143E-3</c:v>
                </c:pt>
                <c:pt idx="412">
                  <c:v>1.0112130894484482E-3</c:v>
                </c:pt>
                <c:pt idx="413">
                  <c:v>9.7544671007889828E-4</c:v>
                </c:pt>
                <c:pt idx="414">
                  <c:v>9.406429219661305E-4</c:v>
                </c:pt>
                <c:pt idx="415">
                  <c:v>9.0678944919613913E-4</c:v>
                </c:pt>
                <c:pt idx="416">
                  <c:v>8.7387354564357833E-4</c:v>
                </c:pt>
                <c:pt idx="417">
                  <c:v>8.4188202855834651E-4</c:v>
                </c:pt>
                <c:pt idx="418">
                  <c:v>8.1080131161318447E-4</c:v>
                </c:pt>
                <c:pt idx="419">
                  <c:v>7.8061743736827143E-4</c:v>
                </c:pt>
                <c:pt idx="420">
                  <c:v>7.5131610911288174E-4</c:v>
                </c:pt>
                <c:pt idx="421">
                  <c:v>7.2288272204574827E-4</c:v>
                </c:pt>
                <c:pt idx="422">
                  <c:v>6.9530239375993619E-4</c:v>
                </c:pt>
                <c:pt idx="423">
                  <c:v>6.6855999399993585E-4</c:v>
                </c:pt>
                <c:pt idx="424">
                  <c:v>6.426401736622276E-4</c:v>
                </c:pt>
                <c:pt idx="425">
                  <c:v>6.1752739301302684E-4</c:v>
                </c:pt>
                <c:pt idx="426">
                  <c:v>5.9320594909993219E-4</c:v>
                </c:pt>
                <c:pt idx="427">
                  <c:v>5.6966000233669382E-4</c:v>
                </c:pt>
                <c:pt idx="428">
                  <c:v>5.4687360224321777E-4</c:v>
                </c:pt>
                <c:pt idx="429">
                  <c:v>5.2483071232554187E-4</c:v>
                </c:pt>
                <c:pt idx="430">
                  <c:v>5.0351523408271486E-4</c:v>
                </c:pt>
                <c:pt idx="431">
                  <c:v>4.8291103013047834E-4</c:v>
                </c:pt>
                <c:pt idx="432">
                  <c:v>4.630019464338228E-4</c:v>
                </c:pt>
                <c:pt idx="433">
                  <c:v>4.437718336426448E-4</c:v>
                </c:pt>
                <c:pt idx="434">
                  <c:v>4.2520456752728525E-4</c:v>
                </c:pt>
                <c:pt idx="435">
                  <c:v>4.0728406851273216E-4</c:v>
                </c:pt>
                <c:pt idx="436">
                  <c:v>3.8999432031222169E-4</c:v>
                </c:pt>
                <c:pt idx="437">
                  <c:v>3.733193876632588E-4</c:v>
                </c:pt>
                <c:pt idx="438">
                  <c:v>3.5724343317056992E-4</c:v>
                </c:pt>
                <c:pt idx="439">
                  <c:v>3.417507332626691E-4</c:v>
                </c:pt>
                <c:pt idx="440">
                  <c:v>3.2682569327000926E-4</c:v>
                </c:pt>
                <c:pt idx="441">
                  <c:v>3.1245286163480556E-4</c:v>
                </c:pt>
                <c:pt idx="442">
                  <c:v>2.9861694326359243E-4</c:v>
                </c:pt>
                <c:pt idx="443">
                  <c:v>2.8530281203527455E-4</c:v>
                </c:pt>
                <c:pt idx="444">
                  <c:v>2.7249552247876927E-4</c:v>
                </c:pt>
                <c:pt idx="445">
                  <c:v>2.6018032063537702E-4</c:v>
                </c:pt>
                <c:pt idx="446">
                  <c:v>2.4834265412220912E-4</c:v>
                </c:pt>
                <c:pt idx="447">
                  <c:v>2.3696818141432499E-4</c:v>
                </c:pt>
                <c:pt idx="448">
                  <c:v>2.2604278036342411E-4</c:v>
                </c:pt>
                <c:pt idx="449">
                  <c:v>2.155525559727465E-4</c:v>
                </c:pt>
                <c:pt idx="450">
                  <c:v>2.0548384744780601E-4</c:v>
                </c:pt>
                <c:pt idx="451">
                  <c:v>1.9582323454365205E-4</c:v>
                </c:pt>
                <c:pt idx="452">
                  <c:v>1.8655754322990668E-4</c:v>
                </c:pt>
                <c:pt idx="453">
                  <c:v>1.7767385069514377E-4</c:v>
                </c:pt>
                <c:pt idx="454">
                  <c:v>1.6915948971292871E-4</c:v>
                </c:pt>
                <c:pt idx="455">
                  <c:v>1.6100205239174178E-4</c:v>
                </c:pt>
                <c:pt idx="456">
                  <c:v>1.5318939333182311E-4</c:v>
                </c:pt>
                <c:pt idx="457">
                  <c:v>1.4570963221162612E-4</c:v>
                </c:pt>
                <c:pt idx="458">
                  <c:v>1.3855115582721997E-4</c:v>
                </c:pt>
                <c:pt idx="459">
                  <c:v>1.3170261960762333E-4</c:v>
                </c:pt>
                <c:pt idx="460">
                  <c:v>1.2515294862935347E-4</c:v>
                </c:pt>
                <c:pt idx="461">
                  <c:v>1.1889133815328128E-4</c:v>
                </c:pt>
                <c:pt idx="462">
                  <c:v>1.1290725370681751E-4</c:v>
                </c:pt>
                <c:pt idx="463">
                  <c:v>1.0719043073432257E-4</c:v>
                </c:pt>
                <c:pt idx="464">
                  <c:v>1.0173087383833359E-4</c:v>
                </c:pt>
                <c:pt idx="465">
                  <c:v>9.6518855634090652E-5</c:v>
                </c:pt>
                <c:pt idx="466">
                  <c:v>9.1544915239417148E-5</c:v>
                </c:pt>
                <c:pt idx="467">
                  <c:v>8.679985642169839E-5</c:v>
                </c:pt>
                <c:pt idx="468">
                  <c:v>8.2274745423411004E-5</c:v>
                </c:pt>
                <c:pt idx="469">
                  <c:v>7.7960908487122464E-5</c:v>
                </c:pt>
                <c:pt idx="470">
                  <c:v>7.384992910052532E-5</c:v>
                </c:pt>
                <c:pt idx="471">
                  <c:v>6.9933644981559368E-5</c:v>
                </c:pt>
                <c:pt idx="472">
                  <c:v>6.6204144823187451E-5</c:v>
                </c:pt>
                <c:pt idx="473">
                  <c:v>6.2653764816894737E-5</c:v>
                </c:pt>
                <c:pt idx="474">
                  <c:v>5.9275084973411632E-5</c:v>
                </c:pt>
                <c:pt idx="475">
                  <c:v>5.6060925258586398E-5</c:v>
                </c:pt>
                <c:pt idx="476">
                  <c:v>5.300434156185204E-5</c:v>
                </c:pt>
                <c:pt idx="477">
                  <c:v>5.0098621514037793E-5</c:v>
                </c:pt>
                <c:pt idx="478">
                  <c:v>4.7337280170743455E-5</c:v>
                </c:pt>
                <c:pt idx="479">
                  <c:v>4.4714055576900543E-5</c:v>
                </c:pt>
                <c:pt idx="480">
                  <c:v>4.2222904227477897E-5</c:v>
                </c:pt>
                <c:pt idx="481">
                  <c:v>3.985799643877731E-5</c:v>
                </c:pt>
                <c:pt idx="482">
                  <c:v>3.7613711644017756E-5</c:v>
                </c:pt>
                <c:pt idx="483">
                  <c:v>3.5484633626431482E-5</c:v>
                </c:pt>
                <c:pt idx="484">
                  <c:v>3.3465545702387343E-5</c:v>
                </c:pt>
                <c:pt idx="485">
                  <c:v>3.155142586648701E-5</c:v>
                </c:pt>
                <c:pt idx="486">
                  <c:v>2.9737441909978598E-5</c:v>
                </c:pt>
                <c:pt idx="487">
                  <c:v>2.801894652322065E-5</c:v>
                </c:pt>
                <c:pt idx="488">
                  <c:v>2.6391472392359634E-5</c:v>
                </c:pt>
                <c:pt idx="489">
                  <c:v>2.4850727299773481E-5</c:v>
                </c:pt>
                <c:pt idx="490">
                  <c:v>2.3392589237314099E-5</c:v>
                </c:pt>
                <c:pt idx="491">
                  <c:v>2.2013101540759508E-5</c:v>
                </c:pt>
                <c:pt idx="492">
                  <c:v>2.0708468053395923E-5</c:v>
                </c:pt>
                <c:pt idx="493">
                  <c:v>1.9475048326077263E-5</c:v>
                </c:pt>
                <c:pt idx="494">
                  <c:v>1.8309352860617675E-5</c:v>
                </c:pt>
                <c:pt idx="495">
                  <c:v>1.7208038402836692E-5</c:v>
                </c:pt>
                <c:pt idx="496">
                  <c:v>1.6167903291108327E-5</c:v>
                </c:pt>
                <c:pt idx="497">
                  <c:v>1.5185882865787719E-5</c:v>
                </c:pt>
                <c:pt idx="498">
                  <c:v>1.4259044944401382E-5</c:v>
                </c:pt>
                <c:pt idx="499">
                  <c:v>1.3384585367085363E-5</c:v>
                </c:pt>
                <c:pt idx="500">
                  <c:v>1.2559823616282449E-5</c:v>
                </c:pt>
                <c:pt idx="501">
                  <c:v>1.1782198514336413E-5</c:v>
                </c:pt>
                <c:pt idx="502">
                  <c:v>1.1049264002191433E-5</c:v>
                </c:pt>
                <c:pt idx="503">
                  <c:v>1.035868500205448E-5</c:v>
                </c:pt>
                <c:pt idx="504">
                  <c:v>9.7082333664992317E-6</c:v>
                </c:pt>
                <c:pt idx="505">
                  <c:v>9.0957839161452949E-6</c:v>
                </c:pt>
                <c:pt idx="506">
                  <c:v>8.5193105677284956E-6</c:v>
                </c:pt>
                <c:pt idx="507">
                  <c:v>7.9768825540529894E-6</c:v>
                </c:pt>
                <c:pt idx="508">
                  <c:v>7.4666607370231699E-6</c:v>
                </c:pt>
                <c:pt idx="509">
                  <c:v>6.9868940146817502E-6</c:v>
                </c:pt>
                <c:pt idx="510">
                  <c:v>6.5359158229016119E-6</c:v>
                </c:pt>
                <c:pt idx="511">
                  <c:v>6.1121407321397488E-6</c:v>
                </c:pt>
                <c:pt idx="512">
                  <c:v>5.7140611394264064E-6</c:v>
                </c:pt>
                <c:pt idx="513">
                  <c:v>5.3402440555389065E-6</c:v>
                </c:pt>
                <c:pt idx="514">
                  <c:v>4.9893279871117048E-6</c:v>
                </c:pt>
                <c:pt idx="515">
                  <c:v>4.6600199132427317E-6</c:v>
                </c:pt>
                <c:pt idx="516">
                  <c:v>4.3510923559689888E-6</c:v>
                </c:pt>
                <c:pt idx="517">
                  <c:v>4.0613805438414561E-6</c:v>
                </c:pt>
                <c:pt idx="518">
                  <c:v>3.789779667659467E-6</c:v>
                </c:pt>
                <c:pt idx="519">
                  <c:v>3.5352422272941292E-6</c:v>
                </c:pt>
                <c:pt idx="520">
                  <c:v>3.2967754684123237E-6</c:v>
                </c:pt>
                <c:pt idx="521">
                  <c:v>3.0734389077803027E-6</c:v>
                </c:pt>
                <c:pt idx="522">
                  <c:v>2.8643419457412795E-6</c:v>
                </c:pt>
                <c:pt idx="523">
                  <c:v>2.6686415643550721E-6</c:v>
                </c:pt>
                <c:pt idx="524">
                  <c:v>2.4855401096135944E-6</c:v>
                </c:pt>
                <c:pt idx="525">
                  <c:v>2.3142831560647348E-6</c:v>
                </c:pt>
                <c:pt idx="526">
                  <c:v>2.1541574521236536E-6</c:v>
                </c:pt>
                <c:pt idx="527">
                  <c:v>2.0044889442837257E-6</c:v>
                </c:pt>
                <c:pt idx="528">
                  <c:v>1.8646408784035106E-6</c:v>
                </c:pt>
                <c:pt idx="529">
                  <c:v>1.7340119761966866E-6</c:v>
                </c:pt>
                <c:pt idx="530">
                  <c:v>1.612034685029446E-6</c:v>
                </c:pt>
                <c:pt idx="531">
                  <c:v>1.4981734990980331E-6</c:v>
                </c:pt>
                <c:pt idx="532">
                  <c:v>1.391923350044602E-6</c:v>
                </c:pt>
                <c:pt idx="533">
                  <c:v>1.2928080650569476E-6</c:v>
                </c:pt>
                <c:pt idx="534">
                  <c:v>1.200378890489226E-6</c:v>
                </c:pt>
                <c:pt idx="535">
                  <c:v>1.1142130790432067E-6</c:v>
                </c:pt>
                <c:pt idx="536">
                  <c:v>1.0339125385492315E-6</c:v>
                </c:pt>
                <c:pt idx="537">
                  <c:v>9.591025403981749E-7</c:v>
                </c:pt>
                <c:pt idx="538">
                  <c:v>8.894304856860672E-7</c:v>
                </c:pt>
                <c:pt idx="539">
                  <c:v>8.2456472715027854E-7</c:v>
                </c:pt>
                <c:pt idx="540">
                  <c:v>7.6419344499562324E-7</c:v>
                </c:pt>
                <c:pt idx="541">
                  <c:v>7.0802357473343546E-7</c:v>
                </c:pt>
                <c:pt idx="542">
                  <c:v>6.5577978518070344E-7</c:v>
                </c:pt>
                <c:pt idx="543">
                  <c:v>6.0720350479696842E-7</c:v>
                </c:pt>
                <c:pt idx="544">
                  <c:v>5.6205199456675643E-7</c:v>
                </c:pt>
                <c:pt idx="545">
                  <c:v>5.2009746566940614E-7</c:v>
                </c:pt>
                <c:pt idx="546">
                  <c:v>4.8112624021222139E-7</c:v>
                </c:pt>
                <c:pt idx="547">
                  <c:v>4.4493795334054028E-7</c:v>
                </c:pt>
                <c:pt idx="548">
                  <c:v>4.1134479507599167E-7</c:v>
                </c:pt>
                <c:pt idx="549">
                  <c:v>3.8017079027357015E-7</c:v>
                </c:pt>
                <c:pt idx="550">
                  <c:v>3.5125111512802061E-7</c:v>
                </c:pt>
                <c:pt idx="551">
                  <c:v>3.2443144870199429E-7</c:v>
                </c:pt>
                <c:pt idx="552">
                  <c:v>2.9956735798891718E-7</c:v>
                </c:pt>
                <c:pt idx="553">
                  <c:v>2.7652371506668994E-7</c:v>
                </c:pt>
                <c:pt idx="554">
                  <c:v>2.551741449400409E-7</c:v>
                </c:pt>
                <c:pt idx="555">
                  <c:v>2.3540050271220139E-7</c:v>
                </c:pt>
                <c:pt idx="556">
                  <c:v>2.170923787693349E-7</c:v>
                </c:pt>
                <c:pt idx="557">
                  <c:v>2.001466307031382E-7</c:v>
                </c:pt>
                <c:pt idx="558">
                  <c:v>1.8446694074022265E-7</c:v>
                </c:pt>
                <c:pt idx="559">
                  <c:v>1.6996339748791065E-7</c:v>
                </c:pt>
                <c:pt idx="560">
                  <c:v>1.5655210084856161E-7</c:v>
                </c:pt>
                <c:pt idx="561">
                  <c:v>1.4415478899498984E-7</c:v>
                </c:pt>
                <c:pt idx="562">
                  <c:v>1.3269848634088608E-7</c:v>
                </c:pt>
                <c:pt idx="563">
                  <c:v>1.2211517147934517E-7</c:v>
                </c:pt>
                <c:pt idx="564">
                  <c:v>1.1234146410243507E-7</c:v>
                </c:pt>
                <c:pt idx="565">
                  <c:v>1.0331832995318653E-7</c:v>
                </c:pt>
                <c:pt idx="566">
                  <c:v>9.4990802899040615E-8</c:v>
                </c:pt>
                <c:pt idx="567">
                  <c:v>8.7307723252793427E-8</c:v>
                </c:pt>
                <c:pt idx="568">
                  <c:v>8.0221491503330054E-8</c:v>
                </c:pt>
                <c:pt idx="569">
                  <c:v>7.3687836653397144E-8</c:v>
                </c:pt>
                <c:pt idx="570">
                  <c:v>6.7665598396139207E-8</c:v>
                </c:pt>
                <c:pt idx="571">
                  <c:v>6.2116522395478399E-8</c:v>
                </c:pt>
                <c:pt idx="572">
                  <c:v>5.7005067967710159E-8</c:v>
                </c:pt>
                <c:pt idx="573">
                  <c:v>5.2298227493308209E-8</c:v>
                </c:pt>
                <c:pt idx="574">
                  <c:v>4.7965356918351441E-8</c:v>
                </c:pt>
                <c:pt idx="575">
                  <c:v>4.3978016734428841E-8</c:v>
                </c:pt>
                <c:pt idx="576">
                  <c:v>4.0309822854656321E-8</c:v>
                </c:pt>
                <c:pt idx="577">
                  <c:v>3.6936306830777133E-8</c:v>
                </c:pt>
                <c:pt idx="578">
                  <c:v>3.3834784883156172E-8</c:v>
                </c:pt>
                <c:pt idx="579">
                  <c:v>3.0984235240983825E-8</c:v>
                </c:pt>
                <c:pt idx="580">
                  <c:v>2.8365183314909408E-8</c:v>
                </c:pt>
                <c:pt idx="581">
                  <c:v>2.595959424793304E-8</c:v>
                </c:pt>
                <c:pt idx="582">
                  <c:v>2.3750772413479264E-8</c:v>
                </c:pt>
                <c:pt idx="583">
                  <c:v>2.1723267451353723E-8</c:v>
                </c:pt>
                <c:pt idx="584">
                  <c:v>1.9862786453538916E-8</c:v>
                </c:pt>
                <c:pt idx="585">
                  <c:v>1.8156111931936972E-8</c:v>
                </c:pt>
                <c:pt idx="586">
                  <c:v>1.6591025219558849E-8</c:v>
                </c:pt>
                <c:pt idx="587">
                  <c:v>1.5156234975235545E-8</c:v>
                </c:pt>
                <c:pt idx="588">
                  <c:v>1.3841310479667404E-8</c:v>
                </c:pt>
                <c:pt idx="589">
                  <c:v>1.2636619427572561E-8</c:v>
                </c:pt>
                <c:pt idx="590">
                  <c:v>1.153326993693826E-8</c:v>
                </c:pt>
                <c:pt idx="591">
                  <c:v>1.0523056511804666E-8</c:v>
                </c:pt>
                <c:pt idx="592">
                  <c:v>9.5984097097642542E-9</c:v>
                </c:pt>
                <c:pt idx="593">
                  <c:v>8.7523492794205901E-9</c:v>
                </c:pt>
                <c:pt idx="594">
                  <c:v>7.9784405464180856E-9</c:v>
                </c:pt>
                <c:pt idx="595">
                  <c:v>7.2707538393846625E-9</c:v>
                </c:pt>
                <c:pt idx="596">
                  <c:v>6.6238267592325587E-9</c:v>
                </c:pt>
                <c:pt idx="597">
                  <c:v>6.0326291067692154E-9</c:v>
                </c:pt>
                <c:pt idx="598">
                  <c:v>5.492530294478892E-9</c:v>
                </c:pt>
                <c:pt idx="599">
                  <c:v>4.9992690787123808E-9</c:v>
                </c:pt>
                <c:pt idx="600">
                  <c:v>4.5489254583372437E-9</c:v>
                </c:pt>
                <c:pt idx="601">
                  <c:v>4.1378945952128517E-9</c:v>
                </c:pt>
                <c:pt idx="602">
                  <c:v>3.7628626206844275E-9</c:v>
                </c:pt>
                <c:pt idx="603">
                  <c:v>3.4207842006224405E-9</c:v>
                </c:pt>
                <c:pt idx="604">
                  <c:v>3.108861739432623E-9</c:v>
                </c:pt>
                <c:pt idx="605">
                  <c:v>2.8245261109321219E-9</c:v>
                </c:pt>
                <c:pt idx="606">
                  <c:v>2.5654188110190591E-9</c:v>
                </c:pt>
                <c:pt idx="607">
                  <c:v>2.3293754337341685E-9</c:v>
                </c:pt>
                <c:pt idx="608">
                  <c:v>2.114410378578622E-9</c:v>
                </c:pt>
                <c:pt idx="609">
                  <c:v>1.9187027028844413E-9</c:v>
                </c:pt>
                <c:pt idx="610">
                  <c:v>1.7405830386009724E-9</c:v>
                </c:pt>
                <c:pt idx="611">
                  <c:v>1.5785214981265487E-9</c:v>
                </c:pt>
                <c:pt idx="612">
                  <c:v>1.4311164987548403E-9</c:v>
                </c:pt>
                <c:pt idx="613">
                  <c:v>1.2970844399591066E-9</c:v>
                </c:pt>
                <c:pt idx="614">
                  <c:v>1.1752501721163513E-9</c:v>
                </c:pt>
                <c:pt idx="615">
                  <c:v>1.0645381993807413E-9</c:v>
                </c:pt>
                <c:pt idx="616">
                  <c:v>9.6396456327865722E-10</c:v>
                </c:pt>
                <c:pt idx="617">
                  <c:v>8.7262935722269711E-10</c:v>
                </c:pt>
                <c:pt idx="618">
                  <c:v>7.8970982554089516E-10</c:v>
                </c:pt>
                <c:pt idx="619">
                  <c:v>7.1445400380662147E-10</c:v>
                </c:pt>
                <c:pt idx="620">
                  <c:v>6.4617486024110174E-10</c:v>
                </c:pt>
                <c:pt idx="621">
                  <c:v>5.8424490076050122E-10</c:v>
                </c:pt>
                <c:pt idx="622">
                  <c:v>5.2809120285673975E-10</c:v>
                </c:pt>
                <c:pt idx="623">
                  <c:v>4.7719084595487582E-10</c:v>
                </c:pt>
                <c:pt idx="624">
                  <c:v>4.3106670817966449E-10</c:v>
                </c:pt>
                <c:pt idx="625">
                  <c:v>3.8928360160717236E-10</c:v>
                </c:pt>
                <c:pt idx="626">
                  <c:v>3.5144472007870485E-10</c:v>
                </c:pt>
                <c:pt idx="627">
                  <c:v>3.1718837552226614E-10</c:v>
                </c:pt>
                <c:pt idx="628">
                  <c:v>2.8618500047122683E-10</c:v>
                </c:pt>
                <c:pt idx="629">
                  <c:v>2.5813439609552033E-10</c:v>
                </c:pt>
                <c:pt idx="630">
                  <c:v>2.3276320657847422E-10</c:v>
                </c:pt>
                <c:pt idx="631">
                  <c:v>2.098226020839564E-10</c:v>
                </c:pt>
                <c:pt idx="632">
                  <c:v>1.8908615387560062E-10</c:v>
                </c:pt>
                <c:pt idx="633">
                  <c:v>1.7034788637441267E-10</c:v>
                </c:pt>
                <c:pt idx="634">
                  <c:v>1.5342049208142913E-10</c:v>
                </c:pt>
                <c:pt idx="635">
                  <c:v>1.3813369635182401E-10</c:v>
                </c:pt>
                <c:pt idx="636">
                  <c:v>1.2433275999264043E-10</c:v>
                </c:pt>
                <c:pt idx="637">
                  <c:v>1.1187710857166645E-10</c:v>
                </c:pt>
                <c:pt idx="638">
                  <c:v>1.0063907817541329E-10</c:v>
                </c:pt>
                <c:pt idx="639">
                  <c:v>9.0502768143352655E-11</c:v>
                </c:pt>
                <c:pt idx="640">
                  <c:v>8.1362992037776614E-11</c:v>
                </c:pt>
                <c:pt idx="641">
                  <c:v>7.3124318787701776E-11</c:v>
                </c:pt>
                <c:pt idx="642">
                  <c:v>6.5700196574749168E-11</c:v>
                </c:pt>
                <c:pt idx="643">
                  <c:v>5.9012152612051046E-11</c:v>
                </c:pt>
                <c:pt idx="644">
                  <c:v>5.2989062507078967E-11</c:v>
                </c:pt>
                <c:pt idx="645">
                  <c:v>4.756648339953368E-11</c:v>
                </c:pt>
                <c:pt idx="646">
                  <c:v>4.2686045527551039E-11</c:v>
                </c:pt>
                <c:pt idx="647">
                  <c:v>3.8294897303423039E-11</c:v>
                </c:pt>
                <c:pt idx="648">
                  <c:v>3.4345199375268325E-11</c:v>
                </c:pt>
                <c:pt idx="649">
                  <c:v>3.0793663516379433E-11</c:v>
                </c:pt>
                <c:pt idx="650">
                  <c:v>2.7601132521403988E-11</c:v>
                </c:pt>
                <c:pt idx="651">
                  <c:v>2.4732197599822867E-11</c:v>
                </c:pt>
                <c:pt idx="652">
                  <c:v>2.2154850044632317E-11</c:v>
                </c:pt>
                <c:pt idx="653">
                  <c:v>1.9840164219072356E-11</c:v>
                </c:pt>
                <c:pt idx="654">
                  <c:v>1.7762009148677632E-11</c:v>
                </c:pt>
                <c:pt idx="655">
                  <c:v>1.5896786230917127E-11</c:v>
                </c:pt>
                <c:pt idx="656">
                  <c:v>1.4223190782209622E-11</c:v>
                </c:pt>
                <c:pt idx="657">
                  <c:v>1.2721995332924925E-11</c:v>
                </c:pt>
                <c:pt idx="658">
                  <c:v>1.1375852756713365E-11</c:v>
                </c:pt>
                <c:pt idx="659">
                  <c:v>1.0169117482163737E-11</c:v>
                </c:pt>
                <c:pt idx="660">
                  <c:v>9.0876831833460106E-12</c:v>
                </c:pt>
                <c:pt idx="661">
                  <c:v>8.1188354824414161E-12</c:v>
                </c:pt>
                <c:pt idx="662">
                  <c:v>7.2511183231088019E-12</c:v>
                </c:pt>
                <c:pt idx="663">
                  <c:v>6.474212788490307E-12</c:v>
                </c:pt>
                <c:pt idx="664">
                  <c:v>5.7788272435200367E-12</c:v>
                </c:pt>
                <c:pt idx="665">
                  <c:v>5.1565977782748521E-12</c:v>
                </c:pt>
                <c:pt idx="666">
                  <c:v>4.5999980180864457E-12</c:v>
                </c:pt>
                <c:pt idx="667">
                  <c:v>4.1022574477584198E-12</c:v>
                </c:pt>
                <c:pt idx="668">
                  <c:v>3.6572874719986509E-12</c:v>
                </c:pt>
                <c:pt idx="669">
                  <c:v>3.2596145026724552E-12</c:v>
                </c:pt>
                <c:pt idx="670">
                  <c:v>2.9043194262006421E-12</c:v>
                </c:pt>
                <c:pt idx="671">
                  <c:v>2.5869828618175905E-12</c:v>
                </c:pt>
                <c:pt idx="672">
                  <c:v>2.3036356739247698E-12</c:v>
                </c:pt>
                <c:pt idx="673">
                  <c:v>2.0507142497846777E-12</c:v>
                </c:pt>
                <c:pt idx="674">
                  <c:v>1.8250200977022739E-12</c:v>
                </c:pt>
                <c:pt idx="675">
                  <c:v>1.623683360945004E-12</c:v>
                </c:pt>
                <c:pt idx="676">
                  <c:v>1.4441298792869931E-12</c:v>
                </c:pt>
                <c:pt idx="677">
                  <c:v>1.2840514635035874E-12</c:v>
                </c:pt>
                <c:pt idx="678">
                  <c:v>1.1413790786698769E-12</c:v>
                </c:pt>
                <c:pt idx="679">
                  <c:v>1.014258659955403E-12</c:v>
                </c:pt>
                <c:pt idx="680">
                  <c:v>9.0102930999889618E-13</c:v>
                </c:pt>
                <c:pt idx="681">
                  <c:v>8.002036500878791E-13</c:v>
                </c:pt>
                <c:pt idx="682">
                  <c:v>7.1045011845618623E-13</c:v>
                </c:pt>
                <c:pt idx="683">
                  <c:v>6.3057702821553844E-13</c:v>
                </c:pt>
                <c:pt idx="684">
                  <c:v>5.5951821492065198E-13</c:v>
                </c:pt>
                <c:pt idx="685">
                  <c:v>4.9632011968124494E-13</c:v>
                </c:pt>
                <c:pt idx="686">
                  <c:v>4.4013016820682745E-13</c:v>
                </c:pt>
                <c:pt idx="687">
                  <c:v>3.9018631933231457E-13</c:v>
                </c:pt>
                <c:pt idx="688">
                  <c:v>3.4580766853675995E-13</c:v>
                </c:pt>
                <c:pt idx="689">
                  <c:v>3.0638600283823226E-13</c:v>
                </c:pt>
                <c:pt idx="690">
                  <c:v>2.7137821331995927E-13</c:v>
                </c:pt>
                <c:pt idx="691">
                  <c:v>2.402994805076314E-13</c:v>
                </c:pt>
                <c:pt idx="692">
                  <c:v>2.1271715595246772E-13</c:v>
                </c:pt>
                <c:pt idx="693">
                  <c:v>1.8824527075439138E-13</c:v>
                </c:pt>
                <c:pt idx="694">
                  <c:v>1.6653960845272996E-13</c:v>
                </c:pt>
                <c:pt idx="695">
                  <c:v>1.4729328577775433E-13</c:v>
                </c:pt>
                <c:pt idx="696">
                  <c:v>1.3023279025442519E-13</c:v>
                </c:pt>
                <c:pt idx="697">
                  <c:v>1.1511442862795745E-13</c:v>
                </c:pt>
                <c:pt idx="698">
                  <c:v>1.0172114459024854E-13</c:v>
                </c:pt>
                <c:pt idx="699">
                  <c:v>8.9859668365940474E-14</c:v>
                </c:pt>
                <c:pt idx="700">
                  <c:v>7.9357964409128688E-14</c:v>
                </c:pt>
                <c:pt idx="701">
                  <c:v>7.0062946800291784E-14</c:v>
                </c:pt>
                <c:pt idx="702">
                  <c:v>6.18384349517111E-14</c:v>
                </c:pt>
                <c:pt idx="703">
                  <c:v>5.4563324957394826E-14</c:v>
                </c:pt>
                <c:pt idx="704">
                  <c:v>4.8129954387585811E-14</c:v>
                </c:pt>
                <c:pt idx="705">
                  <c:v>4.2442640553428471E-14</c:v>
                </c:pt>
                <c:pt idx="706">
                  <c:v>3.7416374275724402E-14</c:v>
                </c:pt>
                <c:pt idx="707">
                  <c:v>3.2975653004456018E-14</c:v>
                </c:pt>
                <c:pt idx="708">
                  <c:v>2.9053438770444682E-14</c:v>
                </c:pt>
                <c:pt idx="709">
                  <c:v>2.5590227924643688E-14</c:v>
                </c:pt>
                <c:pt idx="710">
                  <c:v>2.2533220949202359E-14</c:v>
                </c:pt>
                <c:pt idx="711">
                  <c:v>1.9835581821479415E-14</c:v>
                </c:pt>
                <c:pt idx="712">
                  <c:v>1.7455777490301777E-14</c:v>
                </c:pt>
                <c:pt idx="713">
                  <c:v>1.535698899440152E-14</c:v>
                </c:pt>
                <c:pt idx="714">
                  <c:v>1.3506586626563042E-14</c:v>
                </c:pt>
                <c:pt idx="715">
                  <c:v>1.187566233285033E-14</c:v>
                </c:pt>
                <c:pt idx="716">
                  <c:v>1.0438613243056343E-14</c:v>
                </c:pt>
                <c:pt idx="717">
                  <c:v>9.1727708638463564E-15</c:v>
                </c:pt>
                <c:pt idx="718">
                  <c:v>8.0580710370534619E-15</c:v>
                </c:pt>
                <c:pt idx="719">
                  <c:v>7.0767602784426744E-15</c:v>
                </c:pt>
                <c:pt idx="720">
                  <c:v>6.213134572820752E-15</c:v>
                </c:pt>
                <c:pt idx="721">
                  <c:v>5.4533071148218649E-15</c:v>
                </c:pt>
                <c:pt idx="722">
                  <c:v>4.7850018556495133E-15</c:v>
                </c:pt>
                <c:pt idx="723">
                  <c:v>4.197370048815481E-15</c:v>
                </c:pt>
                <c:pt idx="724">
                  <c:v>3.680827286303946E-15</c:v>
                </c:pt>
                <c:pt idx="725">
                  <c:v>3.2269087840187809E-15</c:v>
                </c:pt>
                <c:pt idx="726">
                  <c:v>2.828140915003559E-15</c:v>
                </c:pt>
                <c:pt idx="727">
                  <c:v>2.4779272035660869E-15</c:v>
                </c:pt>
                <c:pt idx="728">
                  <c:v>2.170447185605256E-15</c:v>
                </c:pt>
                <c:pt idx="729">
                  <c:v>1.900566712438972E-15</c:v>
                </c:pt>
                <c:pt idx="730">
                  <c:v>1.6637584293309323E-15</c:v>
                </c:pt>
                <c:pt idx="731">
                  <c:v>1.4560312975474952E-15</c:v>
                </c:pt>
                <c:pt idx="732">
                  <c:v>1.2738681518350319E-15</c:v>
                </c:pt>
                <c:pt idx="733">
                  <c:v>1.1141703951909545E-15</c:v>
                </c:pt>
                <c:pt idx="734">
                  <c:v>9.7420903106178773E-16</c:v>
                </c:pt>
                <c:pt idx="735">
                  <c:v>8.5158132085822356E-16</c:v>
                </c:pt>
                <c:pt idx="736">
                  <c:v>7.4417243302493593E-16</c:v>
                </c:pt>
                <c:pt idx="737">
                  <c:v>6.501215198237756E-16</c:v>
                </c:pt>
                <c:pt idx="738">
                  <c:v>5.6779172037008353E-16</c:v>
                </c:pt>
                <c:pt idx="739">
                  <c:v>4.9574364409494706E-16</c:v>
                </c:pt>
                <c:pt idx="740">
                  <c:v>4.3271193840118852E-16</c:v>
                </c:pt>
                <c:pt idx="741">
                  <c:v>3.7758458848272404E-16</c:v>
                </c:pt>
                <c:pt idx="742">
                  <c:v>3.2938463665254196E-16</c:v>
                </c:pt>
                <c:pt idx="743">
                  <c:v>2.8725404359234634E-16</c:v>
                </c:pt>
                <c:pt idx="744">
                  <c:v>2.504394451546146E-16</c:v>
                </c:pt>
                <c:pt idx="745">
                  <c:v>2.1827958613126827E-16</c:v>
                </c:pt>
                <c:pt idx="746">
                  <c:v>1.9019423711700159E-16</c:v>
                </c:pt>
                <c:pt idx="747">
                  <c:v>1.6567442257578701E-16</c:v>
                </c:pt>
                <c:pt idx="748">
                  <c:v>1.4427380775829432E-16</c:v>
                </c:pt>
                <c:pt idx="749">
                  <c:v>1.2560110948198133E-16</c:v>
                </c:pt>
                <c:pt idx="750">
                  <c:v>1.093134112114697E-16</c:v>
                </c:pt>
                <c:pt idx="751">
                  <c:v>9.511027657610777E-17</c:v>
                </c:pt>
                <c:pt idx="752">
                  <c:v>8.2728567622015743E-17</c:v>
                </c:pt>
                <c:pt idx="753">
                  <c:v>7.1937884888708258E-17</c:v>
                </c:pt>
                <c:pt idx="754">
                  <c:v>6.2536555973953613E-17</c:v>
                </c:pt>
                <c:pt idx="755">
                  <c:v>5.4348107740978086E-17</c:v>
                </c:pt>
                <c:pt idx="756">
                  <c:v>4.7218164848807637E-17</c:v>
                </c:pt>
                <c:pt idx="757">
                  <c:v>4.1011723956695076E-17</c:v>
                </c:pt>
                <c:pt idx="758">
                  <c:v>3.5610758862542958E-17</c:v>
                </c:pt>
                <c:pt idx="759">
                  <c:v>3.0912117068181276E-17</c:v>
                </c:pt>
                <c:pt idx="760">
                  <c:v>2.6825672896887328E-17</c:v>
                </c:pt>
                <c:pt idx="761">
                  <c:v>2.3272706388275721E-17</c:v>
                </c:pt>
                <c:pt idx="762">
                  <c:v>2.0184480822442674E-17</c:v>
                </c:pt>
                <c:pt idx="763">
                  <c:v>1.7500994932753509E-17</c:v>
                </c:pt>
                <c:pt idx="764">
                  <c:v>1.5169888702186185E-17</c:v>
                </c:pt>
                <c:pt idx="765">
                  <c:v>1.3145484144008515E-17</c:v>
                </c:pt>
                <c:pt idx="766">
                  <c:v>1.1387944681497042E-17</c:v>
                </c:pt>
                <c:pt idx="767">
                  <c:v>9.8625386964467311E-18</c:v>
                </c:pt>
                <c:pt idx="768">
                  <c:v>8.5389945423787582E-18</c:v>
                </c:pt>
                <c:pt idx="769">
                  <c:v>7.3909358416428099E-18</c:v>
                </c:pt>
                <c:pt idx="770">
                  <c:v>6.3953872295724872E-18</c:v>
                </c:pt>
                <c:pt idx="771">
                  <c:v>5.5323418940939934E-18</c:v>
                </c:pt>
                <c:pt idx="772">
                  <c:v>4.7843833042033252E-18</c:v>
                </c:pt>
                <c:pt idx="773">
                  <c:v>4.1363544416747266E-18</c:v>
                </c:pt>
                <c:pt idx="774">
                  <c:v>3.5750686617759524E-18</c:v>
                </c:pt>
                <c:pt idx="775">
                  <c:v>3.0890570234237772E-18</c:v>
                </c:pt>
                <c:pt idx="776">
                  <c:v>2.6683475583850649E-18</c:v>
                </c:pt>
                <c:pt idx="777">
                  <c:v>2.3042725029232917E-18</c:v>
                </c:pt>
                <c:pt idx="778">
                  <c:v>1.989300002523658E-18</c:v>
                </c:pt>
                <c:pt idx="779">
                  <c:v>1.7168872288754693E-18</c:v>
                </c:pt>
                <c:pt idx="780">
                  <c:v>1.4813522250866366E-18</c:v>
                </c:pt>
                <c:pt idx="781">
                  <c:v>1.2777621262965825E-18</c:v>
                </c:pt>
                <c:pt idx="782">
                  <c:v>1.1018356938459654E-18</c:v>
                </c:pt>
                <c:pt idx="783">
                  <c:v>9.4985835676372561E-19</c:v>
                </c:pt>
                <c:pt idx="784">
                  <c:v>8.1860817876803997E-19</c:v>
                </c:pt>
                <c:pt idx="785">
                  <c:v>7.0529136596896589E-19</c:v>
                </c:pt>
                <c:pt idx="786">
                  <c:v>6.0748610333242009E-19</c:v>
                </c:pt>
                <c:pt idx="787">
                  <c:v>5.2309365958588795E-19</c:v>
                </c:pt>
                <c:pt idx="788">
                  <c:v>4.5029583321599731E-19</c:v>
                </c:pt>
                <c:pt idx="789">
                  <c:v>3.8751792875728831E-19</c:v>
                </c:pt>
                <c:pt idx="790">
                  <c:v>3.3339655470941403E-19</c:v>
                </c:pt>
                <c:pt idx="791">
                  <c:v>2.867516238900419E-19</c:v>
                </c:pt>
                <c:pt idx="792">
                  <c:v>2.4656201538266113E-19</c:v>
                </c:pt>
                <c:pt idx="793">
                  <c:v>2.1194442583034601E-19</c:v>
                </c:pt>
                <c:pt idx="794">
                  <c:v>1.8213499784904049E-19</c:v>
                </c:pt>
                <c:pt idx="795">
                  <c:v>1.5647336584972064E-19</c:v>
                </c:pt>
                <c:pt idx="796">
                  <c:v>1.3438880548213539E-19</c:v>
                </c:pt>
                <c:pt idx="797">
                  <c:v>1.1538821306423406E-19</c:v>
                </c:pt>
                <c:pt idx="798">
                  <c:v>9.9045676449982578E-20</c:v>
                </c:pt>
                <c:pt idx="799">
                  <c:v>8.499342944793645E-20</c:v>
                </c:pt>
                <c:pt idx="800">
                  <c:v>7.2914008677089084E-20</c:v>
                </c:pt>
                <c:pt idx="801">
                  <c:v>6.2533455126152153E-20</c:v>
                </c:pt>
                <c:pt idx="802">
                  <c:v>5.3615423086153399E-20</c:v>
                </c:pt>
                <c:pt idx="803">
                  <c:v>4.5956076930986824E-20</c:v>
                </c:pt>
                <c:pt idx="804">
                  <c:v>3.9379671748916E-20</c:v>
                </c:pt>
                <c:pt idx="805">
                  <c:v>3.3734727369147121E-20</c:v>
                </c:pt>
                <c:pt idx="806">
                  <c:v>2.8890717130300869E-20</c:v>
                </c:pt>
                <c:pt idx="807">
                  <c:v>2.4735203022518082E-20</c:v>
                </c:pt>
                <c:pt idx="808">
                  <c:v>2.1171357793882017E-20</c:v>
                </c:pt>
                <c:pt idx="809">
                  <c:v>1.8115822413473995E-20</c:v>
                </c:pt>
                <c:pt idx="810">
                  <c:v>1.5496854074828613E-20</c:v>
                </c:pt>
                <c:pt idx="811">
                  <c:v>1.3252725833662836E-20</c:v>
                </c:pt>
                <c:pt idx="812">
                  <c:v>1.1330344115413941E-20</c:v>
                </c:pt>
                <c:pt idx="813">
                  <c:v>9.684054799498134E-21</c:v>
                </c:pt>
                <c:pt idx="814">
                  <c:v>8.2746124746497634E-21</c:v>
                </c:pt>
                <c:pt idx="815">
                  <c:v>7.0682908382545481E-21</c:v>
                </c:pt>
                <c:pt idx="816">
                  <c:v>6.0361151479543405E-21</c:v>
                </c:pt>
                <c:pt idx="817">
                  <c:v>5.1532001832283177E-21</c:v>
                </c:pt>
                <c:pt idx="818">
                  <c:v>4.3981793882457661E-21</c:v>
                </c:pt>
                <c:pt idx="819">
                  <c:v>3.7527127886054952E-21</c:v>
                </c:pt>
                <c:pt idx="820">
                  <c:v>3.2010629416596375E-21</c:v>
                </c:pt>
                <c:pt idx="821">
                  <c:v>2.7297296262023957E-21</c:v>
                </c:pt>
                <c:pt idx="822">
                  <c:v>2.3271352312039084E-21</c:v>
                </c:pt>
                <c:pt idx="823">
                  <c:v>1.9833538902305425E-21</c:v>
                </c:pt>
                <c:pt idx="824">
                  <c:v>1.6898783500970538E-21</c:v>
                </c:pt>
                <c:pt idx="825">
                  <c:v>1.4394193782768854E-21</c:v>
                </c:pt>
                <c:pt idx="826">
                  <c:v>1.2257332202187274E-21</c:v>
                </c:pt>
                <c:pt idx="827">
                  <c:v>1.0434732294711582E-21</c:v>
                </c:pt>
                <c:pt idx="828">
                  <c:v>8.8806232295409791E-22</c:v>
                </c:pt>
                <c:pt idx="829">
                  <c:v>7.5558337177039857E-22</c:v>
                </c:pt>
                <c:pt idx="830">
                  <c:v>6.4268503411142077E-22</c:v>
                </c:pt>
                <c:pt idx="831">
                  <c:v>5.4650087934647926E-22</c:v>
                </c:pt>
                <c:pt idx="832">
                  <c:v>4.6457994843850129E-22</c:v>
                </c:pt>
                <c:pt idx="833">
                  <c:v>3.948271516474672E-22</c:v>
                </c:pt>
                <c:pt idx="834">
                  <c:v>3.3545212544385763E-22</c:v>
                </c:pt>
                <c:pt idx="835">
                  <c:v>2.8492536136231039E-22</c:v>
                </c:pt>
                <c:pt idx="836">
                  <c:v>2.419405842306615E-22</c:v>
                </c:pt>
                <c:pt idx="837">
                  <c:v>2.0538249934690022E-22</c:v>
                </c:pt>
                <c:pt idx="838">
                  <c:v>1.7429915078946352E-22</c:v>
                </c:pt>
                <c:pt idx="839">
                  <c:v>1.4787823879195269E-22</c:v>
                </c:pt>
                <c:pt idx="840">
                  <c:v>1.2542683527731901E-22</c:v>
                </c:pt>
                <c:pt idx="841">
                  <c:v>1.0635401521536446E-22</c:v>
                </c:pt>
                <c:pt idx="842">
                  <c:v>9.0155989162493509E-23</c:v>
                </c:pt>
                <c:pt idx="843">
                  <c:v>7.6403380646179779E-23</c:v>
                </c:pt>
                <c:pt idx="844">
                  <c:v>6.4730342258838209E-23</c:v>
                </c:pt>
                <c:pt idx="845">
                  <c:v>5.4825247537133537E-23</c:v>
                </c:pt>
                <c:pt idx="846">
                  <c:v>4.6422732884959733E-23</c:v>
                </c:pt>
                <c:pt idx="847">
                  <c:v>3.9296895782973741E-23</c:v>
                </c:pt>
                <c:pt idx="848">
                  <c:v>3.3255483032138905E-23</c:v>
                </c:pt>
                <c:pt idx="849">
                  <c:v>2.8134926423126369E-23</c:v>
                </c:pt>
                <c:pt idx="850">
                  <c:v>2.3796103543667975E-23</c:v>
                </c:pt>
                <c:pt idx="851">
                  <c:v>2.0120718892613974E-23</c:v>
                </c:pt>
                <c:pt idx="852">
                  <c:v>1.7008215462904699E-23</c:v>
                </c:pt>
                <c:pt idx="853">
                  <c:v>1.4373139827805893E-23</c:v>
                </c:pt>
                <c:pt idx="854">
                  <c:v>1.2142894813691253E-23</c:v>
                </c:pt>
                <c:pt idx="855">
                  <c:v>1.0255823322373438E-23</c:v>
                </c:pt>
                <c:pt idx="856">
                  <c:v>8.659574997783574E-24</c:v>
                </c:pt>
                <c:pt idx="857">
                  <c:v>7.3097144044313579E-24</c:v>
                </c:pt>
                <c:pt idx="858">
                  <c:v>6.1685353623890535E-24</c:v>
                </c:pt>
                <c:pt idx="859">
                  <c:v>5.204051205615439E-24</c:v>
                </c:pt>
                <c:pt idx="860">
                  <c:v>4.3891351185960497E-24</c:v>
                </c:pt>
                <c:pt idx="861">
                  <c:v>3.7007884642458862E-24</c:v>
                </c:pt>
                <c:pt idx="862">
                  <c:v>3.1195182334189518E-24</c:v>
                </c:pt>
                <c:pt idx="863">
                  <c:v>2.6288075000722765E-24</c:v>
                </c:pt>
                <c:pt idx="864">
                  <c:v>2.2146651222175331E-24</c:v>
                </c:pt>
                <c:pt idx="865">
                  <c:v>1.8652429440350717E-24</c:v>
                </c:pt>
                <c:pt idx="866">
                  <c:v>1.5705104777168873E-24</c:v>
                </c:pt>
                <c:pt idx="867">
                  <c:v>1.3219785165967337E-24</c:v>
                </c:pt>
                <c:pt idx="868">
                  <c:v>1.1124643898429542E-24</c:v>
                </c:pt>
                <c:pt idx="869">
                  <c:v>9.3589264428735734E-25</c:v>
                </c:pt>
                <c:pt idx="870">
                  <c:v>7.8712585726437819E-25</c:v>
                </c:pt>
                <c:pt idx="871">
                  <c:v>6.6182106832771004E-25</c:v>
                </c:pt>
                <c:pt idx="872">
                  <c:v>5.5630798682633455E-25</c:v>
                </c:pt>
                <c:pt idx="873">
                  <c:v>4.6748570321542802E-25</c:v>
                </c:pt>
                <c:pt idx="874">
                  <c:v>3.927351189152073E-25</c:v>
                </c:pt>
                <c:pt idx="875">
                  <c:v>3.2984472473280968E-25</c:v>
                </c:pt>
                <c:pt idx="876">
                  <c:v>2.7694771178239923E-25</c:v>
                </c:pt>
                <c:pt idx="877">
                  <c:v>2.3246870043287404E-25</c:v>
                </c:pt>
                <c:pt idx="878">
                  <c:v>1.950786297338818E-25</c:v>
                </c:pt>
                <c:pt idx="879">
                  <c:v>1.6365656856871108E-25</c:v>
                </c:pt>
                <c:pt idx="880">
                  <c:v>1.3725739605985253E-25</c:v>
                </c:pt>
                <c:pt idx="881">
                  <c:v>1.1508445728886643E-25</c:v>
                </c:pt>
                <c:pt idx="882">
                  <c:v>9.6466435279854138E-26</c:v>
                </c:pt>
                <c:pt idx="883">
                  <c:v>8.0837794927246923E-26</c:v>
                </c:pt>
                <c:pt idx="884">
                  <c:v>6.7722252103256374E-26</c:v>
                </c:pt>
                <c:pt idx="885">
                  <c:v>5.6718804106581627E-26</c:v>
                </c:pt>
                <c:pt idx="886">
                  <c:v>4.7489928082537485E-26</c:v>
                </c:pt>
                <c:pt idx="887">
                  <c:v>3.9751613908371694E-26</c:v>
                </c:pt>
                <c:pt idx="888">
                  <c:v>3.3264948877297393E-26</c:v>
                </c:pt>
                <c:pt idx="889">
                  <c:v>2.7829014677051835E-26</c:v>
                </c:pt>
                <c:pt idx="890">
                  <c:v>2.3274893791788862E-26</c:v>
                </c:pt>
                <c:pt idx="891">
                  <c:v>1.9460613538286528E-26</c:v>
                </c:pt>
                <c:pt idx="892">
                  <c:v>1.6266882311188473E-26</c:v>
                </c:pt>
                <c:pt idx="893">
                  <c:v>1.3593494967566926E-26</c:v>
                </c:pt>
                <c:pt idx="894">
                  <c:v>1.1356303231049611E-26</c:v>
                </c:pt>
                <c:pt idx="895">
                  <c:v>9.4846630548860733E-27</c:v>
                </c:pt>
                <c:pt idx="896">
                  <c:v>7.9192844877983373E-27</c:v>
                </c:pt>
                <c:pt idx="897">
                  <c:v>6.6104211083459299E-27</c:v>
                </c:pt>
                <c:pt idx="898">
                  <c:v>5.5163458484111101E-27</c:v>
                </c:pt>
                <c:pt idx="899">
                  <c:v>4.6020682828788583E-27</c:v>
                </c:pt>
                <c:pt idx="900">
                  <c:v>3.8382554486062223E-27</c:v>
                </c:pt>
              </c:numCache>
            </c:numRef>
          </c:val>
          <c:smooth val="0"/>
          <c:extLst>
            <c:ext xmlns:c16="http://schemas.microsoft.com/office/drawing/2014/chart" uri="{C3380CC4-5D6E-409C-BE32-E72D297353CC}">
              <c16:uniqueId val="{00000002-9CE2-42BF-BDDB-094786504935}"/>
            </c:ext>
          </c:extLst>
        </c:ser>
        <c:ser>
          <c:idx val="3"/>
          <c:order val="3"/>
          <c:spPr>
            <a:ln w="28575" cap="rnd">
              <a:solidFill>
                <a:schemeClr val="accent4"/>
              </a:solidFill>
              <a:round/>
            </a:ln>
            <a:effectLst/>
          </c:spPr>
          <c:marker>
            <c:symbol val="none"/>
          </c:marker>
          <c:cat>
            <c:numRef>
              <c:f>[Puasson.xlsx]Лист1!$C$2703:$C$3603</c:f>
              <c:numCache>
                <c:formatCode>General</c:formatCode>
                <c:ptCount val="901"/>
                <c:pt idx="0">
                  <c:v>2700</c:v>
                </c:pt>
                <c:pt idx="1">
                  <c:v>2701</c:v>
                </c:pt>
                <c:pt idx="2">
                  <c:v>2702</c:v>
                </c:pt>
                <c:pt idx="3">
                  <c:v>2703</c:v>
                </c:pt>
                <c:pt idx="4">
                  <c:v>2704</c:v>
                </c:pt>
                <c:pt idx="5">
                  <c:v>2705</c:v>
                </c:pt>
                <c:pt idx="6">
                  <c:v>2706</c:v>
                </c:pt>
                <c:pt idx="7">
                  <c:v>2707</c:v>
                </c:pt>
                <c:pt idx="8">
                  <c:v>2708</c:v>
                </c:pt>
                <c:pt idx="9">
                  <c:v>2709</c:v>
                </c:pt>
                <c:pt idx="10">
                  <c:v>2710</c:v>
                </c:pt>
                <c:pt idx="11">
                  <c:v>2711</c:v>
                </c:pt>
                <c:pt idx="12">
                  <c:v>2712</c:v>
                </c:pt>
                <c:pt idx="13">
                  <c:v>2713</c:v>
                </c:pt>
                <c:pt idx="14">
                  <c:v>2714</c:v>
                </c:pt>
                <c:pt idx="15">
                  <c:v>2715</c:v>
                </c:pt>
                <c:pt idx="16">
                  <c:v>2716</c:v>
                </c:pt>
                <c:pt idx="17">
                  <c:v>2717</c:v>
                </c:pt>
                <c:pt idx="18">
                  <c:v>2718</c:v>
                </c:pt>
                <c:pt idx="19">
                  <c:v>2719</c:v>
                </c:pt>
                <c:pt idx="20">
                  <c:v>2720</c:v>
                </c:pt>
                <c:pt idx="21">
                  <c:v>2721</c:v>
                </c:pt>
                <c:pt idx="22">
                  <c:v>2722</c:v>
                </c:pt>
                <c:pt idx="23">
                  <c:v>2723</c:v>
                </c:pt>
                <c:pt idx="24">
                  <c:v>2724</c:v>
                </c:pt>
                <c:pt idx="25">
                  <c:v>2725</c:v>
                </c:pt>
                <c:pt idx="26">
                  <c:v>2726</c:v>
                </c:pt>
                <c:pt idx="27">
                  <c:v>2727</c:v>
                </c:pt>
                <c:pt idx="28">
                  <c:v>2728</c:v>
                </c:pt>
                <c:pt idx="29">
                  <c:v>2729</c:v>
                </c:pt>
                <c:pt idx="30">
                  <c:v>2730</c:v>
                </c:pt>
                <c:pt idx="31">
                  <c:v>2731</c:v>
                </c:pt>
                <c:pt idx="32">
                  <c:v>2732</c:v>
                </c:pt>
                <c:pt idx="33">
                  <c:v>2733</c:v>
                </c:pt>
                <c:pt idx="34">
                  <c:v>2734</c:v>
                </c:pt>
                <c:pt idx="35">
                  <c:v>2735</c:v>
                </c:pt>
                <c:pt idx="36">
                  <c:v>2736</c:v>
                </c:pt>
                <c:pt idx="37">
                  <c:v>2737</c:v>
                </c:pt>
                <c:pt idx="38">
                  <c:v>2738</c:v>
                </c:pt>
                <c:pt idx="39">
                  <c:v>2739</c:v>
                </c:pt>
                <c:pt idx="40">
                  <c:v>2740</c:v>
                </c:pt>
                <c:pt idx="41">
                  <c:v>2741</c:v>
                </c:pt>
                <c:pt idx="42">
                  <c:v>2742</c:v>
                </c:pt>
                <c:pt idx="43">
                  <c:v>2743</c:v>
                </c:pt>
                <c:pt idx="44">
                  <c:v>2744</c:v>
                </c:pt>
                <c:pt idx="45">
                  <c:v>2745</c:v>
                </c:pt>
                <c:pt idx="46">
                  <c:v>2746</c:v>
                </c:pt>
                <c:pt idx="47">
                  <c:v>2747</c:v>
                </c:pt>
                <c:pt idx="48">
                  <c:v>2748</c:v>
                </c:pt>
                <c:pt idx="49">
                  <c:v>2749</c:v>
                </c:pt>
                <c:pt idx="50">
                  <c:v>2750</c:v>
                </c:pt>
                <c:pt idx="51">
                  <c:v>2751</c:v>
                </c:pt>
                <c:pt idx="52">
                  <c:v>2752</c:v>
                </c:pt>
                <c:pt idx="53">
                  <c:v>2753</c:v>
                </c:pt>
                <c:pt idx="54">
                  <c:v>2754</c:v>
                </c:pt>
                <c:pt idx="55">
                  <c:v>2755</c:v>
                </c:pt>
                <c:pt idx="56">
                  <c:v>2756</c:v>
                </c:pt>
                <c:pt idx="57">
                  <c:v>2757</c:v>
                </c:pt>
                <c:pt idx="58">
                  <c:v>2758</c:v>
                </c:pt>
                <c:pt idx="59">
                  <c:v>2759</c:v>
                </c:pt>
                <c:pt idx="60">
                  <c:v>2760</c:v>
                </c:pt>
                <c:pt idx="61">
                  <c:v>2761</c:v>
                </c:pt>
                <c:pt idx="62">
                  <c:v>2762</c:v>
                </c:pt>
                <c:pt idx="63">
                  <c:v>2763</c:v>
                </c:pt>
                <c:pt idx="64">
                  <c:v>2764</c:v>
                </c:pt>
                <c:pt idx="65">
                  <c:v>2765</c:v>
                </c:pt>
                <c:pt idx="66">
                  <c:v>2766</c:v>
                </c:pt>
                <c:pt idx="67">
                  <c:v>2767</c:v>
                </c:pt>
                <c:pt idx="68">
                  <c:v>2768</c:v>
                </c:pt>
                <c:pt idx="69">
                  <c:v>2769</c:v>
                </c:pt>
                <c:pt idx="70">
                  <c:v>2770</c:v>
                </c:pt>
                <c:pt idx="71">
                  <c:v>2771</c:v>
                </c:pt>
                <c:pt idx="72">
                  <c:v>2772</c:v>
                </c:pt>
                <c:pt idx="73">
                  <c:v>2773</c:v>
                </c:pt>
                <c:pt idx="74">
                  <c:v>2774</c:v>
                </c:pt>
                <c:pt idx="75">
                  <c:v>2775</c:v>
                </c:pt>
                <c:pt idx="76">
                  <c:v>2776</c:v>
                </c:pt>
                <c:pt idx="77">
                  <c:v>2777</c:v>
                </c:pt>
                <c:pt idx="78">
                  <c:v>2778</c:v>
                </c:pt>
                <c:pt idx="79">
                  <c:v>2779</c:v>
                </c:pt>
                <c:pt idx="80">
                  <c:v>2780</c:v>
                </c:pt>
                <c:pt idx="81">
                  <c:v>2781</c:v>
                </c:pt>
                <c:pt idx="82">
                  <c:v>2782</c:v>
                </c:pt>
                <c:pt idx="83">
                  <c:v>2783</c:v>
                </c:pt>
                <c:pt idx="84">
                  <c:v>2784</c:v>
                </c:pt>
                <c:pt idx="85">
                  <c:v>2785</c:v>
                </c:pt>
                <c:pt idx="86">
                  <c:v>2786</c:v>
                </c:pt>
                <c:pt idx="87">
                  <c:v>2787</c:v>
                </c:pt>
                <c:pt idx="88">
                  <c:v>2788</c:v>
                </c:pt>
                <c:pt idx="89">
                  <c:v>2789</c:v>
                </c:pt>
                <c:pt idx="90">
                  <c:v>2790</c:v>
                </c:pt>
                <c:pt idx="91">
                  <c:v>2791</c:v>
                </c:pt>
                <c:pt idx="92">
                  <c:v>2792</c:v>
                </c:pt>
                <c:pt idx="93">
                  <c:v>2793</c:v>
                </c:pt>
                <c:pt idx="94">
                  <c:v>2794</c:v>
                </c:pt>
                <c:pt idx="95">
                  <c:v>2795</c:v>
                </c:pt>
                <c:pt idx="96">
                  <c:v>2796</c:v>
                </c:pt>
                <c:pt idx="97">
                  <c:v>2797</c:v>
                </c:pt>
                <c:pt idx="98">
                  <c:v>2798</c:v>
                </c:pt>
                <c:pt idx="99">
                  <c:v>2799</c:v>
                </c:pt>
                <c:pt idx="100">
                  <c:v>2800</c:v>
                </c:pt>
                <c:pt idx="101">
                  <c:v>2801</c:v>
                </c:pt>
                <c:pt idx="102">
                  <c:v>2802</c:v>
                </c:pt>
                <c:pt idx="103">
                  <c:v>2803</c:v>
                </c:pt>
                <c:pt idx="104">
                  <c:v>2804</c:v>
                </c:pt>
                <c:pt idx="105">
                  <c:v>2805</c:v>
                </c:pt>
                <c:pt idx="106">
                  <c:v>2806</c:v>
                </c:pt>
                <c:pt idx="107">
                  <c:v>2807</c:v>
                </c:pt>
                <c:pt idx="108">
                  <c:v>2808</c:v>
                </c:pt>
                <c:pt idx="109">
                  <c:v>2809</c:v>
                </c:pt>
                <c:pt idx="110">
                  <c:v>2810</c:v>
                </c:pt>
                <c:pt idx="111">
                  <c:v>2811</c:v>
                </c:pt>
                <c:pt idx="112">
                  <c:v>2812</c:v>
                </c:pt>
                <c:pt idx="113">
                  <c:v>2813</c:v>
                </c:pt>
                <c:pt idx="114">
                  <c:v>2814</c:v>
                </c:pt>
                <c:pt idx="115">
                  <c:v>2815</c:v>
                </c:pt>
                <c:pt idx="116">
                  <c:v>2816</c:v>
                </c:pt>
                <c:pt idx="117">
                  <c:v>2817</c:v>
                </c:pt>
                <c:pt idx="118">
                  <c:v>2818</c:v>
                </c:pt>
                <c:pt idx="119">
                  <c:v>2819</c:v>
                </c:pt>
                <c:pt idx="120">
                  <c:v>2820</c:v>
                </c:pt>
                <c:pt idx="121">
                  <c:v>2821</c:v>
                </c:pt>
                <c:pt idx="122">
                  <c:v>2822</c:v>
                </c:pt>
                <c:pt idx="123">
                  <c:v>2823</c:v>
                </c:pt>
                <c:pt idx="124">
                  <c:v>2824</c:v>
                </c:pt>
                <c:pt idx="125">
                  <c:v>2825</c:v>
                </c:pt>
                <c:pt idx="126">
                  <c:v>2826</c:v>
                </c:pt>
                <c:pt idx="127">
                  <c:v>2827</c:v>
                </c:pt>
                <c:pt idx="128">
                  <c:v>2828</c:v>
                </c:pt>
                <c:pt idx="129">
                  <c:v>2829</c:v>
                </c:pt>
                <c:pt idx="130">
                  <c:v>2830</c:v>
                </c:pt>
                <c:pt idx="131">
                  <c:v>2831</c:v>
                </c:pt>
                <c:pt idx="132">
                  <c:v>2832</c:v>
                </c:pt>
                <c:pt idx="133">
                  <c:v>2833</c:v>
                </c:pt>
                <c:pt idx="134">
                  <c:v>2834</c:v>
                </c:pt>
                <c:pt idx="135">
                  <c:v>2835</c:v>
                </c:pt>
                <c:pt idx="136">
                  <c:v>2836</c:v>
                </c:pt>
                <c:pt idx="137">
                  <c:v>2837</c:v>
                </c:pt>
                <c:pt idx="138">
                  <c:v>2838</c:v>
                </c:pt>
                <c:pt idx="139">
                  <c:v>2839</c:v>
                </c:pt>
                <c:pt idx="140">
                  <c:v>2840</c:v>
                </c:pt>
                <c:pt idx="141">
                  <c:v>2841</c:v>
                </c:pt>
                <c:pt idx="142">
                  <c:v>2842</c:v>
                </c:pt>
                <c:pt idx="143">
                  <c:v>2843</c:v>
                </c:pt>
                <c:pt idx="144">
                  <c:v>2844</c:v>
                </c:pt>
                <c:pt idx="145">
                  <c:v>2845</c:v>
                </c:pt>
                <c:pt idx="146">
                  <c:v>2846</c:v>
                </c:pt>
                <c:pt idx="147">
                  <c:v>2847</c:v>
                </c:pt>
                <c:pt idx="148">
                  <c:v>2848</c:v>
                </c:pt>
                <c:pt idx="149">
                  <c:v>2849</c:v>
                </c:pt>
                <c:pt idx="150">
                  <c:v>2850</c:v>
                </c:pt>
                <c:pt idx="151">
                  <c:v>2851</c:v>
                </c:pt>
                <c:pt idx="152">
                  <c:v>2852</c:v>
                </c:pt>
                <c:pt idx="153">
                  <c:v>2853</c:v>
                </c:pt>
                <c:pt idx="154">
                  <c:v>2854</c:v>
                </c:pt>
                <c:pt idx="155">
                  <c:v>2855</c:v>
                </c:pt>
                <c:pt idx="156">
                  <c:v>2856</c:v>
                </c:pt>
                <c:pt idx="157">
                  <c:v>2857</c:v>
                </c:pt>
                <c:pt idx="158">
                  <c:v>2858</c:v>
                </c:pt>
                <c:pt idx="159">
                  <c:v>2859</c:v>
                </c:pt>
                <c:pt idx="160">
                  <c:v>2860</c:v>
                </c:pt>
                <c:pt idx="161">
                  <c:v>2861</c:v>
                </c:pt>
                <c:pt idx="162">
                  <c:v>2862</c:v>
                </c:pt>
                <c:pt idx="163">
                  <c:v>2863</c:v>
                </c:pt>
                <c:pt idx="164">
                  <c:v>2864</c:v>
                </c:pt>
                <c:pt idx="165">
                  <c:v>2865</c:v>
                </c:pt>
                <c:pt idx="166">
                  <c:v>2866</c:v>
                </c:pt>
                <c:pt idx="167">
                  <c:v>2867</c:v>
                </c:pt>
                <c:pt idx="168">
                  <c:v>2868</c:v>
                </c:pt>
                <c:pt idx="169">
                  <c:v>2869</c:v>
                </c:pt>
                <c:pt idx="170">
                  <c:v>2870</c:v>
                </c:pt>
                <c:pt idx="171">
                  <c:v>2871</c:v>
                </c:pt>
                <c:pt idx="172">
                  <c:v>2872</c:v>
                </c:pt>
                <c:pt idx="173">
                  <c:v>2873</c:v>
                </c:pt>
                <c:pt idx="174">
                  <c:v>2874</c:v>
                </c:pt>
                <c:pt idx="175">
                  <c:v>2875</c:v>
                </c:pt>
                <c:pt idx="176">
                  <c:v>2876</c:v>
                </c:pt>
                <c:pt idx="177">
                  <c:v>2877</c:v>
                </c:pt>
                <c:pt idx="178">
                  <c:v>2878</c:v>
                </c:pt>
                <c:pt idx="179">
                  <c:v>2879</c:v>
                </c:pt>
                <c:pt idx="180">
                  <c:v>2880</c:v>
                </c:pt>
                <c:pt idx="181">
                  <c:v>2881</c:v>
                </c:pt>
                <c:pt idx="182">
                  <c:v>2882</c:v>
                </c:pt>
                <c:pt idx="183">
                  <c:v>2883</c:v>
                </c:pt>
                <c:pt idx="184">
                  <c:v>2884</c:v>
                </c:pt>
                <c:pt idx="185">
                  <c:v>2885</c:v>
                </c:pt>
                <c:pt idx="186">
                  <c:v>2886</c:v>
                </c:pt>
                <c:pt idx="187">
                  <c:v>2887</c:v>
                </c:pt>
                <c:pt idx="188">
                  <c:v>2888</c:v>
                </c:pt>
                <c:pt idx="189">
                  <c:v>2889</c:v>
                </c:pt>
                <c:pt idx="190">
                  <c:v>2890</c:v>
                </c:pt>
                <c:pt idx="191">
                  <c:v>2891</c:v>
                </c:pt>
                <c:pt idx="192">
                  <c:v>2892</c:v>
                </c:pt>
                <c:pt idx="193">
                  <c:v>2893</c:v>
                </c:pt>
                <c:pt idx="194">
                  <c:v>2894</c:v>
                </c:pt>
                <c:pt idx="195">
                  <c:v>2895</c:v>
                </c:pt>
                <c:pt idx="196">
                  <c:v>2896</c:v>
                </c:pt>
                <c:pt idx="197">
                  <c:v>2897</c:v>
                </c:pt>
                <c:pt idx="198">
                  <c:v>2898</c:v>
                </c:pt>
                <c:pt idx="199">
                  <c:v>2899</c:v>
                </c:pt>
                <c:pt idx="200">
                  <c:v>2900</c:v>
                </c:pt>
                <c:pt idx="201">
                  <c:v>2901</c:v>
                </c:pt>
                <c:pt idx="202">
                  <c:v>2902</c:v>
                </c:pt>
                <c:pt idx="203">
                  <c:v>2903</c:v>
                </c:pt>
                <c:pt idx="204">
                  <c:v>2904</c:v>
                </c:pt>
                <c:pt idx="205">
                  <c:v>2905</c:v>
                </c:pt>
                <c:pt idx="206">
                  <c:v>2906</c:v>
                </c:pt>
                <c:pt idx="207">
                  <c:v>2907</c:v>
                </c:pt>
                <c:pt idx="208">
                  <c:v>2908</c:v>
                </c:pt>
                <c:pt idx="209">
                  <c:v>2909</c:v>
                </c:pt>
                <c:pt idx="210">
                  <c:v>2910</c:v>
                </c:pt>
                <c:pt idx="211">
                  <c:v>2911</c:v>
                </c:pt>
                <c:pt idx="212">
                  <c:v>2912</c:v>
                </c:pt>
                <c:pt idx="213">
                  <c:v>2913</c:v>
                </c:pt>
                <c:pt idx="214">
                  <c:v>2914</c:v>
                </c:pt>
                <c:pt idx="215">
                  <c:v>2915</c:v>
                </c:pt>
                <c:pt idx="216">
                  <c:v>2916</c:v>
                </c:pt>
                <c:pt idx="217">
                  <c:v>2917</c:v>
                </c:pt>
                <c:pt idx="218">
                  <c:v>2918</c:v>
                </c:pt>
                <c:pt idx="219">
                  <c:v>2919</c:v>
                </c:pt>
                <c:pt idx="220">
                  <c:v>2920</c:v>
                </c:pt>
                <c:pt idx="221">
                  <c:v>2921</c:v>
                </c:pt>
                <c:pt idx="222">
                  <c:v>2922</c:v>
                </c:pt>
                <c:pt idx="223">
                  <c:v>2923</c:v>
                </c:pt>
                <c:pt idx="224">
                  <c:v>2924</c:v>
                </c:pt>
                <c:pt idx="225">
                  <c:v>2925</c:v>
                </c:pt>
                <c:pt idx="226">
                  <c:v>2926</c:v>
                </c:pt>
                <c:pt idx="227">
                  <c:v>2927</c:v>
                </c:pt>
                <c:pt idx="228">
                  <c:v>2928</c:v>
                </c:pt>
                <c:pt idx="229">
                  <c:v>2929</c:v>
                </c:pt>
                <c:pt idx="230">
                  <c:v>2930</c:v>
                </c:pt>
                <c:pt idx="231">
                  <c:v>2931</c:v>
                </c:pt>
                <c:pt idx="232">
                  <c:v>2932</c:v>
                </c:pt>
                <c:pt idx="233">
                  <c:v>2933</c:v>
                </c:pt>
                <c:pt idx="234">
                  <c:v>2934</c:v>
                </c:pt>
                <c:pt idx="235">
                  <c:v>2935</c:v>
                </c:pt>
                <c:pt idx="236">
                  <c:v>2936</c:v>
                </c:pt>
                <c:pt idx="237">
                  <c:v>2937</c:v>
                </c:pt>
                <c:pt idx="238">
                  <c:v>2938</c:v>
                </c:pt>
                <c:pt idx="239">
                  <c:v>2939</c:v>
                </c:pt>
                <c:pt idx="240">
                  <c:v>2940</c:v>
                </c:pt>
                <c:pt idx="241">
                  <c:v>2941</c:v>
                </c:pt>
                <c:pt idx="242">
                  <c:v>2942</c:v>
                </c:pt>
                <c:pt idx="243">
                  <c:v>2943</c:v>
                </c:pt>
                <c:pt idx="244">
                  <c:v>2944</c:v>
                </c:pt>
                <c:pt idx="245">
                  <c:v>2945</c:v>
                </c:pt>
                <c:pt idx="246">
                  <c:v>2946</c:v>
                </c:pt>
                <c:pt idx="247">
                  <c:v>2947</c:v>
                </c:pt>
                <c:pt idx="248">
                  <c:v>2948</c:v>
                </c:pt>
                <c:pt idx="249">
                  <c:v>2949</c:v>
                </c:pt>
                <c:pt idx="250">
                  <c:v>2950</c:v>
                </c:pt>
                <c:pt idx="251">
                  <c:v>2951</c:v>
                </c:pt>
                <c:pt idx="252">
                  <c:v>2952</c:v>
                </c:pt>
                <c:pt idx="253">
                  <c:v>2953</c:v>
                </c:pt>
                <c:pt idx="254">
                  <c:v>2954</c:v>
                </c:pt>
                <c:pt idx="255">
                  <c:v>2955</c:v>
                </c:pt>
                <c:pt idx="256">
                  <c:v>2956</c:v>
                </c:pt>
                <c:pt idx="257">
                  <c:v>2957</c:v>
                </c:pt>
                <c:pt idx="258">
                  <c:v>2958</c:v>
                </c:pt>
                <c:pt idx="259">
                  <c:v>2959</c:v>
                </c:pt>
                <c:pt idx="260">
                  <c:v>2960</c:v>
                </c:pt>
                <c:pt idx="261">
                  <c:v>2961</c:v>
                </c:pt>
                <c:pt idx="262">
                  <c:v>2962</c:v>
                </c:pt>
                <c:pt idx="263">
                  <c:v>2963</c:v>
                </c:pt>
                <c:pt idx="264">
                  <c:v>2964</c:v>
                </c:pt>
                <c:pt idx="265">
                  <c:v>2965</c:v>
                </c:pt>
                <c:pt idx="266">
                  <c:v>2966</c:v>
                </c:pt>
                <c:pt idx="267">
                  <c:v>2967</c:v>
                </c:pt>
                <c:pt idx="268">
                  <c:v>2968</c:v>
                </c:pt>
                <c:pt idx="269">
                  <c:v>2969</c:v>
                </c:pt>
                <c:pt idx="270">
                  <c:v>2970</c:v>
                </c:pt>
                <c:pt idx="271">
                  <c:v>2971</c:v>
                </c:pt>
                <c:pt idx="272">
                  <c:v>2972</c:v>
                </c:pt>
                <c:pt idx="273">
                  <c:v>2973</c:v>
                </c:pt>
                <c:pt idx="274">
                  <c:v>2974</c:v>
                </c:pt>
                <c:pt idx="275">
                  <c:v>2975</c:v>
                </c:pt>
                <c:pt idx="276">
                  <c:v>2976</c:v>
                </c:pt>
                <c:pt idx="277">
                  <c:v>2977</c:v>
                </c:pt>
                <c:pt idx="278">
                  <c:v>2978</c:v>
                </c:pt>
                <c:pt idx="279">
                  <c:v>2979</c:v>
                </c:pt>
                <c:pt idx="280">
                  <c:v>2980</c:v>
                </c:pt>
                <c:pt idx="281">
                  <c:v>2981</c:v>
                </c:pt>
                <c:pt idx="282">
                  <c:v>2982</c:v>
                </c:pt>
                <c:pt idx="283">
                  <c:v>2983</c:v>
                </c:pt>
                <c:pt idx="284">
                  <c:v>2984</c:v>
                </c:pt>
                <c:pt idx="285">
                  <c:v>2985</c:v>
                </c:pt>
                <c:pt idx="286">
                  <c:v>2986</c:v>
                </c:pt>
                <c:pt idx="287">
                  <c:v>2987</c:v>
                </c:pt>
                <c:pt idx="288">
                  <c:v>2988</c:v>
                </c:pt>
                <c:pt idx="289">
                  <c:v>2989</c:v>
                </c:pt>
                <c:pt idx="290">
                  <c:v>2990</c:v>
                </c:pt>
                <c:pt idx="291">
                  <c:v>2991</c:v>
                </c:pt>
                <c:pt idx="292">
                  <c:v>2992</c:v>
                </c:pt>
                <c:pt idx="293">
                  <c:v>2993</c:v>
                </c:pt>
                <c:pt idx="294">
                  <c:v>2994</c:v>
                </c:pt>
                <c:pt idx="295">
                  <c:v>2995</c:v>
                </c:pt>
                <c:pt idx="296">
                  <c:v>2996</c:v>
                </c:pt>
                <c:pt idx="297">
                  <c:v>2997</c:v>
                </c:pt>
                <c:pt idx="298">
                  <c:v>2998</c:v>
                </c:pt>
                <c:pt idx="299">
                  <c:v>2999</c:v>
                </c:pt>
                <c:pt idx="300">
                  <c:v>3000</c:v>
                </c:pt>
                <c:pt idx="301">
                  <c:v>3001</c:v>
                </c:pt>
                <c:pt idx="302">
                  <c:v>3002</c:v>
                </c:pt>
                <c:pt idx="303">
                  <c:v>3003</c:v>
                </c:pt>
                <c:pt idx="304">
                  <c:v>3004</c:v>
                </c:pt>
                <c:pt idx="305">
                  <c:v>3005</c:v>
                </c:pt>
                <c:pt idx="306">
                  <c:v>3006</c:v>
                </c:pt>
                <c:pt idx="307">
                  <c:v>3007</c:v>
                </c:pt>
                <c:pt idx="308">
                  <c:v>3008</c:v>
                </c:pt>
                <c:pt idx="309">
                  <c:v>3009</c:v>
                </c:pt>
                <c:pt idx="310">
                  <c:v>3010</c:v>
                </c:pt>
                <c:pt idx="311">
                  <c:v>3011</c:v>
                </c:pt>
                <c:pt idx="312">
                  <c:v>3012</c:v>
                </c:pt>
                <c:pt idx="313">
                  <c:v>3013</c:v>
                </c:pt>
                <c:pt idx="314">
                  <c:v>3014</c:v>
                </c:pt>
                <c:pt idx="315">
                  <c:v>3015</c:v>
                </c:pt>
                <c:pt idx="316">
                  <c:v>3016</c:v>
                </c:pt>
                <c:pt idx="317">
                  <c:v>3017</c:v>
                </c:pt>
                <c:pt idx="318">
                  <c:v>3018</c:v>
                </c:pt>
                <c:pt idx="319">
                  <c:v>3019</c:v>
                </c:pt>
                <c:pt idx="320">
                  <c:v>3020</c:v>
                </c:pt>
                <c:pt idx="321">
                  <c:v>3021</c:v>
                </c:pt>
                <c:pt idx="322">
                  <c:v>3022</c:v>
                </c:pt>
                <c:pt idx="323">
                  <c:v>3023</c:v>
                </c:pt>
                <c:pt idx="324">
                  <c:v>3024</c:v>
                </c:pt>
                <c:pt idx="325">
                  <c:v>3025</c:v>
                </c:pt>
                <c:pt idx="326">
                  <c:v>3026</c:v>
                </c:pt>
                <c:pt idx="327">
                  <c:v>3027</c:v>
                </c:pt>
                <c:pt idx="328">
                  <c:v>3028</c:v>
                </c:pt>
                <c:pt idx="329">
                  <c:v>3029</c:v>
                </c:pt>
                <c:pt idx="330">
                  <c:v>3030</c:v>
                </c:pt>
                <c:pt idx="331">
                  <c:v>3031</c:v>
                </c:pt>
                <c:pt idx="332">
                  <c:v>3032</c:v>
                </c:pt>
                <c:pt idx="333">
                  <c:v>3033</c:v>
                </c:pt>
                <c:pt idx="334">
                  <c:v>3034</c:v>
                </c:pt>
                <c:pt idx="335">
                  <c:v>3035</c:v>
                </c:pt>
                <c:pt idx="336">
                  <c:v>3036</c:v>
                </c:pt>
                <c:pt idx="337">
                  <c:v>3037</c:v>
                </c:pt>
                <c:pt idx="338">
                  <c:v>3038</c:v>
                </c:pt>
                <c:pt idx="339">
                  <c:v>3039</c:v>
                </c:pt>
                <c:pt idx="340">
                  <c:v>3040</c:v>
                </c:pt>
                <c:pt idx="341">
                  <c:v>3041</c:v>
                </c:pt>
                <c:pt idx="342">
                  <c:v>3042</c:v>
                </c:pt>
                <c:pt idx="343">
                  <c:v>3043</c:v>
                </c:pt>
                <c:pt idx="344">
                  <c:v>3044</c:v>
                </c:pt>
                <c:pt idx="345">
                  <c:v>3045</c:v>
                </c:pt>
                <c:pt idx="346">
                  <c:v>3046</c:v>
                </c:pt>
                <c:pt idx="347">
                  <c:v>3047</c:v>
                </c:pt>
                <c:pt idx="348">
                  <c:v>3048</c:v>
                </c:pt>
                <c:pt idx="349">
                  <c:v>3049</c:v>
                </c:pt>
                <c:pt idx="350">
                  <c:v>3050</c:v>
                </c:pt>
                <c:pt idx="351">
                  <c:v>3051</c:v>
                </c:pt>
                <c:pt idx="352">
                  <c:v>3052</c:v>
                </c:pt>
                <c:pt idx="353">
                  <c:v>3053</c:v>
                </c:pt>
                <c:pt idx="354">
                  <c:v>3054</c:v>
                </c:pt>
                <c:pt idx="355">
                  <c:v>3055</c:v>
                </c:pt>
                <c:pt idx="356">
                  <c:v>3056</c:v>
                </c:pt>
                <c:pt idx="357">
                  <c:v>3057</c:v>
                </c:pt>
                <c:pt idx="358">
                  <c:v>3058</c:v>
                </c:pt>
                <c:pt idx="359">
                  <c:v>3059</c:v>
                </c:pt>
                <c:pt idx="360">
                  <c:v>3060</c:v>
                </c:pt>
                <c:pt idx="361">
                  <c:v>3061</c:v>
                </c:pt>
                <c:pt idx="362">
                  <c:v>3062</c:v>
                </c:pt>
                <c:pt idx="363">
                  <c:v>3063</c:v>
                </c:pt>
                <c:pt idx="364">
                  <c:v>3064</c:v>
                </c:pt>
                <c:pt idx="365">
                  <c:v>3065</c:v>
                </c:pt>
                <c:pt idx="366">
                  <c:v>3066</c:v>
                </c:pt>
                <c:pt idx="367">
                  <c:v>3067</c:v>
                </c:pt>
                <c:pt idx="368">
                  <c:v>3068</c:v>
                </c:pt>
                <c:pt idx="369">
                  <c:v>3069</c:v>
                </c:pt>
                <c:pt idx="370">
                  <c:v>3070</c:v>
                </c:pt>
                <c:pt idx="371">
                  <c:v>3071</c:v>
                </c:pt>
                <c:pt idx="372">
                  <c:v>3072</c:v>
                </c:pt>
                <c:pt idx="373">
                  <c:v>3073</c:v>
                </c:pt>
                <c:pt idx="374">
                  <c:v>3074</c:v>
                </c:pt>
                <c:pt idx="375">
                  <c:v>3075</c:v>
                </c:pt>
                <c:pt idx="376">
                  <c:v>3076</c:v>
                </c:pt>
                <c:pt idx="377">
                  <c:v>3077</c:v>
                </c:pt>
                <c:pt idx="378">
                  <c:v>3078</c:v>
                </c:pt>
                <c:pt idx="379">
                  <c:v>3079</c:v>
                </c:pt>
                <c:pt idx="380">
                  <c:v>3080</c:v>
                </c:pt>
                <c:pt idx="381">
                  <c:v>3081</c:v>
                </c:pt>
                <c:pt idx="382">
                  <c:v>3082</c:v>
                </c:pt>
                <c:pt idx="383">
                  <c:v>3083</c:v>
                </c:pt>
                <c:pt idx="384">
                  <c:v>3084</c:v>
                </c:pt>
                <c:pt idx="385">
                  <c:v>3085</c:v>
                </c:pt>
                <c:pt idx="386">
                  <c:v>3086</c:v>
                </c:pt>
                <c:pt idx="387">
                  <c:v>3087</c:v>
                </c:pt>
                <c:pt idx="388">
                  <c:v>3088</c:v>
                </c:pt>
                <c:pt idx="389">
                  <c:v>3089</c:v>
                </c:pt>
                <c:pt idx="390">
                  <c:v>3090</c:v>
                </c:pt>
                <c:pt idx="391">
                  <c:v>3091</c:v>
                </c:pt>
                <c:pt idx="392">
                  <c:v>3092</c:v>
                </c:pt>
                <c:pt idx="393">
                  <c:v>3093</c:v>
                </c:pt>
                <c:pt idx="394">
                  <c:v>3094</c:v>
                </c:pt>
                <c:pt idx="395">
                  <c:v>3095</c:v>
                </c:pt>
                <c:pt idx="396">
                  <c:v>3096</c:v>
                </c:pt>
                <c:pt idx="397">
                  <c:v>3097</c:v>
                </c:pt>
                <c:pt idx="398">
                  <c:v>3098</c:v>
                </c:pt>
                <c:pt idx="399">
                  <c:v>3099</c:v>
                </c:pt>
                <c:pt idx="400">
                  <c:v>3100</c:v>
                </c:pt>
                <c:pt idx="401">
                  <c:v>3101</c:v>
                </c:pt>
                <c:pt idx="402">
                  <c:v>3102</c:v>
                </c:pt>
                <c:pt idx="403">
                  <c:v>3103</c:v>
                </c:pt>
                <c:pt idx="404">
                  <c:v>3104</c:v>
                </c:pt>
                <c:pt idx="405">
                  <c:v>3105</c:v>
                </c:pt>
                <c:pt idx="406">
                  <c:v>3106</c:v>
                </c:pt>
                <c:pt idx="407">
                  <c:v>3107</c:v>
                </c:pt>
                <c:pt idx="408">
                  <c:v>3108</c:v>
                </c:pt>
                <c:pt idx="409">
                  <c:v>3109</c:v>
                </c:pt>
                <c:pt idx="410">
                  <c:v>3110</c:v>
                </c:pt>
                <c:pt idx="411">
                  <c:v>3111</c:v>
                </c:pt>
                <c:pt idx="412">
                  <c:v>3112</c:v>
                </c:pt>
                <c:pt idx="413">
                  <c:v>3113</c:v>
                </c:pt>
                <c:pt idx="414">
                  <c:v>3114</c:v>
                </c:pt>
                <c:pt idx="415">
                  <c:v>3115</c:v>
                </c:pt>
                <c:pt idx="416">
                  <c:v>3116</c:v>
                </c:pt>
                <c:pt idx="417">
                  <c:v>3117</c:v>
                </c:pt>
                <c:pt idx="418">
                  <c:v>3118</c:v>
                </c:pt>
                <c:pt idx="419">
                  <c:v>3119</c:v>
                </c:pt>
                <c:pt idx="420">
                  <c:v>3120</c:v>
                </c:pt>
                <c:pt idx="421">
                  <c:v>3121</c:v>
                </c:pt>
                <c:pt idx="422">
                  <c:v>3122</c:v>
                </c:pt>
                <c:pt idx="423">
                  <c:v>3123</c:v>
                </c:pt>
                <c:pt idx="424">
                  <c:v>3124</c:v>
                </c:pt>
                <c:pt idx="425">
                  <c:v>3125</c:v>
                </c:pt>
                <c:pt idx="426">
                  <c:v>3126</c:v>
                </c:pt>
                <c:pt idx="427">
                  <c:v>3127</c:v>
                </c:pt>
                <c:pt idx="428">
                  <c:v>3128</c:v>
                </c:pt>
                <c:pt idx="429">
                  <c:v>3129</c:v>
                </c:pt>
                <c:pt idx="430">
                  <c:v>3130</c:v>
                </c:pt>
                <c:pt idx="431">
                  <c:v>3131</c:v>
                </c:pt>
                <c:pt idx="432">
                  <c:v>3132</c:v>
                </c:pt>
                <c:pt idx="433">
                  <c:v>3133</c:v>
                </c:pt>
                <c:pt idx="434">
                  <c:v>3134</c:v>
                </c:pt>
                <c:pt idx="435">
                  <c:v>3135</c:v>
                </c:pt>
                <c:pt idx="436">
                  <c:v>3136</c:v>
                </c:pt>
                <c:pt idx="437">
                  <c:v>3137</c:v>
                </c:pt>
                <c:pt idx="438">
                  <c:v>3138</c:v>
                </c:pt>
                <c:pt idx="439">
                  <c:v>3139</c:v>
                </c:pt>
                <c:pt idx="440">
                  <c:v>3140</c:v>
                </c:pt>
                <c:pt idx="441">
                  <c:v>3141</c:v>
                </c:pt>
                <c:pt idx="442">
                  <c:v>3142</c:v>
                </c:pt>
                <c:pt idx="443">
                  <c:v>3143</c:v>
                </c:pt>
                <c:pt idx="444">
                  <c:v>3144</c:v>
                </c:pt>
                <c:pt idx="445">
                  <c:v>3145</c:v>
                </c:pt>
                <c:pt idx="446">
                  <c:v>3146</c:v>
                </c:pt>
                <c:pt idx="447">
                  <c:v>3147</c:v>
                </c:pt>
                <c:pt idx="448">
                  <c:v>3148</c:v>
                </c:pt>
                <c:pt idx="449">
                  <c:v>3149</c:v>
                </c:pt>
                <c:pt idx="450">
                  <c:v>3150</c:v>
                </c:pt>
                <c:pt idx="451">
                  <c:v>3151</c:v>
                </c:pt>
                <c:pt idx="452">
                  <c:v>3152</c:v>
                </c:pt>
                <c:pt idx="453">
                  <c:v>3153</c:v>
                </c:pt>
                <c:pt idx="454">
                  <c:v>3154</c:v>
                </c:pt>
                <c:pt idx="455">
                  <c:v>3155</c:v>
                </c:pt>
                <c:pt idx="456">
                  <c:v>3156</c:v>
                </c:pt>
                <c:pt idx="457">
                  <c:v>3157</c:v>
                </c:pt>
                <c:pt idx="458">
                  <c:v>3158</c:v>
                </c:pt>
                <c:pt idx="459">
                  <c:v>3159</c:v>
                </c:pt>
                <c:pt idx="460">
                  <c:v>3160</c:v>
                </c:pt>
                <c:pt idx="461">
                  <c:v>3161</c:v>
                </c:pt>
                <c:pt idx="462">
                  <c:v>3162</c:v>
                </c:pt>
                <c:pt idx="463">
                  <c:v>3163</c:v>
                </c:pt>
                <c:pt idx="464">
                  <c:v>3164</c:v>
                </c:pt>
                <c:pt idx="465">
                  <c:v>3165</c:v>
                </c:pt>
                <c:pt idx="466">
                  <c:v>3166</c:v>
                </c:pt>
                <c:pt idx="467">
                  <c:v>3167</c:v>
                </c:pt>
                <c:pt idx="468">
                  <c:v>3168</c:v>
                </c:pt>
                <c:pt idx="469">
                  <c:v>3169</c:v>
                </c:pt>
                <c:pt idx="470">
                  <c:v>3170</c:v>
                </c:pt>
                <c:pt idx="471">
                  <c:v>3171</c:v>
                </c:pt>
                <c:pt idx="472">
                  <c:v>3172</c:v>
                </c:pt>
                <c:pt idx="473">
                  <c:v>3173</c:v>
                </c:pt>
                <c:pt idx="474">
                  <c:v>3174</c:v>
                </c:pt>
                <c:pt idx="475">
                  <c:v>3175</c:v>
                </c:pt>
                <c:pt idx="476">
                  <c:v>3176</c:v>
                </c:pt>
                <c:pt idx="477">
                  <c:v>3177</c:v>
                </c:pt>
                <c:pt idx="478">
                  <c:v>3178</c:v>
                </c:pt>
                <c:pt idx="479">
                  <c:v>3179</c:v>
                </c:pt>
                <c:pt idx="480">
                  <c:v>3180</c:v>
                </c:pt>
                <c:pt idx="481">
                  <c:v>3181</c:v>
                </c:pt>
                <c:pt idx="482">
                  <c:v>3182</c:v>
                </c:pt>
                <c:pt idx="483">
                  <c:v>3183</c:v>
                </c:pt>
                <c:pt idx="484">
                  <c:v>3184</c:v>
                </c:pt>
                <c:pt idx="485">
                  <c:v>3185</c:v>
                </c:pt>
                <c:pt idx="486">
                  <c:v>3186</c:v>
                </c:pt>
                <c:pt idx="487">
                  <c:v>3187</c:v>
                </c:pt>
                <c:pt idx="488">
                  <c:v>3188</c:v>
                </c:pt>
                <c:pt idx="489">
                  <c:v>3189</c:v>
                </c:pt>
                <c:pt idx="490">
                  <c:v>3190</c:v>
                </c:pt>
                <c:pt idx="491">
                  <c:v>3191</c:v>
                </c:pt>
                <c:pt idx="492">
                  <c:v>3192</c:v>
                </c:pt>
                <c:pt idx="493">
                  <c:v>3193</c:v>
                </c:pt>
                <c:pt idx="494">
                  <c:v>3194</c:v>
                </c:pt>
                <c:pt idx="495">
                  <c:v>3195</c:v>
                </c:pt>
                <c:pt idx="496">
                  <c:v>3196</c:v>
                </c:pt>
                <c:pt idx="497">
                  <c:v>3197</c:v>
                </c:pt>
                <c:pt idx="498">
                  <c:v>3198</c:v>
                </c:pt>
                <c:pt idx="499">
                  <c:v>3199</c:v>
                </c:pt>
                <c:pt idx="500">
                  <c:v>3200</c:v>
                </c:pt>
                <c:pt idx="501">
                  <c:v>3201</c:v>
                </c:pt>
                <c:pt idx="502">
                  <c:v>3202</c:v>
                </c:pt>
                <c:pt idx="503">
                  <c:v>3203</c:v>
                </c:pt>
                <c:pt idx="504">
                  <c:v>3204</c:v>
                </c:pt>
                <c:pt idx="505">
                  <c:v>3205</c:v>
                </c:pt>
                <c:pt idx="506">
                  <c:v>3206</c:v>
                </c:pt>
                <c:pt idx="507">
                  <c:v>3207</c:v>
                </c:pt>
                <c:pt idx="508">
                  <c:v>3208</c:v>
                </c:pt>
                <c:pt idx="509">
                  <c:v>3209</c:v>
                </c:pt>
                <c:pt idx="510">
                  <c:v>3210</c:v>
                </c:pt>
                <c:pt idx="511">
                  <c:v>3211</c:v>
                </c:pt>
                <c:pt idx="512">
                  <c:v>3212</c:v>
                </c:pt>
                <c:pt idx="513">
                  <c:v>3213</c:v>
                </c:pt>
                <c:pt idx="514">
                  <c:v>3214</c:v>
                </c:pt>
                <c:pt idx="515">
                  <c:v>3215</c:v>
                </c:pt>
                <c:pt idx="516">
                  <c:v>3216</c:v>
                </c:pt>
                <c:pt idx="517">
                  <c:v>3217</c:v>
                </c:pt>
                <c:pt idx="518">
                  <c:v>3218</c:v>
                </c:pt>
                <c:pt idx="519">
                  <c:v>3219</c:v>
                </c:pt>
                <c:pt idx="520">
                  <c:v>3220</c:v>
                </c:pt>
                <c:pt idx="521">
                  <c:v>3221</c:v>
                </c:pt>
                <c:pt idx="522">
                  <c:v>3222</c:v>
                </c:pt>
                <c:pt idx="523">
                  <c:v>3223</c:v>
                </c:pt>
                <c:pt idx="524">
                  <c:v>3224</c:v>
                </c:pt>
                <c:pt idx="525">
                  <c:v>3225</c:v>
                </c:pt>
                <c:pt idx="526">
                  <c:v>3226</c:v>
                </c:pt>
                <c:pt idx="527">
                  <c:v>3227</c:v>
                </c:pt>
                <c:pt idx="528">
                  <c:v>3228</c:v>
                </c:pt>
                <c:pt idx="529">
                  <c:v>3229</c:v>
                </c:pt>
                <c:pt idx="530">
                  <c:v>3230</c:v>
                </c:pt>
                <c:pt idx="531">
                  <c:v>3231</c:v>
                </c:pt>
                <c:pt idx="532">
                  <c:v>3232</c:v>
                </c:pt>
                <c:pt idx="533">
                  <c:v>3233</c:v>
                </c:pt>
                <c:pt idx="534">
                  <c:v>3234</c:v>
                </c:pt>
                <c:pt idx="535">
                  <c:v>3235</c:v>
                </c:pt>
                <c:pt idx="536">
                  <c:v>3236</c:v>
                </c:pt>
                <c:pt idx="537">
                  <c:v>3237</c:v>
                </c:pt>
                <c:pt idx="538">
                  <c:v>3238</c:v>
                </c:pt>
                <c:pt idx="539">
                  <c:v>3239</c:v>
                </c:pt>
                <c:pt idx="540">
                  <c:v>3240</c:v>
                </c:pt>
                <c:pt idx="541">
                  <c:v>3241</c:v>
                </c:pt>
                <c:pt idx="542">
                  <c:v>3242</c:v>
                </c:pt>
                <c:pt idx="543">
                  <c:v>3243</c:v>
                </c:pt>
                <c:pt idx="544">
                  <c:v>3244</c:v>
                </c:pt>
                <c:pt idx="545">
                  <c:v>3245</c:v>
                </c:pt>
                <c:pt idx="546">
                  <c:v>3246</c:v>
                </c:pt>
                <c:pt idx="547">
                  <c:v>3247</c:v>
                </c:pt>
                <c:pt idx="548">
                  <c:v>3248</c:v>
                </c:pt>
                <c:pt idx="549">
                  <c:v>3249</c:v>
                </c:pt>
                <c:pt idx="550">
                  <c:v>3250</c:v>
                </c:pt>
                <c:pt idx="551">
                  <c:v>3251</c:v>
                </c:pt>
                <c:pt idx="552">
                  <c:v>3252</c:v>
                </c:pt>
                <c:pt idx="553">
                  <c:v>3253</c:v>
                </c:pt>
                <c:pt idx="554">
                  <c:v>3254</c:v>
                </c:pt>
                <c:pt idx="555">
                  <c:v>3255</c:v>
                </c:pt>
                <c:pt idx="556">
                  <c:v>3256</c:v>
                </c:pt>
                <c:pt idx="557">
                  <c:v>3257</c:v>
                </c:pt>
                <c:pt idx="558">
                  <c:v>3258</c:v>
                </c:pt>
                <c:pt idx="559">
                  <c:v>3259</c:v>
                </c:pt>
                <c:pt idx="560">
                  <c:v>3260</c:v>
                </c:pt>
                <c:pt idx="561">
                  <c:v>3261</c:v>
                </c:pt>
                <c:pt idx="562">
                  <c:v>3262</c:v>
                </c:pt>
                <c:pt idx="563">
                  <c:v>3263</c:v>
                </c:pt>
                <c:pt idx="564">
                  <c:v>3264</c:v>
                </c:pt>
                <c:pt idx="565">
                  <c:v>3265</c:v>
                </c:pt>
                <c:pt idx="566">
                  <c:v>3266</c:v>
                </c:pt>
                <c:pt idx="567">
                  <c:v>3267</c:v>
                </c:pt>
                <c:pt idx="568">
                  <c:v>3268</c:v>
                </c:pt>
                <c:pt idx="569">
                  <c:v>3269</c:v>
                </c:pt>
                <c:pt idx="570">
                  <c:v>3270</c:v>
                </c:pt>
                <c:pt idx="571">
                  <c:v>3271</c:v>
                </c:pt>
                <c:pt idx="572">
                  <c:v>3272</c:v>
                </c:pt>
                <c:pt idx="573">
                  <c:v>3273</c:v>
                </c:pt>
                <c:pt idx="574">
                  <c:v>3274</c:v>
                </c:pt>
                <c:pt idx="575">
                  <c:v>3275</c:v>
                </c:pt>
                <c:pt idx="576">
                  <c:v>3276</c:v>
                </c:pt>
                <c:pt idx="577">
                  <c:v>3277</c:v>
                </c:pt>
                <c:pt idx="578">
                  <c:v>3278</c:v>
                </c:pt>
                <c:pt idx="579">
                  <c:v>3279</c:v>
                </c:pt>
                <c:pt idx="580">
                  <c:v>3280</c:v>
                </c:pt>
                <c:pt idx="581">
                  <c:v>3281</c:v>
                </c:pt>
                <c:pt idx="582">
                  <c:v>3282</c:v>
                </c:pt>
                <c:pt idx="583">
                  <c:v>3283</c:v>
                </c:pt>
                <c:pt idx="584">
                  <c:v>3284</c:v>
                </c:pt>
                <c:pt idx="585">
                  <c:v>3285</c:v>
                </c:pt>
                <c:pt idx="586">
                  <c:v>3286</c:v>
                </c:pt>
                <c:pt idx="587">
                  <c:v>3287</c:v>
                </c:pt>
                <c:pt idx="588">
                  <c:v>3288</c:v>
                </c:pt>
                <c:pt idx="589">
                  <c:v>3289</c:v>
                </c:pt>
                <c:pt idx="590">
                  <c:v>3290</c:v>
                </c:pt>
                <c:pt idx="591">
                  <c:v>3291</c:v>
                </c:pt>
                <c:pt idx="592">
                  <c:v>3292</c:v>
                </c:pt>
                <c:pt idx="593">
                  <c:v>3293</c:v>
                </c:pt>
                <c:pt idx="594">
                  <c:v>3294</c:v>
                </c:pt>
                <c:pt idx="595">
                  <c:v>3295</c:v>
                </c:pt>
                <c:pt idx="596">
                  <c:v>3296</c:v>
                </c:pt>
                <c:pt idx="597">
                  <c:v>3297</c:v>
                </c:pt>
                <c:pt idx="598">
                  <c:v>3298</c:v>
                </c:pt>
                <c:pt idx="599">
                  <c:v>3299</c:v>
                </c:pt>
                <c:pt idx="600">
                  <c:v>3300</c:v>
                </c:pt>
                <c:pt idx="601">
                  <c:v>3301</c:v>
                </c:pt>
                <c:pt idx="602">
                  <c:v>3302</c:v>
                </c:pt>
                <c:pt idx="603">
                  <c:v>3303</c:v>
                </c:pt>
                <c:pt idx="604">
                  <c:v>3304</c:v>
                </c:pt>
                <c:pt idx="605">
                  <c:v>3305</c:v>
                </c:pt>
                <c:pt idx="606">
                  <c:v>3306</c:v>
                </c:pt>
                <c:pt idx="607">
                  <c:v>3307</c:v>
                </c:pt>
                <c:pt idx="608">
                  <c:v>3308</c:v>
                </c:pt>
                <c:pt idx="609">
                  <c:v>3309</c:v>
                </c:pt>
                <c:pt idx="610">
                  <c:v>3310</c:v>
                </c:pt>
                <c:pt idx="611">
                  <c:v>3311</c:v>
                </c:pt>
                <c:pt idx="612">
                  <c:v>3312</c:v>
                </c:pt>
                <c:pt idx="613">
                  <c:v>3313</c:v>
                </c:pt>
                <c:pt idx="614">
                  <c:v>3314</c:v>
                </c:pt>
                <c:pt idx="615">
                  <c:v>3315</c:v>
                </c:pt>
                <c:pt idx="616">
                  <c:v>3316</c:v>
                </c:pt>
                <c:pt idx="617">
                  <c:v>3317</c:v>
                </c:pt>
                <c:pt idx="618">
                  <c:v>3318</c:v>
                </c:pt>
                <c:pt idx="619">
                  <c:v>3319</c:v>
                </c:pt>
                <c:pt idx="620">
                  <c:v>3320</c:v>
                </c:pt>
                <c:pt idx="621">
                  <c:v>3321</c:v>
                </c:pt>
                <c:pt idx="622">
                  <c:v>3322</c:v>
                </c:pt>
                <c:pt idx="623">
                  <c:v>3323</c:v>
                </c:pt>
                <c:pt idx="624">
                  <c:v>3324</c:v>
                </c:pt>
                <c:pt idx="625">
                  <c:v>3325</c:v>
                </c:pt>
                <c:pt idx="626">
                  <c:v>3326</c:v>
                </c:pt>
                <c:pt idx="627">
                  <c:v>3327</c:v>
                </c:pt>
                <c:pt idx="628">
                  <c:v>3328</c:v>
                </c:pt>
                <c:pt idx="629">
                  <c:v>3329</c:v>
                </c:pt>
                <c:pt idx="630">
                  <c:v>3330</c:v>
                </c:pt>
                <c:pt idx="631">
                  <c:v>3331</c:v>
                </c:pt>
                <c:pt idx="632">
                  <c:v>3332</c:v>
                </c:pt>
                <c:pt idx="633">
                  <c:v>3333</c:v>
                </c:pt>
                <c:pt idx="634">
                  <c:v>3334</c:v>
                </c:pt>
                <c:pt idx="635">
                  <c:v>3335</c:v>
                </c:pt>
                <c:pt idx="636">
                  <c:v>3336</c:v>
                </c:pt>
                <c:pt idx="637">
                  <c:v>3337</c:v>
                </c:pt>
                <c:pt idx="638">
                  <c:v>3338</c:v>
                </c:pt>
                <c:pt idx="639">
                  <c:v>3339</c:v>
                </c:pt>
                <c:pt idx="640">
                  <c:v>3340</c:v>
                </c:pt>
                <c:pt idx="641">
                  <c:v>3341</c:v>
                </c:pt>
                <c:pt idx="642">
                  <c:v>3342</c:v>
                </c:pt>
                <c:pt idx="643">
                  <c:v>3343</c:v>
                </c:pt>
                <c:pt idx="644">
                  <c:v>3344</c:v>
                </c:pt>
                <c:pt idx="645">
                  <c:v>3345</c:v>
                </c:pt>
                <c:pt idx="646">
                  <c:v>3346</c:v>
                </c:pt>
                <c:pt idx="647">
                  <c:v>3347</c:v>
                </c:pt>
                <c:pt idx="648">
                  <c:v>3348</c:v>
                </c:pt>
                <c:pt idx="649">
                  <c:v>3349</c:v>
                </c:pt>
                <c:pt idx="650">
                  <c:v>3350</c:v>
                </c:pt>
                <c:pt idx="651">
                  <c:v>3351</c:v>
                </c:pt>
                <c:pt idx="652">
                  <c:v>3352</c:v>
                </c:pt>
                <c:pt idx="653">
                  <c:v>3353</c:v>
                </c:pt>
                <c:pt idx="654">
                  <c:v>3354</c:v>
                </c:pt>
                <c:pt idx="655">
                  <c:v>3355</c:v>
                </c:pt>
                <c:pt idx="656">
                  <c:v>3356</c:v>
                </c:pt>
                <c:pt idx="657">
                  <c:v>3357</c:v>
                </c:pt>
                <c:pt idx="658">
                  <c:v>3358</c:v>
                </c:pt>
                <c:pt idx="659">
                  <c:v>3359</c:v>
                </c:pt>
                <c:pt idx="660">
                  <c:v>3360</c:v>
                </c:pt>
                <c:pt idx="661">
                  <c:v>3361</c:v>
                </c:pt>
                <c:pt idx="662">
                  <c:v>3362</c:v>
                </c:pt>
                <c:pt idx="663">
                  <c:v>3363</c:v>
                </c:pt>
                <c:pt idx="664">
                  <c:v>3364</c:v>
                </c:pt>
                <c:pt idx="665">
                  <c:v>3365</c:v>
                </c:pt>
                <c:pt idx="666">
                  <c:v>3366</c:v>
                </c:pt>
                <c:pt idx="667">
                  <c:v>3367</c:v>
                </c:pt>
                <c:pt idx="668">
                  <c:v>3368</c:v>
                </c:pt>
                <c:pt idx="669">
                  <c:v>3369</c:v>
                </c:pt>
                <c:pt idx="670">
                  <c:v>3370</c:v>
                </c:pt>
                <c:pt idx="671">
                  <c:v>3371</c:v>
                </c:pt>
                <c:pt idx="672">
                  <c:v>3372</c:v>
                </c:pt>
                <c:pt idx="673">
                  <c:v>3373</c:v>
                </c:pt>
                <c:pt idx="674">
                  <c:v>3374</c:v>
                </c:pt>
                <c:pt idx="675">
                  <c:v>3375</c:v>
                </c:pt>
                <c:pt idx="676">
                  <c:v>3376</c:v>
                </c:pt>
                <c:pt idx="677">
                  <c:v>3377</c:v>
                </c:pt>
                <c:pt idx="678">
                  <c:v>3378</c:v>
                </c:pt>
                <c:pt idx="679">
                  <c:v>3379</c:v>
                </c:pt>
                <c:pt idx="680">
                  <c:v>3380</c:v>
                </c:pt>
                <c:pt idx="681">
                  <c:v>3381</c:v>
                </c:pt>
                <c:pt idx="682">
                  <c:v>3382</c:v>
                </c:pt>
                <c:pt idx="683">
                  <c:v>3383</c:v>
                </c:pt>
                <c:pt idx="684">
                  <c:v>3384</c:v>
                </c:pt>
                <c:pt idx="685">
                  <c:v>3385</c:v>
                </c:pt>
                <c:pt idx="686">
                  <c:v>3386</c:v>
                </c:pt>
                <c:pt idx="687">
                  <c:v>3387</c:v>
                </c:pt>
                <c:pt idx="688">
                  <c:v>3388</c:v>
                </c:pt>
                <c:pt idx="689">
                  <c:v>3389</c:v>
                </c:pt>
                <c:pt idx="690">
                  <c:v>3390</c:v>
                </c:pt>
                <c:pt idx="691">
                  <c:v>3391</c:v>
                </c:pt>
                <c:pt idx="692">
                  <c:v>3392</c:v>
                </c:pt>
                <c:pt idx="693">
                  <c:v>3393</c:v>
                </c:pt>
                <c:pt idx="694">
                  <c:v>3394</c:v>
                </c:pt>
                <c:pt idx="695">
                  <c:v>3395</c:v>
                </c:pt>
                <c:pt idx="696">
                  <c:v>3396</c:v>
                </c:pt>
                <c:pt idx="697">
                  <c:v>3397</c:v>
                </c:pt>
                <c:pt idx="698">
                  <c:v>3398</c:v>
                </c:pt>
                <c:pt idx="699">
                  <c:v>3399</c:v>
                </c:pt>
                <c:pt idx="700">
                  <c:v>3400</c:v>
                </c:pt>
                <c:pt idx="701">
                  <c:v>3401</c:v>
                </c:pt>
                <c:pt idx="702">
                  <c:v>3402</c:v>
                </c:pt>
                <c:pt idx="703">
                  <c:v>3403</c:v>
                </c:pt>
                <c:pt idx="704">
                  <c:v>3404</c:v>
                </c:pt>
                <c:pt idx="705">
                  <c:v>3405</c:v>
                </c:pt>
                <c:pt idx="706">
                  <c:v>3406</c:v>
                </c:pt>
                <c:pt idx="707">
                  <c:v>3407</c:v>
                </c:pt>
                <c:pt idx="708">
                  <c:v>3408</c:v>
                </c:pt>
                <c:pt idx="709">
                  <c:v>3409</c:v>
                </c:pt>
                <c:pt idx="710">
                  <c:v>3410</c:v>
                </c:pt>
                <c:pt idx="711">
                  <c:v>3411</c:v>
                </c:pt>
                <c:pt idx="712">
                  <c:v>3412</c:v>
                </c:pt>
                <c:pt idx="713">
                  <c:v>3413</c:v>
                </c:pt>
                <c:pt idx="714">
                  <c:v>3414</c:v>
                </c:pt>
                <c:pt idx="715">
                  <c:v>3415</c:v>
                </c:pt>
                <c:pt idx="716">
                  <c:v>3416</c:v>
                </c:pt>
                <c:pt idx="717">
                  <c:v>3417</c:v>
                </c:pt>
                <c:pt idx="718">
                  <c:v>3418</c:v>
                </c:pt>
                <c:pt idx="719">
                  <c:v>3419</c:v>
                </c:pt>
                <c:pt idx="720">
                  <c:v>3420</c:v>
                </c:pt>
                <c:pt idx="721">
                  <c:v>3421</c:v>
                </c:pt>
                <c:pt idx="722">
                  <c:v>3422</c:v>
                </c:pt>
                <c:pt idx="723">
                  <c:v>3423</c:v>
                </c:pt>
                <c:pt idx="724">
                  <c:v>3424</c:v>
                </c:pt>
                <c:pt idx="725">
                  <c:v>3425</c:v>
                </c:pt>
                <c:pt idx="726">
                  <c:v>3426</c:v>
                </c:pt>
                <c:pt idx="727">
                  <c:v>3427</c:v>
                </c:pt>
                <c:pt idx="728">
                  <c:v>3428</c:v>
                </c:pt>
                <c:pt idx="729">
                  <c:v>3429</c:v>
                </c:pt>
                <c:pt idx="730">
                  <c:v>3430</c:v>
                </c:pt>
                <c:pt idx="731">
                  <c:v>3431</c:v>
                </c:pt>
                <c:pt idx="732">
                  <c:v>3432</c:v>
                </c:pt>
                <c:pt idx="733">
                  <c:v>3433</c:v>
                </c:pt>
                <c:pt idx="734">
                  <c:v>3434</c:v>
                </c:pt>
                <c:pt idx="735">
                  <c:v>3435</c:v>
                </c:pt>
                <c:pt idx="736">
                  <c:v>3436</c:v>
                </c:pt>
                <c:pt idx="737">
                  <c:v>3437</c:v>
                </c:pt>
                <c:pt idx="738">
                  <c:v>3438</c:v>
                </c:pt>
                <c:pt idx="739">
                  <c:v>3439</c:v>
                </c:pt>
                <c:pt idx="740">
                  <c:v>3440</c:v>
                </c:pt>
                <c:pt idx="741">
                  <c:v>3441</c:v>
                </c:pt>
                <c:pt idx="742">
                  <c:v>3442</c:v>
                </c:pt>
                <c:pt idx="743">
                  <c:v>3443</c:v>
                </c:pt>
                <c:pt idx="744">
                  <c:v>3444</c:v>
                </c:pt>
                <c:pt idx="745">
                  <c:v>3445</c:v>
                </c:pt>
                <c:pt idx="746">
                  <c:v>3446</c:v>
                </c:pt>
                <c:pt idx="747">
                  <c:v>3447</c:v>
                </c:pt>
                <c:pt idx="748">
                  <c:v>3448</c:v>
                </c:pt>
                <c:pt idx="749">
                  <c:v>3449</c:v>
                </c:pt>
                <c:pt idx="750">
                  <c:v>3450</c:v>
                </c:pt>
                <c:pt idx="751">
                  <c:v>3451</c:v>
                </c:pt>
                <c:pt idx="752">
                  <c:v>3452</c:v>
                </c:pt>
                <c:pt idx="753">
                  <c:v>3453</c:v>
                </c:pt>
                <c:pt idx="754">
                  <c:v>3454</c:v>
                </c:pt>
                <c:pt idx="755">
                  <c:v>3455</c:v>
                </c:pt>
                <c:pt idx="756">
                  <c:v>3456</c:v>
                </c:pt>
                <c:pt idx="757">
                  <c:v>3457</c:v>
                </c:pt>
                <c:pt idx="758">
                  <c:v>3458</c:v>
                </c:pt>
                <c:pt idx="759">
                  <c:v>3459</c:v>
                </c:pt>
                <c:pt idx="760">
                  <c:v>3460</c:v>
                </c:pt>
                <c:pt idx="761">
                  <c:v>3461</c:v>
                </c:pt>
                <c:pt idx="762">
                  <c:v>3462</c:v>
                </c:pt>
                <c:pt idx="763">
                  <c:v>3463</c:v>
                </c:pt>
                <c:pt idx="764">
                  <c:v>3464</c:v>
                </c:pt>
                <c:pt idx="765">
                  <c:v>3465</c:v>
                </c:pt>
                <c:pt idx="766">
                  <c:v>3466</c:v>
                </c:pt>
                <c:pt idx="767">
                  <c:v>3467</c:v>
                </c:pt>
                <c:pt idx="768">
                  <c:v>3468</c:v>
                </c:pt>
                <c:pt idx="769">
                  <c:v>3469</c:v>
                </c:pt>
                <c:pt idx="770">
                  <c:v>3470</c:v>
                </c:pt>
                <c:pt idx="771">
                  <c:v>3471</c:v>
                </c:pt>
                <c:pt idx="772">
                  <c:v>3472</c:v>
                </c:pt>
                <c:pt idx="773">
                  <c:v>3473</c:v>
                </c:pt>
                <c:pt idx="774">
                  <c:v>3474</c:v>
                </c:pt>
                <c:pt idx="775">
                  <c:v>3475</c:v>
                </c:pt>
                <c:pt idx="776">
                  <c:v>3476</c:v>
                </c:pt>
                <c:pt idx="777">
                  <c:v>3477</c:v>
                </c:pt>
                <c:pt idx="778">
                  <c:v>3478</c:v>
                </c:pt>
                <c:pt idx="779">
                  <c:v>3479</c:v>
                </c:pt>
                <c:pt idx="780">
                  <c:v>3480</c:v>
                </c:pt>
                <c:pt idx="781">
                  <c:v>3481</c:v>
                </c:pt>
                <c:pt idx="782">
                  <c:v>3482</c:v>
                </c:pt>
                <c:pt idx="783">
                  <c:v>3483</c:v>
                </c:pt>
                <c:pt idx="784">
                  <c:v>3484</c:v>
                </c:pt>
                <c:pt idx="785">
                  <c:v>3485</c:v>
                </c:pt>
                <c:pt idx="786">
                  <c:v>3486</c:v>
                </c:pt>
                <c:pt idx="787">
                  <c:v>3487</c:v>
                </c:pt>
                <c:pt idx="788">
                  <c:v>3488</c:v>
                </c:pt>
                <c:pt idx="789">
                  <c:v>3489</c:v>
                </c:pt>
                <c:pt idx="790">
                  <c:v>3490</c:v>
                </c:pt>
                <c:pt idx="791">
                  <c:v>3491</c:v>
                </c:pt>
                <c:pt idx="792">
                  <c:v>3492</c:v>
                </c:pt>
                <c:pt idx="793">
                  <c:v>3493</c:v>
                </c:pt>
                <c:pt idx="794">
                  <c:v>3494</c:v>
                </c:pt>
                <c:pt idx="795">
                  <c:v>3495</c:v>
                </c:pt>
                <c:pt idx="796">
                  <c:v>3496</c:v>
                </c:pt>
                <c:pt idx="797">
                  <c:v>3497</c:v>
                </c:pt>
                <c:pt idx="798">
                  <c:v>3498</c:v>
                </c:pt>
                <c:pt idx="799">
                  <c:v>3499</c:v>
                </c:pt>
                <c:pt idx="800">
                  <c:v>3500</c:v>
                </c:pt>
                <c:pt idx="801">
                  <c:v>3501</c:v>
                </c:pt>
                <c:pt idx="802">
                  <c:v>3502</c:v>
                </c:pt>
                <c:pt idx="803">
                  <c:v>3503</c:v>
                </c:pt>
                <c:pt idx="804">
                  <c:v>3504</c:v>
                </c:pt>
                <c:pt idx="805">
                  <c:v>3505</c:v>
                </c:pt>
                <c:pt idx="806">
                  <c:v>3506</c:v>
                </c:pt>
                <c:pt idx="807">
                  <c:v>3507</c:v>
                </c:pt>
                <c:pt idx="808">
                  <c:v>3508</c:v>
                </c:pt>
                <c:pt idx="809">
                  <c:v>3509</c:v>
                </c:pt>
                <c:pt idx="810">
                  <c:v>3510</c:v>
                </c:pt>
                <c:pt idx="811">
                  <c:v>3511</c:v>
                </c:pt>
                <c:pt idx="812">
                  <c:v>3512</c:v>
                </c:pt>
                <c:pt idx="813">
                  <c:v>3513</c:v>
                </c:pt>
                <c:pt idx="814">
                  <c:v>3514</c:v>
                </c:pt>
                <c:pt idx="815">
                  <c:v>3515</c:v>
                </c:pt>
                <c:pt idx="816">
                  <c:v>3516</c:v>
                </c:pt>
                <c:pt idx="817">
                  <c:v>3517</c:v>
                </c:pt>
                <c:pt idx="818">
                  <c:v>3518</c:v>
                </c:pt>
                <c:pt idx="819">
                  <c:v>3519</c:v>
                </c:pt>
                <c:pt idx="820">
                  <c:v>3520</c:v>
                </c:pt>
                <c:pt idx="821">
                  <c:v>3521</c:v>
                </c:pt>
                <c:pt idx="822">
                  <c:v>3522</c:v>
                </c:pt>
                <c:pt idx="823">
                  <c:v>3523</c:v>
                </c:pt>
                <c:pt idx="824">
                  <c:v>3524</c:v>
                </c:pt>
                <c:pt idx="825">
                  <c:v>3525</c:v>
                </c:pt>
                <c:pt idx="826">
                  <c:v>3526</c:v>
                </c:pt>
                <c:pt idx="827">
                  <c:v>3527</c:v>
                </c:pt>
                <c:pt idx="828">
                  <c:v>3528</c:v>
                </c:pt>
                <c:pt idx="829">
                  <c:v>3529</c:v>
                </c:pt>
                <c:pt idx="830">
                  <c:v>3530</c:v>
                </c:pt>
                <c:pt idx="831">
                  <c:v>3531</c:v>
                </c:pt>
                <c:pt idx="832">
                  <c:v>3532</c:v>
                </c:pt>
                <c:pt idx="833">
                  <c:v>3533</c:v>
                </c:pt>
                <c:pt idx="834">
                  <c:v>3534</c:v>
                </c:pt>
                <c:pt idx="835">
                  <c:v>3535</c:v>
                </c:pt>
                <c:pt idx="836">
                  <c:v>3536</c:v>
                </c:pt>
                <c:pt idx="837">
                  <c:v>3537</c:v>
                </c:pt>
                <c:pt idx="838">
                  <c:v>3538</c:v>
                </c:pt>
                <c:pt idx="839">
                  <c:v>3539</c:v>
                </c:pt>
                <c:pt idx="840">
                  <c:v>3540</c:v>
                </c:pt>
                <c:pt idx="841">
                  <c:v>3541</c:v>
                </c:pt>
                <c:pt idx="842">
                  <c:v>3542</c:v>
                </c:pt>
                <c:pt idx="843">
                  <c:v>3543</c:v>
                </c:pt>
                <c:pt idx="844">
                  <c:v>3544</c:v>
                </c:pt>
                <c:pt idx="845">
                  <c:v>3545</c:v>
                </c:pt>
                <c:pt idx="846">
                  <c:v>3546</c:v>
                </c:pt>
                <c:pt idx="847">
                  <c:v>3547</c:v>
                </c:pt>
                <c:pt idx="848">
                  <c:v>3548</c:v>
                </c:pt>
                <c:pt idx="849">
                  <c:v>3549</c:v>
                </c:pt>
                <c:pt idx="850">
                  <c:v>3550</c:v>
                </c:pt>
                <c:pt idx="851">
                  <c:v>3551</c:v>
                </c:pt>
                <c:pt idx="852">
                  <c:v>3552</c:v>
                </c:pt>
                <c:pt idx="853">
                  <c:v>3553</c:v>
                </c:pt>
                <c:pt idx="854">
                  <c:v>3554</c:v>
                </c:pt>
                <c:pt idx="855">
                  <c:v>3555</c:v>
                </c:pt>
                <c:pt idx="856">
                  <c:v>3556</c:v>
                </c:pt>
                <c:pt idx="857">
                  <c:v>3557</c:v>
                </c:pt>
                <c:pt idx="858">
                  <c:v>3558</c:v>
                </c:pt>
                <c:pt idx="859">
                  <c:v>3559</c:v>
                </c:pt>
                <c:pt idx="860">
                  <c:v>3560</c:v>
                </c:pt>
                <c:pt idx="861">
                  <c:v>3561</c:v>
                </c:pt>
                <c:pt idx="862">
                  <c:v>3562</c:v>
                </c:pt>
                <c:pt idx="863">
                  <c:v>3563</c:v>
                </c:pt>
                <c:pt idx="864">
                  <c:v>3564</c:v>
                </c:pt>
                <c:pt idx="865">
                  <c:v>3565</c:v>
                </c:pt>
                <c:pt idx="866">
                  <c:v>3566</c:v>
                </c:pt>
                <c:pt idx="867">
                  <c:v>3567</c:v>
                </c:pt>
                <c:pt idx="868">
                  <c:v>3568</c:v>
                </c:pt>
                <c:pt idx="869">
                  <c:v>3569</c:v>
                </c:pt>
                <c:pt idx="870">
                  <c:v>3570</c:v>
                </c:pt>
                <c:pt idx="871">
                  <c:v>3571</c:v>
                </c:pt>
                <c:pt idx="872">
                  <c:v>3572</c:v>
                </c:pt>
                <c:pt idx="873">
                  <c:v>3573</c:v>
                </c:pt>
                <c:pt idx="874">
                  <c:v>3574</c:v>
                </c:pt>
                <c:pt idx="875">
                  <c:v>3575</c:v>
                </c:pt>
                <c:pt idx="876">
                  <c:v>3576</c:v>
                </c:pt>
                <c:pt idx="877">
                  <c:v>3577</c:v>
                </c:pt>
                <c:pt idx="878">
                  <c:v>3578</c:v>
                </c:pt>
                <c:pt idx="879">
                  <c:v>3579</c:v>
                </c:pt>
                <c:pt idx="880">
                  <c:v>3580</c:v>
                </c:pt>
                <c:pt idx="881">
                  <c:v>3581</c:v>
                </c:pt>
                <c:pt idx="882">
                  <c:v>3582</c:v>
                </c:pt>
                <c:pt idx="883">
                  <c:v>3583</c:v>
                </c:pt>
                <c:pt idx="884">
                  <c:v>3584</c:v>
                </c:pt>
                <c:pt idx="885">
                  <c:v>3585</c:v>
                </c:pt>
                <c:pt idx="886">
                  <c:v>3586</c:v>
                </c:pt>
                <c:pt idx="887">
                  <c:v>3587</c:v>
                </c:pt>
                <c:pt idx="888">
                  <c:v>3588</c:v>
                </c:pt>
                <c:pt idx="889">
                  <c:v>3589</c:v>
                </c:pt>
                <c:pt idx="890">
                  <c:v>3590</c:v>
                </c:pt>
                <c:pt idx="891">
                  <c:v>3591</c:v>
                </c:pt>
                <c:pt idx="892">
                  <c:v>3592</c:v>
                </c:pt>
                <c:pt idx="893">
                  <c:v>3593</c:v>
                </c:pt>
                <c:pt idx="894">
                  <c:v>3594</c:v>
                </c:pt>
                <c:pt idx="895">
                  <c:v>3595</c:v>
                </c:pt>
                <c:pt idx="896">
                  <c:v>3596</c:v>
                </c:pt>
                <c:pt idx="897">
                  <c:v>3597</c:v>
                </c:pt>
                <c:pt idx="898">
                  <c:v>3598</c:v>
                </c:pt>
                <c:pt idx="899">
                  <c:v>3599</c:v>
                </c:pt>
                <c:pt idx="900">
                  <c:v>3600</c:v>
                </c:pt>
              </c:numCache>
            </c:numRef>
          </c:cat>
          <c:val>
            <c:numRef>
              <c:f>[Puasson.xlsx]Лист1!$G$2700:$G$3600</c:f>
              <c:numCache>
                <c:formatCode>General</c:formatCode>
                <c:ptCount val="901"/>
                <c:pt idx="0">
                  <c:v>1.0132965517826303E-30</c:v>
                </c:pt>
                <c:pt idx="1">
                  <c:v>1.2502832545901494E-30</c:v>
                </c:pt>
                <c:pt idx="2">
                  <c:v>1.5421241031977327E-30</c:v>
                </c:pt>
                <c:pt idx="3">
                  <c:v>1.901381903535298E-30</c:v>
                </c:pt>
                <c:pt idx="4">
                  <c:v>2.3434655153161991E-30</c:v>
                </c:pt>
                <c:pt idx="5">
                  <c:v>2.8872674687220752E-30</c:v>
                </c:pt>
                <c:pt idx="6">
                  <c:v>3.555942805540623E-30</c:v>
                </c:pt>
                <c:pt idx="7">
                  <c:v>4.3778600590402969E-30</c:v>
                </c:pt>
                <c:pt idx="8">
                  <c:v>5.3877619728449E-30</c:v>
                </c:pt>
                <c:pt idx="9">
                  <c:v>6.6281816731714621E-30</c:v>
                </c:pt>
                <c:pt idx="10">
                  <c:v>8.1511698522298532E-30</c:v>
                </c:pt>
                <c:pt idx="11">
                  <c:v>1.0020400457190295E-29</c:v>
                </c:pt>
                <c:pt idx="12">
                  <c:v>1.23137368482789E-29</c:v>
                </c:pt>
                <c:pt idx="13">
                  <c:v>1.5126357921742095E-29</c:v>
                </c:pt>
                <c:pt idx="14">
                  <c:v>1.8574564928617718E-29</c:v>
                </c:pt>
                <c:pt idx="15">
                  <c:v>2.2800415430444499E-29</c:v>
                </c:pt>
                <c:pt idx="16">
                  <c:v>2.7977361949115389E-29</c:v>
                </c:pt>
                <c:pt idx="17">
                  <c:v>3.4317110511646681E-29</c:v>
                </c:pt>
                <c:pt idx="18">
                  <c:v>4.2077959813359018E-29</c:v>
                </c:pt>
                <c:pt idx="19">
                  <c:v>5.1574936752086631E-29</c:v>
                </c:pt>
                <c:pt idx="20">
                  <c:v>6.3192110580676695E-29</c:v>
                </c:pt>
                <c:pt idx="21">
                  <c:v>7.7397548242482023E-29</c:v>
                </c:pt>
                <c:pt idx="22">
                  <c:v>9.4761470430020117E-29</c:v>
                </c:pt>
                <c:pt idx="23">
                  <c:v>1.1597828494909589E-28</c:v>
                </c:pt>
                <c:pt idx="24">
                  <c:v>1.4189331517661232E-28</c:v>
                </c:pt>
                <c:pt idx="25">
                  <c:v>1.7353521169101262E-28</c:v>
                </c:pt>
                <c:pt idx="26">
                  <c:v>2.1215524044045905E-28</c:v>
                </c:pt>
                <c:pt idx="27">
                  <c:v>2.5927488818878163E-28</c:v>
                </c:pt>
                <c:pt idx="28">
                  <c:v>3.1674352395612877E-28</c:v>
                </c:pt>
                <c:pt idx="29">
                  <c:v>3.8680821395817244E-28</c:v>
                </c:pt>
                <c:pt idx="30">
                  <c:v>4.7219821938641239E-28</c:v>
                </c:pt>
                <c:pt idx="31">
                  <c:v>5.7622722593016169E-28</c:v>
                </c:pt>
                <c:pt idx="32">
                  <c:v>7.0291697879124882E-28</c:v>
                </c:pt>
                <c:pt idx="33">
                  <c:v>8.5714674813042712E-28</c:v>
                </c:pt>
                <c:pt idx="34">
                  <c:v>1.0448339525911625E-27</c:v>
                </c:pt>
                <c:pt idx="35">
                  <c:v>1.2731523529193611E-27</c:v>
                </c:pt>
                <c:pt idx="36">
                  <c:v>1.550795529772626E-27</c:v>
                </c:pt>
                <c:pt idx="37">
                  <c:v>1.8882949226823122E-27</c:v>
                </c:pt>
                <c:pt idx="38">
                  <c:v>2.2984035823068681E-27</c:v>
                </c:pt>
                <c:pt idx="39">
                  <c:v>2.7965590370978232E-27</c:v>
                </c:pt>
                <c:pt idx="40">
                  <c:v>3.4014413717569488E-27</c:v>
                </c:pt>
                <c:pt idx="41">
                  <c:v>4.1356458460840976E-27</c:v>
                </c:pt>
                <c:pt idx="42">
                  <c:v>5.026493253601272E-27</c:v>
                </c:pt>
                <c:pt idx="43">
                  <c:v>6.1070058544666063E-27</c:v>
                </c:pt>
                <c:pt idx="44">
                  <c:v>7.4170822654212603E-27</c:v>
                </c:pt>
                <c:pt idx="45">
                  <c:v>9.0049113280763267E-27</c:v>
                </c:pt>
                <c:pt idx="46">
                  <c:v>1.0928672916941985E-26</c:v>
                </c:pt>
                <c:pt idx="47">
                  <c:v>1.3258583141580339E-26</c:v>
                </c:pt>
                <c:pt idx="48">
                  <c:v>1.6079352742556874E-26</c:v>
                </c:pt>
                <c:pt idx="49">
                  <c:v>1.9493141034221179E-26</c:v>
                </c:pt>
                <c:pt idx="50">
                  <c:v>2.3623103932626542E-26</c:v>
                </c:pt>
                <c:pt idx="51">
                  <c:v>2.8617653927116494E-26</c:v>
                </c:pt>
                <c:pt idx="52">
                  <c:v>3.465557290773544E-26</c:v>
                </c:pt>
                <c:pt idx="53">
                  <c:v>4.1952146258124355E-26</c:v>
                </c:pt>
                <c:pt idx="54">
                  <c:v>5.0766519408689605E-26</c:v>
                </c:pt>
                <c:pt idx="55">
                  <c:v>6.1410517119014126E-26</c:v>
                </c:pt>
                <c:pt idx="56">
                  <c:v>7.4259212309923474E-26</c:v>
                </c:pt>
                <c:pt idx="57">
                  <c:v>8.9763586702874495E-26</c:v>
                </c:pt>
                <c:pt idx="58">
                  <c:v>1.0846569151865302E-25</c:v>
                </c:pt>
                <c:pt idx="59">
                  <c:v>1.3101679501653833E-25</c:v>
                </c:pt>
                <c:pt idx="60">
                  <c:v>1.5819909706566915E-25</c:v>
                </c:pt>
                <c:pt idx="61">
                  <c:v>1.9095170200568617E-25</c:v>
                </c:pt>
                <c:pt idx="62">
                  <c:v>2.3040167306156532E-25</c:v>
                </c:pt>
                <c:pt idx="63">
                  <c:v>2.779011484137586E-25</c:v>
                </c:pt>
                <c:pt idx="64">
                  <c:v>3.3507168528411867E-25</c:v>
                </c:pt>
                <c:pt idx="65">
                  <c:v>4.0385721951869757E-25</c:v>
                </c:pt>
                <c:pt idx="66">
                  <c:v>4.865872905456835E-25</c:v>
                </c:pt>
                <c:pt idx="67">
                  <c:v>5.8605249284611511E-25</c:v>
                </c:pt>
                <c:pt idx="68">
                  <c:v>7.055944841536363E-25</c:v>
                </c:pt>
                <c:pt idx="69">
                  <c:v>8.4921331805768747E-25</c:v>
                </c:pt>
                <c:pt idx="70">
                  <c:v>1.0216953869945858E-24</c:v>
                </c:pt>
                <c:pt idx="71">
                  <c:v>1.2287658754713508E-24</c:v>
                </c:pt>
                <c:pt idx="72">
                  <c:v>1.477270350106369E-24</c:v>
                </c:pt>
                <c:pt idx="73">
                  <c:v>1.775390973106155E-24</c:v>
                </c:pt>
                <c:pt idx="74">
                  <c:v>2.1329038431866208E-24</c:v>
                </c:pt>
                <c:pt idx="75">
                  <c:v>2.5614851709842063E-24</c:v>
                </c:pt>
                <c:pt idx="76">
                  <c:v>3.0750754180334374E-24</c:v>
                </c:pt>
                <c:pt idx="77">
                  <c:v>3.6903122085915666E-24</c:v>
                </c:pt>
                <c:pt idx="78">
                  <c:v>4.4270448080727769E-24</c:v>
                </c:pt>
                <c:pt idx="79">
                  <c:v>5.3089453047813263E-24</c:v>
                </c:pt>
                <c:pt idx="80">
                  <c:v>6.3642343966940018E-24</c:v>
                </c:pt>
                <c:pt idx="81">
                  <c:v>7.6265429469375097E-24</c:v>
                </c:pt>
                <c:pt idx="82">
                  <c:v>9.1359343182280203E-24</c:v>
                </c:pt>
                <c:pt idx="83">
                  <c:v>1.0940117030712001E-23</c:v>
                </c:pt>
                <c:pt idx="84">
                  <c:v>1.3095882630435168E-23</c:v>
                </c:pt>
                <c:pt idx="85">
                  <c:v>1.5670809948498702E-23</c:v>
                </c:pt>
                <c:pt idx="86">
                  <c:v>1.8745284340119528E-23</c:v>
                </c:pt>
                <c:pt idx="87">
                  <c:v>2.2414889212733064E-23</c:v>
                </c:pt>
                <c:pt idx="88">
                  <c:v>2.679323741084268E-23</c:v>
                </c:pt>
                <c:pt idx="89">
                  <c:v>3.2015322089263839E-23</c:v>
                </c:pt>
                <c:pt idx="90">
                  <c:v>3.8241480888108194E-23</c:v>
                </c:pt>
                <c:pt idx="91">
                  <c:v>4.5662083886843724E-23</c:v>
                </c:pt>
                <c:pt idx="92">
                  <c:v>5.4503075388778252E-23</c:v>
                </c:pt>
                <c:pt idx="93">
                  <c:v>6.5032522569616753E-23</c:v>
                </c:pt>
                <c:pt idx="94">
                  <c:v>7.7568350997579763E-23</c:v>
                </c:pt>
                <c:pt idx="95">
                  <c:v>9.2487478678711701E-23</c:v>
                </c:pt>
                <c:pt idx="96">
                  <c:v>1.1023659739399519E-22</c:v>
                </c:pt>
                <c:pt idx="97">
                  <c:v>1.3134489360222409E-22</c:v>
                </c:pt>
                <c:pt idx="98">
                  <c:v>1.5643905216522627E-22</c:v>
                </c:pt>
                <c:pt idx="99">
                  <c:v>1.8626094587196917E-22</c:v>
                </c:pt>
                <c:pt idx="100">
                  <c:v>2.2168848366385567E-22</c:v>
                </c:pt>
                <c:pt idx="101">
                  <c:v>2.6376017230771193E-22</c:v>
                </c:pt>
                <c:pt idx="102">
                  <c:v>3.1370404201942565E-22</c:v>
                </c:pt>
                <c:pt idx="103">
                  <c:v>3.7297169852952759E-22</c:v>
                </c:pt>
                <c:pt idx="104">
                  <c:v>4.4327839500349355E-22</c:v>
                </c:pt>
                <c:pt idx="105">
                  <c:v>5.2665017022363782E-22</c:v>
                </c:pt>
                <c:pt idx="106">
                  <c:v>6.2547927815712243E-22</c:v>
                </c:pt>
                <c:pt idx="107">
                  <c:v>7.4258934271936844E-22</c:v>
                </c:pt>
                <c:pt idx="108">
                  <c:v>8.8131191512040419E-22</c:v>
                </c:pt>
                <c:pt idx="109">
                  <c:v>1.0455763953798769E-21</c:v>
                </c:pt>
                <c:pt idx="110">
                  <c:v>1.240015611050745E-21</c:v>
                </c:pt>
                <c:pt idx="111">
                  <c:v>1.4700897326167487E-21</c:v>
                </c:pt>
                <c:pt idx="112">
                  <c:v>1.7422316553511715E-21</c:v>
                </c:pt>
                <c:pt idx="113">
                  <c:v>2.0640175020156895E-21</c:v>
                </c:pt>
                <c:pt idx="114">
                  <c:v>2.4443665116365992E-21</c:v>
                </c:pt>
                <c:pt idx="115">
                  <c:v>2.893775290625013E-21</c:v>
                </c:pt>
                <c:pt idx="116">
                  <c:v>3.4245922298224528E-21</c:v>
                </c:pt>
                <c:pt idx="117">
                  <c:v>4.0513388532619875E-21</c:v>
                </c:pt>
                <c:pt idx="118">
                  <c:v>4.7910859831294582E-21</c:v>
                </c:pt>
                <c:pt idx="119">
                  <c:v>5.6638939054820658E-21</c:v>
                </c:pt>
                <c:pt idx="120">
                  <c:v>6.6933272315767034E-21</c:v>
                </c:pt>
                <c:pt idx="121">
                  <c:v>7.9070569034483881E-21</c:v>
                </c:pt>
                <c:pt idx="122">
                  <c:v>9.3375638281582355E-21</c:v>
                </c:pt>
                <c:pt idx="123">
                  <c:v>1.1022960987213175E-20</c:v>
                </c:pt>
                <c:pt idx="124">
                  <c:v>1.3007953607385588E-20</c:v>
                </c:pt>
                <c:pt idx="125">
                  <c:v>1.5344960155558187E-20</c:v>
                </c:pt>
                <c:pt idx="126">
                  <c:v>1.8095420601436289E-20</c:v>
                </c:pt>
                <c:pt idx="127">
                  <c:v>2.1331322656579452E-20</c:v>
                </c:pt>
                <c:pt idx="128">
                  <c:v>2.5136981636726115E-20</c:v>
                </c:pt>
                <c:pt idx="129">
                  <c:v>2.9611115310919456E-20</c:v>
                </c:pt>
                <c:pt idx="130">
                  <c:v>3.4869261715617883E-20</c:v>
                </c:pt>
                <c:pt idx="131">
                  <c:v>4.1046595562689722E-20</c:v>
                </c:pt>
                <c:pt idx="132">
                  <c:v>4.8301207715871352E-20</c:v>
                </c:pt>
                <c:pt idx="133">
                  <c:v>5.6817922433261294E-20</c:v>
                </c:pt>
                <c:pt idx="134">
                  <c:v>6.6812738883901912E-20</c:v>
                </c:pt>
                <c:pt idx="135">
                  <c:v>7.8537997084928052E-20</c:v>
                </c:pt>
                <c:pt idx="136">
                  <c:v>9.2288384149573105E-20</c:v>
                </c:pt>
                <c:pt idx="137">
                  <c:v>1.0840791490258586E-19</c:v>
                </c:pt>
                <c:pt idx="138">
                  <c:v>1.27298041873268E-19</c:v>
                </c:pt>
                <c:pt idx="139">
                  <c:v>1.4942707383500857E-19</c:v>
                </c:pt>
                <c:pt idx="140">
                  <c:v>1.7534110990367716E-19</c:v>
                </c:pt>
                <c:pt idx="141">
                  <c:v>2.056767282837716E-19</c:v>
                </c:pt>
                <c:pt idx="142">
                  <c:v>2.4117570569097512E-19</c:v>
                </c:pt>
                <c:pt idx="143">
                  <c:v>2.8270208600187207E-19</c:v>
                </c:pt>
                <c:pt idx="144">
                  <c:v>3.312619656107794E-19</c:v>
                </c:pt>
                <c:pt idx="145">
                  <c:v>3.8802641925341646E-19</c:v>
                </c:pt>
                <c:pt idx="146">
                  <c:v>4.5435805476419608E-19</c:v>
                </c:pt>
                <c:pt idx="147">
                  <c:v>5.3184175960269495E-19</c:v>
                </c:pt>
                <c:pt idx="148">
                  <c:v>6.2232028742262957E-19</c:v>
                </c:pt>
                <c:pt idx="149">
                  <c:v>7.2793543107164377E-19</c:v>
                </c:pt>
                <c:pt idx="150">
                  <c:v>8.5117564103880764E-19</c:v>
                </c:pt>
                <c:pt idx="151">
                  <c:v>9.9493107760477057E-19</c:v>
                </c:pt>
                <c:pt idx="152">
                  <c:v>1.1625572331856971E-18</c:v>
                </c:pt>
                <c:pt idx="153">
                  <c:v>1.3579484313246322E-18</c:v>
                </c:pt>
                <c:pt idx="154">
                  <c:v>1.5856227035706126E-18</c:v>
                </c:pt>
                <c:pt idx="155">
                  <c:v>1.8508197686487837E-18</c:v>
                </c:pt>
                <c:pt idx="156">
                  <c:v>2.1596140938773757E-18</c:v>
                </c:pt>
                <c:pt idx="157">
                  <c:v>2.5190453113237781E-18</c:v>
                </c:pt>
                <c:pt idx="158">
                  <c:v>2.9372685959358073E-18</c:v>
                </c:pt>
                <c:pt idx="159">
                  <c:v>3.4237279957525494E-18</c:v>
                </c:pt>
                <c:pt idx="160">
                  <c:v>3.989356142058308E-18</c:v>
                </c:pt>
                <c:pt idx="161">
                  <c:v>4.6468042676390612E-18</c:v>
                </c:pt>
                <c:pt idx="162">
                  <c:v>5.4107070328683669E-18</c:v>
                </c:pt>
                <c:pt idx="163">
                  <c:v>6.2979873120344689E-18</c:v>
                </c:pt>
                <c:pt idx="164">
                  <c:v>7.3282068373863875E-18</c:v>
                </c:pt>
                <c:pt idx="165">
                  <c:v>8.5239694485185881E-18</c:v>
                </c:pt>
                <c:pt idx="166">
                  <c:v>9.9113846643794968E-18</c:v>
                </c:pt>
                <c:pt idx="167">
                  <c:v>1.1520600400739004E-17</c:v>
                </c:pt>
                <c:pt idx="168">
                  <c:v>1.3386414915903124E-17</c:v>
                </c:pt>
                <c:pt idx="169">
                  <c:v>1.5548979502806061E-17</c:v>
                </c:pt>
                <c:pt idx="170">
                  <c:v>1.8054605080167005E-17</c:v>
                </c:pt>
                <c:pt idx="171">
                  <c:v>2.0956687695912251E-17</c:v>
                </c:pt>
                <c:pt idx="172">
                  <c:v>2.4316770073089524E-17</c:v>
                </c:pt>
                <c:pt idx="173">
                  <c:v>2.8205758736347085E-17</c:v>
                </c:pt>
                <c:pt idx="174">
                  <c:v>3.270531899453226E-17</c:v>
                </c:pt>
                <c:pt idx="175">
                  <c:v>3.7909473166014091E-17</c:v>
                </c:pt>
                <c:pt idx="176">
                  <c:v>4.3926430967509823E-17</c:v>
                </c:pt>
                <c:pt idx="177">
                  <c:v>5.0880685000294356E-17</c:v>
                </c:pt>
                <c:pt idx="178">
                  <c:v>5.8915408822950619E-17</c:v>
                </c:pt>
                <c:pt idx="179">
                  <c:v>6.8195200268283649E-17</c:v>
                </c:pt>
                <c:pt idx="180">
                  <c:v>7.890921852385324E-17</c:v>
                </c:pt>
                <c:pt idx="181">
                  <c:v>9.1274770141039486E-17</c:v>
                </c:pt>
                <c:pt idx="182">
                  <c:v>1.0554140666881478E-16</c:v>
                </c:pt>
                <c:pt idx="183">
                  <c:v>1.2199560513905408E-16</c:v>
                </c:pt>
                <c:pt idx="184">
                  <c:v>1.4096611229014972E-16</c:v>
                </c:pt>
                <c:pt idx="185">
                  <c:v>1.6283004434903503E-16</c:v>
                </c:pt>
                <c:pt idx="186">
                  <c:v>1.8801984656189711E-16</c:v>
                </c:pt>
                <c:pt idx="187">
                  <c:v>2.1703123065345204E-16</c:v>
                </c:pt>
                <c:pt idx="188">
                  <c:v>2.5043222420981662E-16</c:v>
                </c:pt>
                <c:pt idx="189">
                  <c:v>2.8887348385116817E-16</c:v>
                </c:pt>
                <c:pt idx="190">
                  <c:v>3.3310004424681634E-16</c:v>
                </c:pt>
                <c:pt idx="191">
                  <c:v>3.839646978177283E-16</c:v>
                </c:pt>
                <c:pt idx="192">
                  <c:v>4.4244322569584129E-16</c:v>
                </c:pt>
                <c:pt idx="193">
                  <c:v>5.0965172952990782E-16</c:v>
                </c:pt>
                <c:pt idx="194">
                  <c:v>5.8686634645625683E-16</c:v>
                </c:pt>
                <c:pt idx="195">
                  <c:v>6.7554566644290863E-16</c:v>
                </c:pt>
                <c:pt idx="196">
                  <c:v>7.7735621278550589E-16</c:v>
                </c:pt>
                <c:pt idx="197">
                  <c:v>8.9420139335280672E-16</c:v>
                </c:pt>
                <c:pt idx="198">
                  <c:v>1.0282543828917232E-15</c:v>
                </c:pt>
                <c:pt idx="199">
                  <c:v>1.181995456024336E-15</c:v>
                </c:pt>
                <c:pt idx="200">
                  <c:v>1.3582543573024382E-15</c:v>
                </c:pt>
                <c:pt idx="201">
                  <c:v>1.5602583697238815E-15</c:v>
                </c:pt>
                <c:pt idx="202">
                  <c:v>1.7916868274613536E-15</c:v>
                </c:pt>
                <c:pt idx="203">
                  <c:v>2.0567329133168229E-15</c:v>
                </c:pt>
                <c:pt idx="204">
                  <c:v>2.3601736878426855E-15</c:v>
                </c:pt>
                <c:pt idx="205">
                  <c:v>2.7074494165501381E-15</c:v>
                </c:pt>
                <c:pt idx="206">
                  <c:v>3.1047533956926191E-15</c:v>
                </c:pt>
                <c:pt idx="207">
                  <c:v>3.5591336275000667E-15</c:v>
                </c:pt>
                <c:pt idx="208">
                  <c:v>4.0786078643538675E-15</c:v>
                </c:pt>
                <c:pt idx="209">
                  <c:v>4.6722937303626403E-15</c:v>
                </c:pt>
                <c:pt idx="210">
                  <c:v>5.350555840514786E-15</c:v>
                </c:pt>
                <c:pt idx="211">
                  <c:v>6.125172074647528E-15</c:v>
                </c:pt>
                <c:pt idx="212">
                  <c:v>7.0095214288423633E-15</c:v>
                </c:pt>
                <c:pt idx="213">
                  <c:v>8.0187961637856575E-15</c:v>
                </c:pt>
                <c:pt idx="214">
                  <c:v>9.1702413016974451E-15</c:v>
                </c:pt>
                <c:pt idx="215">
                  <c:v>1.0483424894694575E-14</c:v>
                </c:pt>
                <c:pt idx="216">
                  <c:v>1.1980542902312662E-14</c:v>
                </c:pt>
                <c:pt idx="217">
                  <c:v>1.3686762979341912E-14</c:v>
                </c:pt>
                <c:pt idx="218">
                  <c:v>1.5630611992530446E-14</c:v>
                </c:pt>
                <c:pt idx="219">
                  <c:v>1.7844412662254931E-14</c:v>
                </c:pt>
                <c:pt idx="220">
                  <c:v>2.0364775369436947E-14</c:v>
                </c:pt>
                <c:pt idx="221">
                  <c:v>2.3233151886514593E-14</c:v>
                </c:pt>
                <c:pt idx="222">
                  <c:v>2.6496458592055837E-14</c:v>
                </c:pt>
                <c:pt idx="223">
                  <c:v>3.0207777620876845E-14</c:v>
                </c:pt>
                <c:pt idx="224">
                  <c:v>3.442714539537816E-14</c:v>
                </c:pt>
                <c:pt idx="225">
                  <c:v>3.9222439090079647E-14</c:v>
                </c:pt>
                <c:pt idx="226">
                  <c:v>4.4670372812476135E-14</c:v>
                </c:pt>
                <c:pt idx="227">
                  <c:v>5.0857616652783488E-14</c:v>
                </c:pt>
                <c:pt idx="228">
                  <c:v>5.788205327764244E-14</c:v>
                </c:pt>
                <c:pt idx="229">
                  <c:v>6.5854188435158415E-14</c:v>
                </c:pt>
                <c:pt idx="230">
                  <c:v>7.4898733618259191E-14</c:v>
                </c:pt>
                <c:pt idx="231">
                  <c:v>8.5156381221034246E-14</c:v>
                </c:pt>
                <c:pt idx="232">
                  <c:v>9.6785794839472741E-14</c:v>
                </c:pt>
                <c:pt idx="233">
                  <c:v>1.0996583993878376E-13</c:v>
                </c:pt>
                <c:pt idx="234">
                  <c:v>1.2489808296014425E-13</c:v>
                </c:pt>
                <c:pt idx="235">
                  <c:v>1.4180959010038134E-13</c:v>
                </c:pt>
                <c:pt idx="236">
                  <c:v>1.6095606049920724E-13</c:v>
                </c:pt>
                <c:pt idx="237">
                  <c:v>1.8262533244779737E-13</c:v>
                </c:pt>
                <c:pt idx="238">
                  <c:v>2.071413055259757E-13</c:v>
                </c:pt>
                <c:pt idx="239">
                  <c:v>2.3486832632697853E-13</c:v>
                </c:pt>
                <c:pt idx="240">
                  <c:v>2.6621609068521573E-13</c:v>
                </c:pt>
                <c:pt idx="241">
                  <c:v>3.0164512113380451E-13</c:v>
                </c:pt>
                <c:pt idx="242">
                  <c:v>3.416728847411867E-13</c:v>
                </c:pt>
                <c:pt idx="243">
                  <c:v>3.8688062357260667E-13</c:v>
                </c:pt>
                <c:pt idx="244">
                  <c:v>4.3792097785556205E-13</c:v>
                </c:pt>
                <c:pt idx="245">
                  <c:v>4.95526490578233E-13</c:v>
                </c:pt>
                <c:pt idx="246">
                  <c:v>5.6051909178897065E-13</c:v>
                </c:pt>
                <c:pt idx="247">
                  <c:v>6.3382067138774266E-13</c:v>
                </c:pt>
                <c:pt idx="248">
                  <c:v>7.1646486079787772E-13</c:v>
                </c:pt>
                <c:pt idx="249">
                  <c:v>8.0961015668572073E-13</c:v>
                </c:pt>
                <c:pt idx="250">
                  <c:v>9.1455453396902907E-13</c:v>
                </c:pt>
                <c:pt idx="251">
                  <c:v>1.0327517108490343E-12</c:v>
                </c:pt>
                <c:pt idx="252">
                  <c:v>1.1658292456482251E-12</c:v>
                </c:pt>
                <c:pt idx="253">
                  <c:v>1.3156086639873953E-12</c:v>
                </c:pt>
                <c:pt idx="254">
                  <c:v>1.4841278354504072E-12</c:v>
                </c:pt>
                <c:pt idx="255">
                  <c:v>1.6736658415359434E-12</c:v>
                </c:pt>
                <c:pt idx="256">
                  <c:v>1.8867706015824979E-12</c:v>
                </c:pt>
                <c:pt idx="257">
                  <c:v>2.1262895506663061E-12</c:v>
                </c:pt>
                <c:pt idx="258">
                  <c:v>2.3954036934579955E-12</c:v>
                </c:pt>
                <c:pt idx="259">
                  <c:v>2.6976653909070902E-12</c:v>
                </c:pt>
                <c:pt idx="260">
                  <c:v>3.0370402726850049E-12</c:v>
                </c:pt>
                <c:pt idx="261">
                  <c:v>3.4179537078325923E-12</c:v>
                </c:pt>
                <c:pt idx="262">
                  <c:v>3.8453423093527199E-12</c:v>
                </c:pt>
                <c:pt idx="263">
                  <c:v>4.3247109958901925E-12</c:v>
                </c:pt>
                <c:pt idx="264">
                  <c:v>4.862196185517794E-12</c:v>
                </c:pt>
                <c:pt idx="265">
                  <c:v>5.4646357534064497E-12</c:v>
                </c:pt>
                <c:pt idx="266">
                  <c:v>6.1396464472119259E-12</c:v>
                </c:pt>
                <c:pt idx="267">
                  <c:v>6.8957095218517571E-12</c:v>
                </c:pt>
                <c:pt idx="268">
                  <c:v>7.7422654294249256E-12</c:v>
                </c:pt>
                <c:pt idx="269">
                  <c:v>8.689818480969301E-12</c:v>
                </c:pt>
                <c:pt idx="270">
                  <c:v>9.7500524850515117E-12</c:v>
                </c:pt>
                <c:pt idx="271">
                  <c:v>1.093595846453303E-11</c:v>
                </c:pt>
                <c:pt idx="272">
                  <c:v>1.2261975657943486E-11</c:v>
                </c:pt>
                <c:pt idx="273">
                  <c:v>1.3744147126361159E-11</c:v>
                </c:pt>
                <c:pt idx="274">
                  <c:v>1.5400291411530287E-11</c:v>
                </c:pt>
                <c:pt idx="275">
                  <c:v>1.7250191826710986E-11</c:v>
                </c:pt>
                <c:pt idx="276">
                  <c:v>1.9315805109694059E-11</c:v>
                </c:pt>
                <c:pt idx="277">
                  <c:v>2.1621491328233545E-11</c:v>
                </c:pt>
                <c:pt idx="278">
                  <c:v>2.4194267103090169E-11</c:v>
                </c:pt>
                <c:pt idx="279">
                  <c:v>2.7064084403959976E-11</c:v>
                </c:pt>
                <c:pt idx="280">
                  <c:v>3.0264137380175904E-11</c:v>
                </c:pt>
                <c:pt idx="281">
                  <c:v>3.3831199912226989E-11</c:v>
                </c:pt>
                <c:pt idx="282">
                  <c:v>3.7805996813627955E-11</c:v>
                </c:pt>
                <c:pt idx="283">
                  <c:v>4.2233611876699912E-11</c:v>
                </c:pt>
                <c:pt idx="284">
                  <c:v>4.7163936242047128E-11</c:v>
                </c:pt>
                <c:pt idx="285">
                  <c:v>5.2652160881880516E-11</c:v>
                </c:pt>
                <c:pt idx="286">
                  <c:v>5.8759317323423871E-11</c:v>
                </c:pt>
                <c:pt idx="287">
                  <c:v>6.5552871102441684E-11</c:v>
                </c:pt>
                <c:pt idx="288">
                  <c:v>7.3107372830829696E-11</c:v>
                </c:pt>
                <c:pt idx="289">
                  <c:v>8.1505172188153206E-11</c:v>
                </c:pt>
                <c:pt idx="290">
                  <c:v>9.0837200607426931E-11</c:v>
                </c:pt>
                <c:pt idx="291">
                  <c:v>1.0120382892306434E-10</c:v>
                </c:pt>
                <c:pt idx="292">
                  <c:v>1.127158067865046E-10</c:v>
                </c:pt>
                <c:pt idx="293">
                  <c:v>1.2549529123488053E-10</c:v>
                </c:pt>
                <c:pt idx="294">
                  <c:v>1.3967697242423562E-10</c:v>
                </c:pt>
                <c:pt idx="295">
                  <c:v>1.5540930521400666E-10</c:v>
                </c:pt>
                <c:pt idx="296">
                  <c:v>1.7285585601651011E-10</c:v>
                </c:pt>
                <c:pt idx="297">
                  <c:v>1.9219677510987489E-10</c:v>
                </c:pt>
                <c:pt idx="298">
                  <c:v>2.1363040545602241E-10</c:v>
                </c:pt>
                <c:pt idx="299">
                  <c:v>2.3737503997433144E-10</c:v>
                </c:pt>
                <c:pt idx="300">
                  <c:v>2.6367084019838107E-10</c:v>
                </c:pt>
                <c:pt idx="301">
                  <c:v>2.9278193029366086E-10</c:v>
                </c:pt>
                <c:pt idx="302">
                  <c:v>3.2499868154306348E-10</c:v>
                </c:pt>
                <c:pt idx="303">
                  <c:v>3.6064020361895878E-10</c:v>
                </c:pt>
                <c:pt idx="304">
                  <c:v>4.0005706026241245E-10</c:v>
                </c:pt>
                <c:pt idx="305">
                  <c:v>4.4363422838558438E-10</c:v>
                </c:pt>
                <c:pt idx="306">
                  <c:v>4.9179432111073939E-10</c:v>
                </c:pt>
                <c:pt idx="307">
                  <c:v>5.4500109686339545E-10</c:v>
                </c:pt>
                <c:pt idx="308">
                  <c:v>6.0376327835551079E-10</c:v>
                </c:pt>
                <c:pt idx="309">
                  <c:v>6.6863870713420653E-10</c:v>
                </c:pt>
                <c:pt idx="310">
                  <c:v>7.4023886134015626E-10</c:v>
                </c:pt>
                <c:pt idx="311">
                  <c:v>8.192337664233578E-10</c:v>
                </c:pt>
                <c:pt idx="312">
                  <c:v>9.0635733081530515E-10</c:v>
                </c:pt>
                <c:pt idx="313">
                  <c:v>1.0024131409581415E-9</c:v>
                </c:pt>
                <c:pt idx="314">
                  <c:v>1.1082807526569005E-9</c:v>
                </c:pt>
                <c:pt idx="315">
                  <c:v>1.224922518457694E-9</c:v>
                </c:pt>
                <c:pt idx="316">
                  <c:v>1.3533909936760412E-9</c:v>
                </c:pt>
                <c:pt idx="317">
                  <c:v>1.4948369668040183E-9</c:v>
                </c:pt>
                <c:pt idx="318">
                  <c:v>1.6505181633467819E-9</c:v>
                </c:pt>
                <c:pt idx="319">
                  <c:v>1.8218086756570555E-9</c:v>
                </c:pt>
                <c:pt idx="320">
                  <c:v>2.0102091750952494E-9</c:v>
                </c:pt>
                <c:pt idx="321">
                  <c:v>2.2173579668297647E-9</c:v>
                </c:pt>
                <c:pt idx="322">
                  <c:v>2.4450429518304132E-9</c:v>
                </c:pt>
                <c:pt idx="323">
                  <c:v>2.69521456511385E-9</c:v>
                </c:pt>
                <c:pt idx="324">
                  <c:v>2.96999976407263E-9</c:v>
                </c:pt>
                <c:pt idx="325">
                  <c:v>3.2717171457966907E-9</c:v>
                </c:pt>
                <c:pt idx="326">
                  <c:v>3.6028932776571167E-9</c:v>
                </c:pt>
                <c:pt idx="327">
                  <c:v>3.9662803311244942E-9</c:v>
                </c:pt>
                <c:pt idx="328">
                  <c:v>4.3648751148144785E-9</c:v>
                </c:pt>
                <c:pt idx="329">
                  <c:v>4.8019396091264826E-9</c:v>
                </c:pt>
                <c:pt idx="330">
                  <c:v>5.2810231115896567E-9</c:v>
                </c:pt>
                <c:pt idx="331">
                  <c:v>5.8059861091425574E-9</c:v>
                </c:pt>
                <c:pt idx="332">
                  <c:v>6.381026001100851E-9</c:v>
                </c:pt>
                <c:pt idx="333">
                  <c:v>7.0107048045099277E-9</c:v>
                </c:pt>
                <c:pt idx="334">
                  <c:v>7.6999789819246703E-9</c:v>
                </c:pt>
                <c:pt idx="335">
                  <c:v>8.4542315405103848E-9</c:v>
                </c:pt>
                <c:pt idx="336">
                  <c:v>9.2793065606194051E-9</c:v>
                </c:pt>
                <c:pt idx="337">
                  <c:v>1.0181546321786883E-8</c:v>
                </c:pt>
                <c:pt idx="338">
                  <c:v>1.116783120435948E-8</c:v>
                </c:pt>
                <c:pt idx="339">
                  <c:v>1.2245622555767666E-8</c:v>
                </c:pt>
                <c:pt idx="340">
                  <c:v>1.3423008721814951E-8</c:v>
                </c:pt>
                <c:pt idx="341">
                  <c:v>1.4708754455206912E-8</c:v>
                </c:pt>
                <c:pt idx="342">
                  <c:v>1.6112353926089026E-8</c:v>
                </c:pt>
                <c:pt idx="343">
                  <c:v>1.764408757235257E-8</c:v>
                </c:pt>
                <c:pt idx="344">
                  <c:v>1.9315083041224393E-8</c:v>
                </c:pt>
                <c:pt idx="345">
                  <c:v>2.1137380487913184E-8</c:v>
                </c:pt>
                <c:pt idx="346">
                  <c:v>2.3124002512082678E-8</c:v>
                </c:pt>
                <c:pt idx="347">
                  <c:v>2.5289029028488509E-8</c:v>
                </c:pt>
                <c:pt idx="348">
                  <c:v>2.7647677384512631E-8</c:v>
                </c:pt>
                <c:pt idx="349">
                  <c:v>3.0216388054183178E-8</c:v>
                </c:pt>
                <c:pt idx="350">
                  <c:v>3.3012916256113083E-8</c:v>
                </c:pt>
                <c:pt idx="351">
                  <c:v>3.6056429861089032E-8</c:v>
                </c:pt>
                <c:pt idx="352">
                  <c:v>3.9367613974274479E-8</c:v>
                </c:pt>
                <c:pt idx="353">
                  <c:v>4.2968782596837178E-8</c:v>
                </c:pt>
                <c:pt idx="354">
                  <c:v>4.6883997792488704E-8</c:v>
                </c:pt>
                <c:pt idx="355">
                  <c:v>5.1139196805764167E-8</c:v>
                </c:pt>
                <c:pt idx="356">
                  <c:v>5.5762327601175832E-8</c:v>
                </c:pt>
                <c:pt idx="357">
                  <c:v>6.0783493315099708E-8</c:v>
                </c:pt>
                <c:pt idx="358">
                  <c:v>6.6235106136160743E-8</c:v>
                </c:pt>
                <c:pt idx="359">
                  <c:v>7.2152051154212588E-8</c:v>
                </c:pt>
                <c:pt idx="360">
                  <c:v>7.8571860743334084E-8</c:v>
                </c:pt>
                <c:pt idx="361">
                  <c:v>8.5534900070164609E-8</c:v>
                </c:pt>
                <c:pt idx="362">
                  <c:v>9.3084564345727201E-8</c:v>
                </c:pt>
                <c:pt idx="363">
                  <c:v>1.0126748846630958E-7</c:v>
                </c:pt>
                <c:pt idx="364">
                  <c:v>1.1013376971719985E-7</c:v>
                </c:pt>
                <c:pt idx="365">
                  <c:v>1.1973720424185441E-7</c:v>
                </c:pt>
                <c:pt idx="366">
                  <c:v>1.3013553800886615E-7</c:v>
                </c:pt>
                <c:pt idx="367">
                  <c:v>1.4139073303900421E-7</c:v>
                </c:pt>
                <c:pt idx="368">
                  <c:v>1.5356924968575469E-7</c:v>
                </c:pt>
                <c:pt idx="369">
                  <c:v>1.6674234579382528E-7</c:v>
                </c:pt>
                <c:pt idx="370">
                  <c:v>1.8098639359232725E-7</c:v>
                </c:pt>
                <c:pt idx="371">
                  <c:v>1.9638321521148799E-7</c:v>
                </c:pt>
                <c:pt idx="372">
                  <c:v>2.1302043774487684E-7</c:v>
                </c:pt>
                <c:pt idx="373">
                  <c:v>2.3099186881196198E-7</c:v>
                </c:pt>
                <c:pt idx="374">
                  <c:v>2.5039789360957748E-7</c:v>
                </c:pt>
                <c:pt idx="375">
                  <c:v>2.7134589447469536E-7</c:v>
                </c:pt>
                <c:pt idx="376">
                  <c:v>2.9395069401441431E-7</c:v>
                </c:pt>
                <c:pt idx="377">
                  <c:v>3.1833502289327615E-7</c:v>
                </c:pt>
                <c:pt idx="378">
                  <c:v>3.4463001340219764E-7</c:v>
                </c:pt>
                <c:pt idx="379">
                  <c:v>3.7297571996616112E-7</c:v>
                </c:pt>
                <c:pt idx="380">
                  <c:v>4.0352166778267715E-7</c:v>
                </c:pt>
                <c:pt idx="381">
                  <c:v>4.3642743081500329E-7</c:v>
                </c:pt>
                <c:pt idx="382">
                  <c:v>4.7186324039726459E-7</c:v>
                </c:pt>
                <c:pt idx="383">
                  <c:v>5.1001062574107155E-7</c:v>
                </c:pt>
                <c:pt idx="384">
                  <c:v>5.5106308766374819E-7</c:v>
                </c:pt>
                <c:pt idx="385">
                  <c:v>5.9522680688924078E-7</c:v>
                </c:pt>
                <c:pt idx="386">
                  <c:v>6.427213883017308E-7</c:v>
                </c:pt>
                <c:pt idx="387">
                  <c:v>6.9378064256045577E-7</c:v>
                </c:pt>
                <c:pt idx="388">
                  <c:v>7.4865340651013575E-7</c:v>
                </c:pt>
                <c:pt idx="389">
                  <c:v>8.0760440384712992E-7</c:v>
                </c:pt>
                <c:pt idx="390">
                  <c:v>8.7091514752417288E-7</c:v>
                </c:pt>
                <c:pt idx="391">
                  <c:v>9.3888488539764209E-7</c:v>
                </c:pt>
                <c:pt idx="392">
                  <c:v>1.0118315906406252E-6</c:v>
                </c:pt>
                <c:pt idx="393">
                  <c:v>1.0900929984603439E-6</c:v>
                </c:pt>
                <c:pt idx="394">
                  <c:v>1.174027690674414E-6</c:v>
                </c:pt>
                <c:pt idx="395">
                  <c:v>1.2640162297073106E-6</c:v>
                </c:pt>
                <c:pt idx="396">
                  <c:v>1.3604623435809011E-6</c:v>
                </c:pt>
                <c:pt idx="397">
                  <c:v>1.4637941634715233E-6</c:v>
                </c:pt>
                <c:pt idx="398">
                  <c:v>1.5744655154108377E-6</c:v>
                </c:pt>
                <c:pt idx="399">
                  <c:v>1.692957267701125E-6</c:v>
                </c:pt>
                <c:pt idx="400">
                  <c:v>1.8197787356077213E-6</c:v>
                </c:pt>
                <c:pt idx="401">
                  <c:v>1.9554691448799072E-6</c:v>
                </c:pt>
                <c:pt idx="402">
                  <c:v>2.100599155632589E-6</c:v>
                </c:pt>
                <c:pt idx="403">
                  <c:v>2.2557724480970637E-6</c:v>
                </c:pt>
                <c:pt idx="404">
                  <c:v>2.4216273717236009E-6</c:v>
                </c:pt>
                <c:pt idx="405">
                  <c:v>2.5988386590805687E-6</c:v>
                </c:pt>
                <c:pt idx="406">
                  <c:v>2.7881192059552987E-6</c:v>
                </c:pt>
                <c:pt idx="407">
                  <c:v>2.990221919015824E-6</c:v>
                </c:pt>
                <c:pt idx="408">
                  <c:v>3.2059416323362487E-6</c:v>
                </c:pt>
                <c:pt idx="409">
                  <c:v>3.4361170940266925E-6</c:v>
                </c:pt>
                <c:pt idx="410">
                  <c:v>3.6816330241440091E-6</c:v>
                </c:pt>
                <c:pt idx="411">
                  <c:v>3.9434222449725921E-6</c:v>
                </c:pt>
                <c:pt idx="412">
                  <c:v>4.2224678846939696E-6</c:v>
                </c:pt>
                <c:pt idx="413">
                  <c:v>4.5198056553526014E-6</c:v>
                </c:pt>
                <c:pt idx="414">
                  <c:v>4.8365262059365951E-6</c:v>
                </c:pt>
                <c:pt idx="415">
                  <c:v>5.1737775512734196E-6</c:v>
                </c:pt>
                <c:pt idx="416">
                  <c:v>5.532767577317563E-6</c:v>
                </c:pt>
                <c:pt idx="417">
                  <c:v>5.9147666232787427E-6</c:v>
                </c:pt>
                <c:pt idx="418">
                  <c:v>6.3211101408973258E-6</c:v>
                </c:pt>
                <c:pt idx="419">
                  <c:v>6.7532014310163882E-6</c:v>
                </c:pt>
                <c:pt idx="420">
                  <c:v>7.2125144574440496E-6</c:v>
                </c:pt>
                <c:pt idx="421">
                  <c:v>7.7005967379190451E-6</c:v>
                </c:pt>
                <c:pt idx="422">
                  <c:v>8.2190723118092289E-6</c:v>
                </c:pt>
                <c:pt idx="423">
                  <c:v>8.7696447839782953E-6</c:v>
                </c:pt>
                <c:pt idx="424">
                  <c:v>9.3541004440447363E-6</c:v>
                </c:pt>
                <c:pt idx="425">
                  <c:v>9.9743114600336196E-6</c:v>
                </c:pt>
                <c:pt idx="426">
                  <c:v>1.0632239145197879E-5</c:v>
                </c:pt>
                <c:pt idx="427">
                  <c:v>1.132993729653105E-5</c:v>
                </c:pt>
                <c:pt idx="428">
                  <c:v>1.2069555603248509E-5</c:v>
                </c:pt>
                <c:pt idx="429">
                  <c:v>1.2853343123229582E-5</c:v>
                </c:pt>
                <c:pt idx="430">
                  <c:v>1.3683651825145477E-5</c:v>
                </c:pt>
                <c:pt idx="431">
                  <c:v>1.456294019370465E-5</c:v>
                </c:pt>
                <c:pt idx="432">
                  <c:v>1.5493776895124305E-5</c:v>
                </c:pt>
                <c:pt idx="433">
                  <c:v>1.6478844499638683E-5</c:v>
                </c:pt>
                <c:pt idx="434">
                  <c:v>1.7520943257520579E-5</c:v>
                </c:pt>
                <c:pt idx="435">
                  <c:v>1.8622994924739999E-5</c:v>
                </c:pt>
                <c:pt idx="436">
                  <c:v>1.9788046634044029E-5</c:v>
                </c:pt>
                <c:pt idx="437">
                  <c:v>2.1019274806870744E-5</c:v>
                </c:pt>
                <c:pt idx="438">
                  <c:v>2.2319989101139962E-5</c:v>
                </c:pt>
                <c:pt idx="439">
                  <c:v>2.3693636389570298E-5</c:v>
                </c:pt>
                <c:pt idx="440">
                  <c:v>2.5143804762792359E-5</c:v>
                </c:pt>
                <c:pt idx="441">
                  <c:v>2.6674227551095068E-5</c:v>
                </c:pt>
                <c:pt idx="442">
                  <c:v>2.8288787358265725E-5</c:v>
                </c:pt>
                <c:pt idx="443">
                  <c:v>2.9991520100530736E-5</c:v>
                </c:pt>
                <c:pt idx="444">
                  <c:v>3.1786619043192111E-5</c:v>
                </c:pt>
                <c:pt idx="445">
                  <c:v>3.3678438827112823E-5</c:v>
                </c:pt>
                <c:pt idx="446">
                  <c:v>3.5671499476760141E-5</c:v>
                </c:pt>
                <c:pt idx="447">
                  <c:v>3.7770490381087211E-5</c:v>
                </c:pt>
                <c:pt idx="448">
                  <c:v>3.9980274238040215E-5</c:v>
                </c:pt>
                <c:pt idx="449">
                  <c:v>4.2305890953093761E-5</c:v>
                </c:pt>
                <c:pt idx="450">
                  <c:v>4.4752561481680324E-5</c:v>
                </c:pt>
                <c:pt idx="451">
                  <c:v>4.7325691604993068E-5</c:v>
                </c:pt>
                <c:pt idx="452">
                  <c:v>5.0030875628143426E-5</c:v>
                </c:pt>
                <c:pt idx="453">
                  <c:v>5.2873899989235853E-5</c:v>
                </c:pt>
                <c:pt idx="454">
                  <c:v>5.5860746767425441E-5</c:v>
                </c:pt>
                <c:pt idx="455">
                  <c:v>5.899759707765158E-5</c:v>
                </c:pt>
                <c:pt idx="456">
                  <c:v>6.2290834339203156E-5</c:v>
                </c:pt>
                <c:pt idx="457">
                  <c:v>6.5747047404949384E-5</c:v>
                </c:pt>
                <c:pt idx="458">
                  <c:v>6.9373033537583682E-5</c:v>
                </c:pt>
                <c:pt idx="459">
                  <c:v>7.3175801218823916E-5</c:v>
                </c:pt>
                <c:pt idx="460">
                  <c:v>7.7162572777151329E-5</c:v>
                </c:pt>
                <c:pt idx="461">
                  <c:v>8.1340786819231626E-5</c:v>
                </c:pt>
                <c:pt idx="462">
                  <c:v>8.5718100449898028E-5</c:v>
                </c:pt>
                <c:pt idx="463">
                  <c:v>9.0302391265095265E-5</c:v>
                </c:pt>
                <c:pt idx="464">
                  <c:v>9.5101759102027259E-5</c:v>
                </c:pt>
                <c:pt idx="465">
                  <c:v>1.0012452753024672E-4</c:v>
                </c:pt>
                <c:pt idx="466">
                  <c:v>1.0537924506740336E-4</c:v>
                </c:pt>
                <c:pt idx="467">
                  <c:v>1.108746861028425E-4</c:v>
                </c:pt>
                <c:pt idx="468">
                  <c:v>1.166198515122793E-4</c:v>
                </c:pt>
                <c:pt idx="469">
                  <c:v>1.2262396894642327E-4</c:v>
                </c:pt>
                <c:pt idx="470">
                  <c:v>1.2889649277633282E-4</c:v>
                </c:pt>
                <c:pt idx="471">
                  <c:v>1.354471036781576E-4</c:v>
                </c:pt>
                <c:pt idx="472">
                  <c:v>1.4228570783988309E-4</c:v>
                </c:pt>
                <c:pt idx="473">
                  <c:v>1.4942243577254432E-4</c:v>
                </c:pt>
                <c:pt idx="474">
                  <c:v>1.5686764070854851E-4</c:v>
                </c:pt>
                <c:pt idx="475">
                  <c:v>1.6463189656959259E-4</c:v>
                </c:pt>
                <c:pt idx="476">
                  <c:v>1.7272599548697517E-4</c:v>
                </c:pt>
                <c:pt idx="477">
                  <c:v>1.8116094485700918E-4</c:v>
                </c:pt>
                <c:pt idx="478">
                  <c:v>1.8994796391464297E-4</c:v>
                </c:pt>
                <c:pt idx="479">
                  <c:v>1.9909847980851042E-4</c:v>
                </c:pt>
                <c:pt idx="480">
                  <c:v>2.0862412316102039E-4</c:v>
                </c:pt>
                <c:pt idx="481">
                  <c:v>2.1853672309724186E-4</c:v>
                </c:pt>
                <c:pt idx="482">
                  <c:v>2.288483017271778E-4</c:v>
                </c:pt>
                <c:pt idx="483">
                  <c:v>2.3957106806596497E-4</c:v>
                </c:pt>
                <c:pt idx="484">
                  <c:v>2.5071741137743322E-4</c:v>
                </c:pt>
                <c:pt idx="485">
                  <c:v>2.622998939269229E-4</c:v>
                </c:pt>
                <c:pt idx="486">
                  <c:v>2.7433124312998175E-4</c:v>
                </c:pt>
                <c:pt idx="487">
                  <c:v>2.8682434308407567E-4</c:v>
                </c:pt>
                <c:pt idx="488">
                  <c:v>2.997922254715511E-4</c:v>
                </c:pt>
                <c:pt idx="489">
                  <c:v>3.1324805982260539E-4</c:v>
                </c:pt>
                <c:pt idx="490">
                  <c:v>3.2720514312815734E-4</c:v>
                </c:pt>
                <c:pt idx="491">
                  <c:v>3.416768887934804E-4</c:v>
                </c:pt>
                <c:pt idx="492">
                  <c:v>3.5667681492427747E-4</c:v>
                </c:pt>
                <c:pt idx="493">
                  <c:v>3.7221853193821191E-4</c:v>
                </c:pt>
                <c:pt idx="494">
                  <c:v>3.8831572949617795E-4</c:v>
                </c:pt>
                <c:pt idx="495">
                  <c:v>4.0498216274836195E-4</c:v>
                </c:pt>
                <c:pt idx="496">
                  <c:v>4.2223163789205652E-4</c:v>
                </c:pt>
                <c:pt idx="497">
                  <c:v>4.4007799703902164E-4</c:v>
                </c:pt>
                <c:pt idx="498">
                  <c:v>4.5853510239214255E-4</c:v>
                </c:pt>
                <c:pt idx="499">
                  <c:v>4.7761681973200422E-4</c:v>
                </c:pt>
                <c:pt idx="500">
                  <c:v>4.9733700121608088E-4</c:v>
                </c:pt>
                <c:pt idx="501">
                  <c:v>5.177094674947972E-4</c:v>
                </c:pt>
                <c:pt idx="502">
                  <c:v>5.3874798914978228E-4</c:v>
                </c:pt>
                <c:pt idx="503">
                  <c:v>5.6046626746239091E-4</c:v>
                </c:pt>
                <c:pt idx="504">
                  <c:v>5.8287791452118348E-4</c:v>
                </c:pt>
                <c:pt idx="505">
                  <c:v>6.059964326798823E-4</c:v>
                </c:pt>
                <c:pt idx="506">
                  <c:v>6.2983519337850215E-4</c:v>
                </c:pt>
                <c:pt idx="507">
                  <c:v>6.5440741534238849E-4</c:v>
                </c:pt>
                <c:pt idx="508">
                  <c:v>6.7972614217623798E-4</c:v>
                </c:pt>
                <c:pt idx="509">
                  <c:v>7.0580421937139451E-4</c:v>
                </c:pt>
                <c:pt idx="510">
                  <c:v>7.3265427074753725E-4</c:v>
                </c:pt>
                <c:pt idx="511">
                  <c:v>7.6028867435116206E-4</c:v>
                </c:pt>
                <c:pt idx="512">
                  <c:v>7.887195378357911E-4</c:v>
                </c:pt>
                <c:pt idx="513">
                  <c:v>8.1795867335056002E-4</c:v>
                </c:pt>
                <c:pt idx="514">
                  <c:v>8.4801757196637244E-4</c:v>
                </c:pt>
                <c:pt idx="515">
                  <c:v>8.7890737767001154E-4</c:v>
                </c:pt>
                <c:pt idx="516">
                  <c:v>9.1063886095967776E-4</c:v>
                </c:pt>
                <c:pt idx="517">
                  <c:v>9.4322239207679341E-4</c:v>
                </c:pt>
                <c:pt idx="518">
                  <c:v>9.7666791391093073E-4</c:v>
                </c:pt>
                <c:pt idx="519">
                  <c:v>1.0109849146173779E-3</c:v>
                </c:pt>
                <c:pt idx="520">
                  <c:v>1.0461823999879417E-3</c:v>
                </c:pt>
                <c:pt idx="521">
                  <c:v>1.0822688656183688E-3</c:v>
                </c:pt>
                <c:pt idx="522">
                  <c:v>1.1192522689169207E-3</c:v>
                </c:pt>
                <c:pt idx="523">
                  <c:v>1.1571400010013636E-3</c:v>
                </c:pt>
                <c:pt idx="524">
                  <c:v>1.1959388585325947E-3</c:v>
                </c:pt>
                <c:pt idx="525">
                  <c:v>1.2356550155354128E-3</c:v>
                </c:pt>
                <c:pt idx="526">
                  <c:v>1.2762939952582421E-3</c:v>
                </c:pt>
                <c:pt idx="527">
                  <c:v>1.3178606421261449E-3</c:v>
                </c:pt>
                <c:pt idx="528">
                  <c:v>1.3603590938412386E-3</c:v>
                </c:pt>
                <c:pt idx="529">
                  <c:v>1.4037927536879921E-3</c:v>
                </c:pt>
                <c:pt idx="530">
                  <c:v>1.4481642631011306E-3</c:v>
                </c:pt>
                <c:pt idx="531">
                  <c:v>1.4934754745550328E-3</c:v>
                </c:pt>
                <c:pt idx="532">
                  <c:v>1.539727424835454E-3</c:v>
                </c:pt>
                <c:pt idx="533">
                  <c:v>1.5869203087545505E-3</c:v>
                </c:pt>
                <c:pt idx="534">
                  <c:v>1.6350534533717007E-3</c:v>
                </c:pt>
                <c:pt idx="535">
                  <c:v>1.68412529278291E-3</c:v>
                </c:pt>
                <c:pt idx="536">
                  <c:v>1.7341333435429342E-3</c:v>
                </c:pt>
                <c:pt idx="537">
                  <c:v>1.7850741807836732E-3</c:v>
                </c:pt>
                <c:pt idx="538">
                  <c:v>1.8369434150939312E-3</c:v>
                </c:pt>
                <c:pt idx="539">
                  <c:v>1.8897356702248555E-3</c:v>
                </c:pt>
                <c:pt idx="540">
                  <c:v>1.9434445616862963E-3</c:v>
                </c:pt>
                <c:pt idx="541">
                  <c:v>1.9980626762982766E-3</c:v>
                </c:pt>
                <c:pt idx="542">
                  <c:v>2.0535815527622544E-3</c:v>
                </c:pt>
                <c:pt idx="543">
                  <c:v>2.1099916633165153E-3</c:v>
                </c:pt>
                <c:pt idx="544">
                  <c:v>2.1672823965383295E-3</c:v>
                </c:pt>
                <c:pt idx="545">
                  <c:v>2.2254420413559497E-3</c:v>
                </c:pt>
                <c:pt idx="546">
                  <c:v>2.2844577723324299E-3</c:v>
                </c:pt>
                <c:pt idx="547">
                  <c:v>2.3443156362806892E-3</c:v>
                </c:pt>
                <c:pt idx="548">
                  <c:v>2.4050005402706906E-3</c:v>
                </c:pt>
                <c:pt idx="549">
                  <c:v>2.4664962410847935E-3</c:v>
                </c:pt>
                <c:pt idx="550">
                  <c:v>2.5287853361784102E-3</c:v>
                </c:pt>
                <c:pt idx="551">
                  <c:v>2.5918492562000905E-3</c:v>
                </c:pt>
                <c:pt idx="552">
                  <c:v>2.6556682591228364E-3</c:v>
                </c:pt>
                <c:pt idx="553">
                  <c:v>2.7202214260368912E-3</c:v>
                </c:pt>
                <c:pt idx="554">
                  <c:v>2.7854866586517492E-3</c:v>
                </c:pt>
                <c:pt idx="555">
                  <c:v>2.851440678552209E-3</c:v>
                </c:pt>
                <c:pt idx="556">
                  <c:v>2.91805902825091E-3</c:v>
                </c:pt>
                <c:pt idx="557">
                  <c:v>2.9853160740772175E-3</c:v>
                </c:pt>
                <c:pt idx="558">
                  <c:v>3.0531850109379549E-3</c:v>
                </c:pt>
                <c:pt idx="559">
                  <c:v>3.1216378689841386E-3</c:v>
                </c:pt>
                <c:pt idx="560">
                  <c:v>3.1906455222131857E-3</c:v>
                </c:pt>
                <c:pt idx="561">
                  <c:v>3.2601776990324291E-3</c:v>
                </c:pt>
                <c:pt idx="562">
                  <c:v>3.330202994807904E-3</c:v>
                </c:pt>
                <c:pt idx="563">
                  <c:v>3.4006888864158095E-3</c:v>
                </c:pt>
                <c:pt idx="564">
                  <c:v>3.4716017488126806E-3</c:v>
                </c:pt>
                <c:pt idx="565">
                  <c:v>3.5429068736350152E-3</c:v>
                </c:pt>
                <c:pt idx="566">
                  <c:v>3.6145684898348362E-3</c:v>
                </c:pt>
                <c:pt idx="567">
                  <c:v>3.6865497863541683E-3</c:v>
                </c:pt>
                <c:pt idx="568">
                  <c:v>3.7588129368370839E-3</c:v>
                </c:pt>
                <c:pt idx="569">
                  <c:v>3.8313191263719005E-3</c:v>
                </c:pt>
                <c:pt idx="570">
                  <c:v>3.9040285802547075E-3</c:v>
                </c:pt>
                <c:pt idx="571">
                  <c:v>3.9769005947575984E-3</c:v>
                </c:pt>
                <c:pt idx="572">
                  <c:v>4.0498935698831656E-3</c:v>
                </c:pt>
                <c:pt idx="573">
                  <c:v>4.1229650440798623E-3</c:v>
                </c:pt>
                <c:pt idx="574">
                  <c:v>4.1960717308902173E-3</c:v>
                </c:pt>
                <c:pt idx="575">
                  <c:v>4.2691695574980024E-3</c:v>
                </c:pt>
                <c:pt idx="576">
                  <c:v>4.3422137051362317E-3</c:v>
                </c:pt>
                <c:pt idx="577">
                  <c:v>4.4151586513129148E-3</c:v>
                </c:pt>
                <c:pt idx="578">
                  <c:v>4.4879582138078215E-3</c:v>
                </c:pt>
                <c:pt idx="579">
                  <c:v>4.5605655963877325E-3</c:v>
                </c:pt>
                <c:pt idx="580">
                  <c:v>4.6329334361839445E-3</c:v>
                </c:pt>
                <c:pt idx="581">
                  <c:v>4.7050138526712445E-3</c:v>
                </c:pt>
                <c:pt idx="582">
                  <c:v>4.7767584981831639E-3</c:v>
                </c:pt>
                <c:pt idx="583">
                  <c:v>4.8481186098938483E-3</c:v>
                </c:pt>
                <c:pt idx="584">
                  <c:v>4.9190450631931212E-3</c:v>
                </c:pt>
                <c:pt idx="585">
                  <c:v>4.9894884263771908E-3</c:v>
                </c:pt>
                <c:pt idx="586">
                  <c:v>5.0593990165731118E-3</c:v>
                </c:pt>
                <c:pt idx="587">
                  <c:v>5.1287269568124107E-3</c:v>
                </c:pt>
                <c:pt idx="588">
                  <c:v>5.1974222341639462E-3</c:v>
                </c:pt>
                <c:pt idx="589">
                  <c:v>5.2654347588349795E-3</c:v>
                </c:pt>
                <c:pt idx="590">
                  <c:v>5.3327144241440885E-3</c:v>
                </c:pt>
                <c:pt idx="591">
                  <c:v>5.3992111672675541E-3</c:v>
                </c:pt>
                <c:pt idx="592">
                  <c:v>5.4648750306578566E-3</c:v>
                </c:pt>
                <c:pt idx="593">
                  <c:v>5.5296562240304001E-3</c:v>
                </c:pt>
                <c:pt idx="594">
                  <c:v>5.5935051868116412E-3</c:v>
                </c:pt>
                <c:pt idx="595">
                  <c:v>5.656372650940468E-3</c:v>
                </c:pt>
                <c:pt idx="596">
                  <c:v>5.7182097039115325E-3</c:v>
                </c:pt>
                <c:pt idx="597">
                  <c:v>5.7789678519494731E-3</c:v>
                </c:pt>
                <c:pt idx="598">
                  <c:v>5.8385990831987316E-3</c:v>
                </c:pt>
                <c:pt idx="599">
                  <c:v>5.8970559308157162E-3</c:v>
                </c:pt>
                <c:pt idx="600">
                  <c:v>5.9542915358463868E-3</c:v>
                </c:pt>
                <c:pt idx="601">
                  <c:v>6.010259709773382E-3</c:v>
                </c:pt>
                <c:pt idx="602">
                  <c:v>6.0649149966157979E-3</c:v>
                </c:pt>
                <c:pt idx="603">
                  <c:v>6.1182127344648757E-3</c:v>
                </c:pt>
                <c:pt idx="604">
                  <c:v>6.1701091163385456E-3</c:v>
                </c:pt>
                <c:pt idx="605">
                  <c:v>6.2205612502395768E-3</c:v>
                </c:pt>
                <c:pt idx="606">
                  <c:v>6.2695272183007564E-3</c:v>
                </c:pt>
                <c:pt idx="607">
                  <c:v>6.3169661349041419E-3</c:v>
                </c:pt>
                <c:pt idx="608">
                  <c:v>6.3628382036598997E-3</c:v>
                </c:pt>
                <c:pt idx="609">
                  <c:v>6.4071047731348333E-3</c:v>
                </c:pt>
                <c:pt idx="610">
                  <c:v>6.4497283912204242E-3</c:v>
                </c:pt>
                <c:pt idx="611">
                  <c:v>6.4906728580328612E-3</c:v>
                </c:pt>
                <c:pt idx="612">
                  <c:v>6.5299032772412769E-3</c:v>
                </c:pt>
                <c:pt idx="613">
                  <c:v>6.5673861057208979E-3</c:v>
                </c:pt>
                <c:pt idx="614">
                  <c:v>6.6030892014330798E-3</c:v>
                </c:pt>
                <c:pt idx="615">
                  <c:v>6.6369818694356044E-3</c:v>
                </c:pt>
                <c:pt idx="616">
                  <c:v>6.6690349059315181E-3</c:v>
                </c:pt>
                <c:pt idx="617">
                  <c:v>6.6992206402673492E-3</c:v>
                </c:pt>
                <c:pt idx="618">
                  <c:v>6.727512974796403E-3</c:v>
                </c:pt>
                <c:pt idx="619">
                  <c:v>6.7538874225262953E-3</c:v>
                </c:pt>
                <c:pt idx="620">
                  <c:v>6.7783211424751466E-3</c:v>
                </c:pt>
                <c:pt idx="621">
                  <c:v>6.8007929726641757E-3</c:v>
                </c:pt>
                <c:pt idx="622">
                  <c:v>6.8212834606806412E-3</c:v>
                </c:pt>
                <c:pt idx="623">
                  <c:v>6.8397748917487493E-3</c:v>
                </c:pt>
                <c:pt idx="624">
                  <c:v>6.8562513142522092E-3</c:v>
                </c:pt>
                <c:pt idx="625">
                  <c:v>6.8706985626567092E-3</c:v>
                </c:pt>
                <c:pt idx="626">
                  <c:v>6.8831042777863991E-3</c:v>
                </c:pt>
                <c:pt idx="627">
                  <c:v>6.8934579244136302E-3</c:v>
                </c:pt>
                <c:pt idx="628">
                  <c:v>6.9017508061272109E-3</c:v>
                </c:pt>
                <c:pt idx="629">
                  <c:v>6.9079760774496358E-3</c:v>
                </c:pt>
                <c:pt idx="630">
                  <c:v>6.9121287531799924E-3</c:v>
                </c:pt>
                <c:pt idx="631">
                  <c:v>6.9142057149447697E-3</c:v>
                </c:pt>
                <c:pt idx="632">
                  <c:v>6.9142057149447706E-3</c:v>
                </c:pt>
                <c:pt idx="633">
                  <c:v>6.9121293768922331E-3</c:v>
                </c:pt>
                <c:pt idx="634">
                  <c:v>6.9079791941381689E-3</c:v>
                </c:pt>
                <c:pt idx="635">
                  <c:v>6.9017595249957894E-3</c:v>
                </c:pt>
                <c:pt idx="636">
                  <c:v>6.8934765852718249E-3</c:v>
                </c:pt>
                <c:pt idx="637">
                  <c:v>6.8831384380233706E-3</c:v>
                </c:pt>
                <c:pt idx="638">
                  <c:v>6.8707549805636552E-3</c:v>
                </c:pt>
                <c:pt idx="639">
                  <c:v>6.8563379287459262E-3</c:v>
                </c:pt>
                <c:pt idx="640">
                  <c:v>6.8399007985601385E-3</c:v>
                </c:pt>
                <c:pt idx="641">
                  <c:v>6.8214588850828923E-3</c:v>
                </c:pt>
                <c:pt idx="642">
                  <c:v>6.8010292388262766E-3</c:v>
                </c:pt>
                <c:pt idx="643">
                  <c:v>6.7786306395367394E-3</c:v>
                </c:pt>
                <c:pt idx="644">
                  <c:v>6.7542835675000841E-3</c:v>
                </c:pt>
                <c:pt idx="645">
                  <c:v>6.7280101724140591E-3</c:v>
                </c:pt>
                <c:pt idx="646">
                  <c:v>6.6998342398942364E-3</c:v>
                </c:pt>
                <c:pt idx="647">
                  <c:v>6.6697811556841805E-3</c:v>
                </c:pt>
                <c:pt idx="648">
                  <c:v>6.6378778676450282E-3</c:v>
                </c:pt>
                <c:pt idx="649">
                  <c:v>6.6041528456037852E-3</c:v>
                </c:pt>
                <c:pt idx="650">
                  <c:v>6.5686360391440084E-3</c:v>
                </c:pt>
                <c:pt idx="651">
                  <c:v>6.5313588334260453E-3</c:v>
                </c:pt>
                <c:pt idx="652">
                  <c:v>6.4923540031278926E-3</c:v>
                </c:pt>
                <c:pt idx="653">
                  <c:v>6.4516556646008289E-3</c:v>
                </c:pt>
                <c:pt idx="654">
                  <c:v>6.4092992263372591E-3</c:v>
                </c:pt>
                <c:pt idx="655">
                  <c:v>6.3653213378510546E-3</c:v>
                </c:pt>
                <c:pt idx="656">
                  <c:v>6.3197598370731307E-3</c:v>
                </c:pt>
                <c:pt idx="657">
                  <c:v>6.2726536963674537E-3</c:v>
                </c:pt>
                <c:pt idx="658">
                  <c:v>6.2240429672748808E-3</c:v>
                </c:pt>
                <c:pt idx="659">
                  <c:v>6.1739687240935847E-3</c:v>
                </c:pt>
                <c:pt idx="660">
                  <c:v>6.1224730064067898E-3</c:v>
                </c:pt>
                <c:pt idx="661">
                  <c:v>6.0695987606695003E-3</c:v>
                </c:pt>
                <c:pt idx="662">
                  <c:v>6.0153897809671827E-3</c:v>
                </c:pt>
                <c:pt idx="663">
                  <c:v>5.9598906490594527E-3</c:v>
                </c:pt>
                <c:pt idx="664">
                  <c:v>5.9031466738229468E-3</c:v>
                </c:pt>
                <c:pt idx="665">
                  <c:v>5.8452038302071845E-3</c:v>
                </c:pt>
                <c:pt idx="666">
                  <c:v>5.7861086978173229E-3</c:v>
                </c:pt>
                <c:pt idx="667">
                  <c:v>5.7259083992372067E-3</c:v>
                </c:pt>
                <c:pt idx="668">
                  <c:v>5.6646505382052159E-3</c:v>
                </c:pt>
                <c:pt idx="669">
                  <c:v>5.6023831377555299E-3</c:v>
                </c:pt>
                <c:pt idx="670">
                  <c:v>5.5391545784343197E-3</c:v>
                </c:pt>
                <c:pt idx="671">
                  <c:v>5.475013536700663E-3</c:v>
                </c:pt>
                <c:pt idx="672">
                  <c:v>5.4100089236202012E-3</c:v>
                </c:pt>
                <c:pt idx="673">
                  <c:v>5.3441898239559964E-3</c:v>
                </c:pt>
                <c:pt idx="674">
                  <c:v>5.2776054357607446E-3</c:v>
                </c:pt>
                <c:pt idx="675">
                  <c:v>5.2103050105716366E-3</c:v>
                </c:pt>
                <c:pt idx="676">
                  <c:v>5.1423377943056701E-3</c:v>
                </c:pt>
                <c:pt idx="677">
                  <c:v>5.0737529689518319E-3</c:v>
                </c:pt>
                <c:pt idx="678">
                  <c:v>5.0045995951527918E-3</c:v>
                </c:pt>
                <c:pt idx="679">
                  <c:v>4.9349265557652794E-3</c:v>
                </c:pt>
                <c:pt idx="680">
                  <c:v>4.8647825004864021E-3</c:v>
                </c:pt>
                <c:pt idx="681">
                  <c:v>4.7942157916279716E-3</c:v>
                </c:pt>
                <c:pt idx="682">
                  <c:v>4.7232744511185292E-3</c:v>
                </c:pt>
                <c:pt idx="683">
                  <c:v>4.6520061088087573E-3</c:v>
                </c:pt>
                <c:pt idx="684">
                  <c:v>4.5804579521515369E-3</c:v>
                </c:pt>
                <c:pt idx="685">
                  <c:v>4.5086766773247853E-3</c:v>
                </c:pt>
                <c:pt idx="686">
                  <c:v>4.4367084418605544E-3</c:v>
                </c:pt>
                <c:pt idx="687">
                  <c:v>4.3645988188397546E-3</c:v>
                </c:pt>
                <c:pt idx="688">
                  <c:v>4.2923927527082923E-3</c:v>
                </c:pt>
                <c:pt idx="689">
                  <c:v>4.2201345167648657E-3</c:v>
                </c:pt>
                <c:pt idx="690">
                  <c:v>4.1478676723680011E-3</c:v>
                </c:pt>
                <c:pt idx="691">
                  <c:v>4.0756350299034948E-3</c:v>
                </c:pt>
                <c:pt idx="692">
                  <c:v>4.003478611551722E-3</c:v>
                </c:pt>
                <c:pt idx="693">
                  <c:v>3.9314396158865979E-3</c:v>
                </c:pt>
                <c:pt idx="694">
                  <c:v>3.8595583843369064E-3</c:v>
                </c:pt>
                <c:pt idx="695">
                  <c:v>3.7878743695335024E-3</c:v>
                </c:pt>
                <c:pt idx="696">
                  <c:v>3.7164261055635016E-3</c:v>
                </c:pt>
                <c:pt idx="697">
                  <c:v>3.6452511801476099E-3</c:v>
                </c:pt>
                <c:pt idx="698">
                  <c:v>3.5743862087514997E-3</c:v>
                </c:pt>
                <c:pt idx="699">
                  <c:v>3.5038668106400941E-3</c:v>
                </c:pt>
                <c:pt idx="700">
                  <c:v>3.4337275868768892E-3</c:v>
                </c:pt>
                <c:pt idx="701">
                  <c:v>3.3640021002687656E-3</c:v>
                </c:pt>
                <c:pt idx="702">
                  <c:v>3.294722857250579E-3</c:v>
                </c:pt>
                <c:pt idx="703">
                  <c:v>3.22592129170211E-3</c:v>
                </c:pt>
                <c:pt idx="704">
                  <c:v>3.1576277506840098E-3</c:v>
                </c:pt>
                <c:pt idx="705">
                  <c:v>3.0898714820773287E-3</c:v>
                </c:pt>
                <c:pt idx="706">
                  <c:v>3.0226806241068073E-3</c:v>
                </c:pt>
                <c:pt idx="707">
                  <c:v>2.9560821967248817E-3</c:v>
                </c:pt>
                <c:pt idx="708">
                  <c:v>2.8901020948302759E-3</c:v>
                </c:pt>
                <c:pt idx="709">
                  <c:v>2.8247650832912211E-3</c:v>
                </c:pt>
                <c:pt idx="710">
                  <c:v>2.7600947937412622E-3</c:v>
                </c:pt>
                <c:pt idx="711">
                  <c:v>2.696113723111741E-3</c:v>
                </c:pt>
                <c:pt idx="712">
                  <c:v>2.6328432338629691E-3</c:v>
                </c:pt>
                <c:pt idx="713">
                  <c:v>2.5703035558738751E-3</c:v>
                </c:pt>
                <c:pt idx="714">
                  <c:v>2.5085137899454857E-3</c:v>
                </c:pt>
                <c:pt idx="715">
                  <c:v>2.4474919128747736E-3</c:v>
                </c:pt>
                <c:pt idx="716">
                  <c:v>2.3872547840492141E-3</c:v>
                </c:pt>
                <c:pt idx="717">
                  <c:v>2.3278181535148854E-3</c:v>
                </c:pt>
                <c:pt idx="718">
                  <c:v>2.2691966714644294E-3</c:v>
                </c:pt>
                <c:pt idx="719">
                  <c:v>2.2114038990940191E-3</c:v>
                </c:pt>
                <c:pt idx="720">
                  <c:v>2.1544523207737815E-3</c:v>
                </c:pt>
                <c:pt idx="721">
                  <c:v>2.0983533574768379E-3</c:v>
                </c:pt>
                <c:pt idx="722">
                  <c:v>2.0431173814099029E-3</c:v>
                </c:pt>
                <c:pt idx="723">
                  <c:v>1.9887537317875808E-3</c:v>
                </c:pt>
                <c:pt idx="724">
                  <c:v>1.9352707316927324E-3</c:v>
                </c:pt>
                <c:pt idx="725">
                  <c:v>1.8826757059629399E-3</c:v>
                </c:pt>
                <c:pt idx="726">
                  <c:v>1.8309750000439831E-3</c:v>
                </c:pt>
                <c:pt idx="727">
                  <c:v>1.7801739997507164E-3</c:v>
                </c:pt>
                <c:pt idx="728">
                  <c:v>1.7302771518745059E-3</c:v>
                </c:pt>
                <c:pt idx="729">
                  <c:v>1.681287985577999E-3</c:v>
                </c:pt>
                <c:pt idx="730">
                  <c:v>1.6332091345168133E-3</c:v>
                </c:pt>
                <c:pt idx="731">
                  <c:v>1.5860423596284956E-3</c:v>
                </c:pt>
                <c:pt idx="732">
                  <c:v>1.5397885725293998E-3</c:v>
                </c:pt>
                <c:pt idx="733">
                  <c:v>1.4944478594607206E-3</c:v>
                </c:pt>
                <c:pt idx="734">
                  <c:v>1.4500195057256735E-3</c:v>
                </c:pt>
                <c:pt idx="735">
                  <c:v>1.4065020205596464E-3</c:v>
                </c:pt>
                <c:pt idx="736">
                  <c:v>1.3638931623778452E-3</c:v>
                </c:pt>
                <c:pt idx="737">
                  <c:v>1.3221899643435806E-3</c:v>
                </c:pt>
                <c:pt idx="738">
                  <c:v>1.2813887602037184E-3</c:v>
                </c:pt>
                <c:pt idx="739">
                  <c:v>1.2414852103370623E-3</c:v>
                </c:pt>
                <c:pt idx="740">
                  <c:v>1.202474327963954E-3</c:v>
                </c:pt>
                <c:pt idx="741">
                  <c:v>1.1643505054659642E-3</c:v>
                </c:pt>
                <c:pt idx="742">
                  <c:v>1.1271075407665529E-3</c:v>
                </c:pt>
                <c:pt idx="743">
                  <c:v>1.0907386637243706E-3</c:v>
                </c:pt>
                <c:pt idx="744">
                  <c:v>1.0552365624930202E-3</c:v>
                </c:pt>
                <c:pt idx="745">
                  <c:v>1.0205934098022407E-3</c:v>
                </c:pt>
                <c:pt idx="746">
                  <c:v>9.8680088911750957E-4</c:v>
                </c:pt>
                <c:pt idx="747">
                  <c:v>9.5385022063652913E-4</c:v>
                </c:pt>
                <c:pt idx="748">
                  <c:v>9.2173218708243502E-4</c:v>
                </c:pt>
                <c:pt idx="749">
                  <c:v>8.9043715925637187E-4</c:v>
                </c:pt>
                <c:pt idx="750">
                  <c:v>8.5995512131257102E-4</c:v>
                </c:pt>
                <c:pt idx="751">
                  <c:v>8.3027569572203543E-4</c:v>
                </c:pt>
                <c:pt idx="752">
                  <c:v>8.0138816789174542E-4</c:v>
                </c:pt>
                <c:pt idx="753">
                  <c:v>7.7328151040916796E-4</c:v>
                </c:pt>
                <c:pt idx="754">
                  <c:v>7.4594440688268262E-4</c:v>
                </c:pt>
                <c:pt idx="755">
                  <c:v>7.1936527535123164E-4</c:v>
                </c:pt>
                <c:pt idx="756">
                  <c:v>6.9353229123783383E-4</c:v>
                </c:pt>
                <c:pt idx="757">
                  <c:v>6.6843340982361066E-4</c:v>
                </c:pt>
                <c:pt idx="758">
                  <c:v>6.4405638822078815E-4</c:v>
                </c:pt>
                <c:pt idx="759">
                  <c:v>6.2038880682493611E-4</c:v>
                </c:pt>
                <c:pt idx="760">
                  <c:v>5.9741809022858866E-4</c:v>
                </c:pt>
                <c:pt idx="761">
                  <c:v>5.7513152757979278E-4</c:v>
                </c:pt>
                <c:pt idx="762">
                  <c:v>5.5351629237153431E-4</c:v>
                </c:pt>
                <c:pt idx="763">
                  <c:v>5.3255946164880799E-4</c:v>
                </c:pt>
                <c:pt idx="764">
                  <c:v>5.1224803462261541E-4</c:v>
                </c:pt>
                <c:pt idx="765">
                  <c:v>4.9256895068130416E-4</c:v>
                </c:pt>
                <c:pt idx="766">
                  <c:v>4.7350910679124392E-4</c:v>
                </c:pt>
                <c:pt idx="767">
                  <c:v>4.5505537428059962E-4</c:v>
                </c:pt>
                <c:pt idx="768">
                  <c:v>4.3719461500148628E-4</c:v>
                </c:pt>
                <c:pt idx="769">
                  <c:v>4.1991369686669461E-4</c:v>
                </c:pt>
                <c:pt idx="770">
                  <c:v>4.0319950875951295E-4</c:v>
                </c:pt>
                <c:pt idx="771">
                  <c:v>3.8703897481557643E-4</c:v>
                </c:pt>
                <c:pt idx="772">
                  <c:v>3.7141906807755385E-4</c:v>
                </c:pt>
                <c:pt idx="773">
                  <c:v>3.5632682352455E-4</c:v>
                </c:pt>
                <c:pt idx="774">
                  <c:v>3.4174935047917674E-4</c:v>
                </c:pt>
                <c:pt idx="775">
                  <c:v>3.2767384439665156E-4</c:v>
                </c:pt>
                <c:pt idx="776">
                  <c:v>3.1408759804102106E-4</c:v>
                </c:pt>
                <c:pt idx="777">
                  <c:v>3.009780120548546E-4</c:v>
                </c:pt>
                <c:pt idx="778">
                  <c:v>2.8833260492966591E-4</c:v>
                </c:pt>
                <c:pt idx="779">
                  <c:v>2.7613902238517201E-4</c:v>
                </c:pt>
                <c:pt idx="780">
                  <c:v>2.6438504616630701E-4</c:v>
                </c:pt>
                <c:pt idx="781">
                  <c:v>2.5305860226785751E-4</c:v>
                </c:pt>
                <c:pt idx="782">
                  <c:v>2.4214776859721952E-4</c:v>
                </c:pt>
                <c:pt idx="783">
                  <c:v>2.3164078208624535E-4</c:v>
                </c:pt>
                <c:pt idx="784">
                  <c:v>2.2152604526432155E-4</c:v>
                </c:pt>
                <c:pt idx="785">
                  <c:v>2.1179213230469265E-4</c:v>
                </c:pt>
                <c:pt idx="786">
                  <c:v>2.0242779455708387E-4</c:v>
                </c:pt>
                <c:pt idx="787">
                  <c:v>1.9342196557994534E-4</c:v>
                </c:pt>
                <c:pt idx="788">
                  <c:v>1.8476376568597681E-4</c:v>
                </c:pt>
                <c:pt idx="789">
                  <c:v>1.7644250601509345E-4</c:v>
                </c:pt>
                <c:pt idx="790">
                  <c:v>1.6844769214919742E-4</c:v>
                </c:pt>
                <c:pt idx="791">
                  <c:v>1.6076902728344935E-4</c:v>
                </c:pt>
                <c:pt idx="792">
                  <c:v>1.533964149689307E-4</c:v>
                </c:pt>
                <c:pt idx="793">
                  <c:v>1.4631996144171287E-4</c:v>
                </c:pt>
                <c:pt idx="794">
                  <c:v>1.3952997755355546E-4</c:v>
                </c:pt>
                <c:pt idx="795">
                  <c:v>1.3301698031952501E-4</c:v>
                </c:pt>
                <c:pt idx="796">
                  <c:v>1.2677169409782508E-4</c:v>
                </c:pt>
                <c:pt idx="797">
                  <c:v>1.2078505141719154E-4</c:v>
                </c:pt>
                <c:pt idx="798">
                  <c:v>1.1504819346719103E-4</c:v>
                </c:pt>
                <c:pt idx="799">
                  <c:v>1.0955247026666789E-4</c:v>
                </c:pt>
                <c:pt idx="800">
                  <c:v>1.0428944052551741E-4</c:v>
                </c:pt>
                <c:pt idx="801">
                  <c:v>9.9250871214823686E-5</c:v>
                </c:pt>
                <c:pt idx="802">
                  <c:v>9.4428736860286232E-5</c:v>
                </c:pt>
                <c:pt idx="803">
                  <c:v>8.9815218573684047E-5</c:v>
                </c:pt>
                <c:pt idx="804">
                  <c:v>8.5402702836845926E-5</c:v>
                </c:pt>
                <c:pt idx="805">
                  <c:v>8.1183780052501432E-5</c:v>
                </c:pt>
                <c:pt idx="806">
                  <c:v>7.7151242876043286E-5</c:v>
                </c:pt>
                <c:pt idx="807">
                  <c:v>7.3298084341994247E-5</c:v>
                </c:pt>
                <c:pt idx="808">
                  <c:v>6.9617495798716448E-5</c:v>
                </c:pt>
                <c:pt idx="809">
                  <c:v>6.6102864664552372E-5</c:v>
                </c:pt>
                <c:pt idx="810">
                  <c:v>6.2747772018333323E-5</c:v>
                </c:pt>
                <c:pt idx="811">
                  <c:v>5.9545990036783634E-5</c:v>
                </c:pt>
                <c:pt idx="812">
                  <c:v>5.6491479291093052E-5</c:v>
                </c:pt>
                <c:pt idx="813">
                  <c:v>5.3578385914546434E-5</c:v>
                </c:pt>
                <c:pt idx="814">
                  <c:v>5.080103865266997E-5</c:v>
                </c:pt>
                <c:pt idx="815">
                  <c:v>4.8153945807156977E-5</c:v>
                </c:pt>
                <c:pt idx="816">
                  <c:v>4.5631792084265572E-5</c:v>
                </c:pt>
                <c:pt idx="817">
                  <c:v>4.3229435358144245E-5</c:v>
                </c:pt>
                <c:pt idx="818">
                  <c:v>4.0941903359107672E-5</c:v>
                </c:pt>
                <c:pt idx="819">
                  <c:v>3.8764390296492801E-5</c:v>
                </c:pt>
                <c:pt idx="820">
                  <c:v>3.6692253425369049E-5</c:v>
                </c:pt>
                <c:pt idx="821">
                  <c:v>3.472100956596338E-5</c:v>
                </c:pt>
                <c:pt idx="822">
                  <c:v>3.2846331584281371E-5</c:v>
                </c:pt>
                <c:pt idx="823">
                  <c:v>3.1064044842067071E-5</c:v>
                </c:pt>
                <c:pt idx="824">
                  <c:v>2.9370123623754657E-5</c:v>
                </c:pt>
                <c:pt idx="825">
                  <c:v>2.776068754783653E-5</c:v>
                </c:pt>
                <c:pt idx="826">
                  <c:v>2.6231997969556091E-5</c:v>
                </c:pt>
                <c:pt idx="827">
                  <c:v>2.4780454381570093E-5</c:v>
                </c:pt>
                <c:pt idx="828">
                  <c:v>2.3402590818793439E-5</c:v>
                </c:pt>
                <c:pt idx="829">
                  <c:v>2.2095072273330517E-5</c:v>
                </c:pt>
                <c:pt idx="830">
                  <c:v>2.0854691125012645E-5</c:v>
                </c:pt>
                <c:pt idx="831">
                  <c:v>1.9678363592733636E-5</c:v>
                </c:pt>
                <c:pt idx="832">
                  <c:v>1.856312621145096E-5</c:v>
                </c:pt>
                <c:pt idx="833">
                  <c:v>1.7506132339354131E-5</c:v>
                </c:pt>
                <c:pt idx="834">
                  <c:v>1.6504648699436649E-5</c:v>
                </c:pt>
                <c:pt idx="835">
                  <c:v>1.5556051959350185E-5</c:v>
                </c:pt>
                <c:pt idx="836">
                  <c:v>1.4657825353149012E-5</c:v>
                </c:pt>
                <c:pt idx="837">
                  <c:v>1.380755534822681E-5</c:v>
                </c:pt>
                <c:pt idx="838">
                  <c:v>1.3002928360466016E-5</c:v>
                </c:pt>
                <c:pt idx="839">
                  <c:v>1.2241727520359748E-5</c:v>
                </c:pt>
                <c:pt idx="840">
                  <c:v>1.1521829492586117E-5</c:v>
                </c:pt>
                <c:pt idx="841">
                  <c:v>1.0841201351276982E-5</c:v>
                </c:pt>
                <c:pt idx="842">
                  <c:v>1.0197897512970235E-5</c:v>
                </c:pt>
                <c:pt idx="843">
                  <c:v>9.5900567290051363E-6</c:v>
                </c:pt>
                <c:pt idx="844">
                  <c:v>9.0158991389034559E-6</c:v>
                </c:pt>
                <c:pt idx="845">
                  <c:v>8.4737233860560208E-6</c:v>
                </c:pt>
                <c:pt idx="846">
                  <c:v>7.961903796833376E-6</c:v>
                </c:pt>
                <c:pt idx="847">
                  <c:v>7.4788876240570727E-6</c:v>
                </c:pt>
                <c:pt idx="848">
                  <c:v>7.0231923555672447E-6</c:v>
                </c:pt>
                <c:pt idx="849">
                  <c:v>6.5934030884610337E-6</c:v>
                </c:pt>
                <c:pt idx="850">
                  <c:v>6.1881699694069622E-6</c:v>
                </c:pt>
                <c:pt idx="851">
                  <c:v>5.8062057012842031E-6</c:v>
                </c:pt>
                <c:pt idx="852">
                  <c:v>5.4462831162510733E-6</c:v>
                </c:pt>
                <c:pt idx="853">
                  <c:v>5.1072328152113899E-6</c:v>
                </c:pt>
                <c:pt idx="854">
                  <c:v>4.7879408735112368E-6</c:v>
                </c:pt>
                <c:pt idx="855">
                  <c:v>4.4873466125897809E-6</c:v>
                </c:pt>
                <c:pt idx="856">
                  <c:v>4.2044404371831073E-6</c:v>
                </c:pt>
                <c:pt idx="857">
                  <c:v>3.9382617375864819E-6</c:v>
                </c:pt>
                <c:pt idx="858">
                  <c:v>3.6878968563784436E-6</c:v>
                </c:pt>
                <c:pt idx="859">
                  <c:v>3.452477118921265E-6</c:v>
                </c:pt>
                <c:pt idx="860">
                  <c:v>3.2311769268733837E-6</c:v>
                </c:pt>
                <c:pt idx="861">
                  <c:v>3.0232119138734092E-6</c:v>
                </c:pt>
                <c:pt idx="862">
                  <c:v>2.8278371624852654E-6</c:v>
                </c:pt>
                <c:pt idx="863">
                  <c:v>2.6443454814362749E-6</c:v>
                </c:pt>
                <c:pt idx="864">
                  <c:v>2.4720657421233967E-6</c:v>
                </c:pt>
                <c:pt idx="865">
                  <c:v>2.3103612733095435E-6</c:v>
                </c:pt>
                <c:pt idx="866">
                  <c:v>2.1586283128957828E-6</c:v>
                </c:pt>
                <c:pt idx="867">
                  <c:v>2.0162945156088424E-6</c:v>
                </c:pt>
                <c:pt idx="868">
                  <c:v>1.882817515417052E-6</c:v>
                </c:pt>
                <c:pt idx="869">
                  <c:v>1.7576835414535999E-6</c:v>
                </c:pt>
                <c:pt idx="870">
                  <c:v>1.6404060862065738E-6</c:v>
                </c:pt>
                <c:pt idx="871">
                  <c:v>1.5305246247146167E-6</c:v>
                </c:pt>
                <c:pt idx="872">
                  <c:v>1.4276033834897121E-6</c:v>
                </c:pt>
                <c:pt idx="873">
                  <c:v>1.3312301578816091E-6</c:v>
                </c:pt>
                <c:pt idx="874">
                  <c:v>1.2410151765857947E-6</c:v>
                </c:pt>
                <c:pt idx="875">
                  <c:v>1.1565900119972491E-6</c:v>
                </c:pt>
                <c:pt idx="876">
                  <c:v>1.0776065351074258E-6</c:v>
                </c:pt>
                <c:pt idx="877">
                  <c:v>1.0037359136465317E-6</c:v>
                </c:pt>
                <c:pt idx="878">
                  <c:v>9.3466765217600159E-7</c:v>
                </c:pt>
                <c:pt idx="879">
                  <c:v>8.701086728450681E-7</c:v>
                </c:pt>
                <c:pt idx="880">
                  <c:v>8.0978243553292558E-7</c:v>
                </c:pt>
                <c:pt idx="881">
                  <c:v>7.5342809611209742E-7</c:v>
                </c:pt>
                <c:pt idx="882">
                  <c:v>7.0079970158067455E-7</c:v>
                </c:pt>
                <c:pt idx="883">
                  <c:v>6.5166542082737317E-7</c:v>
                </c:pt>
                <c:pt idx="884">
                  <c:v>6.0580680981134058E-7</c:v>
                </c:pt>
                <c:pt idx="885">
                  <c:v>5.6301810995584671E-7</c:v>
                </c:pt>
                <c:pt idx="886">
                  <c:v>5.2310557857744526E-7</c:v>
                </c:pt>
                <c:pt idx="887">
                  <c:v>4.8588685019093798E-7</c:v>
                </c:pt>
                <c:pt idx="888">
                  <c:v>4.5119032755528206E-7</c:v>
                </c:pt>
                <c:pt idx="889">
                  <c:v>4.1885460134731414E-7</c:v>
                </c:pt>
                <c:pt idx="890">
                  <c:v>3.8872789737530162E-7</c:v>
                </c:pt>
                <c:pt idx="891">
                  <c:v>3.6066755026824355E-7</c:v>
                </c:pt>
                <c:pt idx="892">
                  <c:v>3.345395026032076E-7</c:v>
                </c:pt>
                <c:pt idx="893">
                  <c:v>3.1021782845854085E-7</c:v>
                </c:pt>
                <c:pt idx="894">
                  <c:v>2.8758428040615124E-7</c:v>
                </c:pt>
                <c:pt idx="895">
                  <c:v>2.6652785898442238E-7</c:v>
                </c:pt>
                <c:pt idx="896">
                  <c:v>2.4694440371809499E-7</c:v>
                </c:pt>
                <c:pt idx="897">
                  <c:v>2.2873620477950387E-7</c:v>
                </c:pt>
                <c:pt idx="898">
                  <c:v>2.1181163441196065E-7</c:v>
                </c:pt>
                <c:pt idx="899">
                  <c:v>1.9608479726291302E-7</c:v>
                </c:pt>
                <c:pt idx="900">
                  <c:v>1.8147519880128547E-7</c:v>
                </c:pt>
              </c:numCache>
            </c:numRef>
          </c:val>
          <c:smooth val="0"/>
          <c:extLst>
            <c:ext xmlns:c16="http://schemas.microsoft.com/office/drawing/2014/chart" uri="{C3380CC4-5D6E-409C-BE32-E72D297353CC}">
              <c16:uniqueId val="{00000003-9CE2-42BF-BDDB-094786504935}"/>
            </c:ext>
          </c:extLst>
        </c:ser>
        <c:dLbls>
          <c:showLegendKey val="0"/>
          <c:showVal val="0"/>
          <c:showCatName val="0"/>
          <c:showSerName val="0"/>
          <c:showPercent val="0"/>
          <c:showBubbleSize val="0"/>
        </c:dLbls>
        <c:smooth val="0"/>
        <c:axId val="1715349087"/>
        <c:axId val="1715349567"/>
      </c:lineChart>
      <c:catAx>
        <c:axId val="17153490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715349567"/>
        <c:crosses val="autoZero"/>
        <c:auto val="1"/>
        <c:lblAlgn val="ctr"/>
        <c:lblOffset val="100"/>
        <c:noMultiLvlLbl val="0"/>
      </c:catAx>
      <c:valAx>
        <c:axId val="171534956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71534908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u-RU"/>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2543F8-1235-4B54-A1F5-AF6D33399DD4}"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ru-RU"/>
        </a:p>
      </dgm:t>
    </dgm:pt>
    <dgm:pt modelId="{C1672B06-4DF1-4CCB-A055-A1155BFEE315}">
      <dgm:prSet/>
      <dgm:spPr/>
      <dgm:t>
        <a:bodyPr/>
        <a:lstStyle/>
        <a:p>
          <a:r>
            <a:rPr lang="ru-RU" dirty="0"/>
            <a:t>На рисунке  слева - кривая распределения фоновой частоты отчетов прибора (В), справа - кривая распределения частоты отчетов прибора при аномальном облучении (А - уровень расследования). При фоновом облучении отчеты, превышающие порог (правее точки С), будут вызывать ложные срабатывания тревожной сигнализации. Частота этих срабатываний пропорциональна площади части фонового пика (закрашено желтым цветом). При облучении отчеты прибора, не достигшие порога (левее точки С), будут означать пропуски аномалий. Частота пропусков пропорциональна площади части правого пика (закрашено синим цветом). </a:t>
          </a:r>
        </a:p>
      </dgm:t>
    </dgm:pt>
    <dgm:pt modelId="{88E935DC-8FEF-4746-9E06-E3BC8C272DD9}" type="parTrans" cxnId="{4B154341-3367-4F7A-B878-67335CF3B24E}">
      <dgm:prSet/>
      <dgm:spPr/>
      <dgm:t>
        <a:bodyPr/>
        <a:lstStyle/>
        <a:p>
          <a:endParaRPr lang="ru-RU"/>
        </a:p>
      </dgm:t>
    </dgm:pt>
    <dgm:pt modelId="{75528954-4EBD-4A53-9C87-B38A0CC0DB55}" type="sibTrans" cxnId="{4B154341-3367-4F7A-B878-67335CF3B24E}">
      <dgm:prSet/>
      <dgm:spPr/>
      <dgm:t>
        <a:bodyPr/>
        <a:lstStyle/>
        <a:p>
          <a:endParaRPr lang="ru-RU"/>
        </a:p>
      </dgm:t>
    </dgm:pt>
    <dgm:pt modelId="{FF191566-B1A7-4FC6-9FB8-EF2958F3F030}" type="pres">
      <dgm:prSet presAssocID="{BA2543F8-1235-4B54-A1F5-AF6D33399DD4}" presName="linear" presStyleCnt="0">
        <dgm:presLayoutVars>
          <dgm:dir/>
          <dgm:resizeHandles val="exact"/>
        </dgm:presLayoutVars>
      </dgm:prSet>
      <dgm:spPr/>
    </dgm:pt>
    <dgm:pt modelId="{08679434-C670-4F55-9019-E6B7CB187DD0}" type="pres">
      <dgm:prSet presAssocID="{C1672B06-4DF1-4CCB-A055-A1155BFEE315}" presName="comp" presStyleCnt="0"/>
      <dgm:spPr/>
    </dgm:pt>
    <dgm:pt modelId="{E9C1D223-767B-4350-A3D2-FDF2F36849FA}" type="pres">
      <dgm:prSet presAssocID="{C1672B06-4DF1-4CCB-A055-A1155BFEE315}" presName="box" presStyleLbl="node1" presStyleIdx="0" presStyleCnt="1" custLinFactNeighborX="-11684" custLinFactNeighborY="1547"/>
      <dgm:spPr/>
    </dgm:pt>
    <dgm:pt modelId="{E7C5647C-1485-498F-9EED-487964479EB3}" type="pres">
      <dgm:prSet presAssocID="{C1672B06-4DF1-4CCB-A055-A1155BFEE315}" presName="img" presStyleLbl="fgImgPlace1" presStyleIdx="0" presStyleCnt="1" custFlipHor="0" custScaleX="7859" custLinFactNeighborX="-70461" custLinFactNeighborY="1442"/>
      <dgm:spPr/>
    </dgm:pt>
    <dgm:pt modelId="{7EFE56ED-DFDC-4117-8A6A-4DD31E2134F0}" type="pres">
      <dgm:prSet presAssocID="{C1672B06-4DF1-4CCB-A055-A1155BFEE315}" presName="text" presStyleLbl="node1" presStyleIdx="0" presStyleCnt="1">
        <dgm:presLayoutVars>
          <dgm:bulletEnabled val="1"/>
        </dgm:presLayoutVars>
      </dgm:prSet>
      <dgm:spPr/>
    </dgm:pt>
  </dgm:ptLst>
  <dgm:cxnLst>
    <dgm:cxn modelId="{4B154341-3367-4F7A-B878-67335CF3B24E}" srcId="{BA2543F8-1235-4B54-A1F5-AF6D33399DD4}" destId="{C1672B06-4DF1-4CCB-A055-A1155BFEE315}" srcOrd="0" destOrd="0" parTransId="{88E935DC-8FEF-4746-9E06-E3BC8C272DD9}" sibTransId="{75528954-4EBD-4A53-9C87-B38A0CC0DB55}"/>
    <dgm:cxn modelId="{EE91D8A7-02C1-4E5D-B84E-2B33B5B16191}" type="presOf" srcId="{C1672B06-4DF1-4CCB-A055-A1155BFEE315}" destId="{7EFE56ED-DFDC-4117-8A6A-4DD31E2134F0}" srcOrd="1" destOrd="0" presId="urn:microsoft.com/office/officeart/2005/8/layout/vList4"/>
    <dgm:cxn modelId="{C6AE13C3-3E58-417A-9D7B-E3E7AE38E1EB}" type="presOf" srcId="{BA2543F8-1235-4B54-A1F5-AF6D33399DD4}" destId="{FF191566-B1A7-4FC6-9FB8-EF2958F3F030}" srcOrd="0" destOrd="0" presId="urn:microsoft.com/office/officeart/2005/8/layout/vList4"/>
    <dgm:cxn modelId="{2CD4D1DD-F321-4FC1-8162-CB503E22579E}" type="presOf" srcId="{C1672B06-4DF1-4CCB-A055-A1155BFEE315}" destId="{E9C1D223-767B-4350-A3D2-FDF2F36849FA}" srcOrd="0" destOrd="0" presId="urn:microsoft.com/office/officeart/2005/8/layout/vList4"/>
    <dgm:cxn modelId="{83001245-3CBE-4F94-9CE5-870AAF00E4F2}" type="presParOf" srcId="{FF191566-B1A7-4FC6-9FB8-EF2958F3F030}" destId="{08679434-C670-4F55-9019-E6B7CB187DD0}" srcOrd="0" destOrd="0" presId="urn:microsoft.com/office/officeart/2005/8/layout/vList4"/>
    <dgm:cxn modelId="{7005499A-8C07-45A8-AD08-2F931C44E6D3}" type="presParOf" srcId="{08679434-C670-4F55-9019-E6B7CB187DD0}" destId="{E9C1D223-767B-4350-A3D2-FDF2F36849FA}" srcOrd="0" destOrd="0" presId="urn:microsoft.com/office/officeart/2005/8/layout/vList4"/>
    <dgm:cxn modelId="{8C699E07-6098-472B-9402-0C88DF735B74}" type="presParOf" srcId="{08679434-C670-4F55-9019-E6B7CB187DD0}" destId="{E7C5647C-1485-498F-9EED-487964479EB3}" srcOrd="1" destOrd="0" presId="urn:microsoft.com/office/officeart/2005/8/layout/vList4"/>
    <dgm:cxn modelId="{46B5FDBE-0912-40F6-848D-0EF7BF64F976}" type="presParOf" srcId="{08679434-C670-4F55-9019-E6B7CB187DD0}" destId="{7EFE56ED-DFDC-4117-8A6A-4DD31E2134F0}"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C1D223-767B-4350-A3D2-FDF2F36849FA}">
      <dsp:nvSpPr>
        <dsp:cNvPr id="0" name=""/>
        <dsp:cNvSpPr/>
      </dsp:nvSpPr>
      <dsp:spPr>
        <a:xfrm>
          <a:off x="0" y="0"/>
          <a:ext cx="4361873" cy="48121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ru-RU" sz="1500" kern="1200" dirty="0"/>
            <a:t>На рисунке  слева - кривая распределения фоновой частоты отчетов прибора (В), справа - кривая распределения частоты отчетов прибора при аномальном облучении (А - уровень расследования). При фоновом облучении отчеты, превышающие порог (правее точки С), будут вызывать ложные срабатывания тревожной сигнализации. Частота этих срабатываний пропорциональна площади части фонового пика (закрашено желтым цветом). При облучении отчеты прибора, не достигшие порога (левее точки С), будут означать пропуски аномалий. Частота пропусков пропорциональна площади части правого пика (закрашено синим цветом). </a:t>
          </a:r>
        </a:p>
      </dsp:txBody>
      <dsp:txXfrm>
        <a:off x="1353589" y="0"/>
        <a:ext cx="3008283" cy="4812146"/>
      </dsp:txXfrm>
    </dsp:sp>
    <dsp:sp modelId="{E7C5647C-1485-498F-9EED-487964479EB3}">
      <dsp:nvSpPr>
        <dsp:cNvPr id="0" name=""/>
        <dsp:cNvSpPr/>
      </dsp:nvSpPr>
      <dsp:spPr>
        <a:xfrm>
          <a:off x="268438" y="536727"/>
          <a:ext cx="68559" cy="3849716"/>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0.64756</cdr:x>
      <cdr:y>0.06377</cdr:y>
    </cdr:from>
    <cdr:to>
      <cdr:x>0.65072</cdr:x>
      <cdr:y>0.92536</cdr:y>
    </cdr:to>
    <cdr:cxnSp macro="">
      <cdr:nvCxnSpPr>
        <cdr:cNvPr id="3" name="Прямая соединительная линия 2">
          <a:extLst xmlns:a="http://schemas.openxmlformats.org/drawingml/2006/main">
            <a:ext uri="{FF2B5EF4-FFF2-40B4-BE49-F238E27FC236}">
              <a16:creationId xmlns:a16="http://schemas.microsoft.com/office/drawing/2014/main" id="{921F591D-BF25-CA85-80D4-AAF5E510EBA3}"/>
            </a:ext>
          </a:extLst>
        </cdr:cNvPr>
        <cdr:cNvCxnSpPr/>
      </cdr:nvCxnSpPr>
      <cdr:spPr>
        <a:xfrm xmlns:a="http://schemas.openxmlformats.org/drawingml/2006/main">
          <a:off x="6809509" y="277495"/>
          <a:ext cx="33251" cy="374904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0.62227</cdr:x>
      <cdr:y>0.41719</cdr:y>
    </cdr:from>
    <cdr:to>
      <cdr:x>0.64598</cdr:x>
      <cdr:y>0.7496</cdr:y>
    </cdr:to>
    <cdr:sp macro="" textlink="">
      <cdr:nvSpPr>
        <cdr:cNvPr id="5" name="TextBox 4"/>
        <cdr:cNvSpPr txBox="1"/>
      </cdr:nvSpPr>
      <cdr:spPr>
        <a:xfrm xmlns:a="http://schemas.openxmlformats.org/drawingml/2006/main">
          <a:off x="6543502" y="1815350"/>
          <a:ext cx="249382" cy="144641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0.60408</cdr:x>
      <cdr:y>0.53373</cdr:y>
    </cdr:from>
    <cdr:to>
      <cdr:x>0.69183</cdr:x>
      <cdr:y>0.66745</cdr:y>
    </cdr:to>
    <cdr:sp macro="" textlink="">
      <cdr:nvSpPr>
        <cdr:cNvPr id="6" name="TextBox 5"/>
        <cdr:cNvSpPr txBox="1"/>
      </cdr:nvSpPr>
      <cdr:spPr>
        <a:xfrm xmlns:a="http://schemas.openxmlformats.org/drawingml/2006/main">
          <a:off x="6352310" y="2322425"/>
          <a:ext cx="922712" cy="58189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nSpc>
              <a:spcPct val="70000"/>
            </a:lnSpc>
          </a:pPr>
          <a:endParaRPr lang="ru-RU" sz="2000" dirty="0"/>
        </a:p>
      </cdr:txBody>
    </cdr:sp>
  </cdr:relSizeAnchor>
  <cdr:relSizeAnchor xmlns:cdr="http://schemas.openxmlformats.org/drawingml/2006/chartDrawing">
    <cdr:from>
      <cdr:x>0.5108</cdr:x>
      <cdr:y>0.01137</cdr:y>
    </cdr:from>
    <cdr:to>
      <cdr:x>0.51397</cdr:x>
      <cdr:y>0.92153</cdr:y>
    </cdr:to>
    <cdr:cxnSp macro="">
      <cdr:nvCxnSpPr>
        <cdr:cNvPr id="9" name="Прямая соединительная линия 8">
          <a:extLst xmlns:a="http://schemas.openxmlformats.org/drawingml/2006/main">
            <a:ext uri="{FF2B5EF4-FFF2-40B4-BE49-F238E27FC236}">
              <a16:creationId xmlns:a16="http://schemas.microsoft.com/office/drawing/2014/main" id="{DB6A5412-1A67-206B-3346-A0AFAB225F60}"/>
            </a:ext>
          </a:extLst>
        </cdr:cNvPr>
        <cdr:cNvCxnSpPr/>
      </cdr:nvCxnSpPr>
      <cdr:spPr>
        <a:xfrm xmlns:a="http://schemas.openxmlformats.org/drawingml/2006/main">
          <a:off x="5371407" y="49479"/>
          <a:ext cx="33251" cy="3960431"/>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0.80092</cdr:x>
      <cdr:y>0.0695</cdr:y>
    </cdr:from>
    <cdr:to>
      <cdr:x>0.80171</cdr:x>
      <cdr:y>0.90434</cdr:y>
    </cdr:to>
    <cdr:cxnSp macro="">
      <cdr:nvCxnSpPr>
        <cdr:cNvPr id="13" name="Прямая соединительная линия 12">
          <a:extLst xmlns:a="http://schemas.openxmlformats.org/drawingml/2006/main">
            <a:ext uri="{FF2B5EF4-FFF2-40B4-BE49-F238E27FC236}">
              <a16:creationId xmlns:a16="http://schemas.microsoft.com/office/drawing/2014/main" id="{C00BDFCE-F6ED-FF56-B142-9FEA7453AE1F}"/>
            </a:ext>
          </a:extLst>
        </cdr:cNvPr>
        <cdr:cNvCxnSpPr/>
      </cdr:nvCxnSpPr>
      <cdr:spPr>
        <a:xfrm xmlns:a="http://schemas.openxmlformats.org/drawingml/2006/main" flipH="1" flipV="1">
          <a:off x="8422178" y="302433"/>
          <a:ext cx="8314" cy="3632662"/>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0.48946</cdr:x>
      <cdr:y>0.60441</cdr:y>
    </cdr:from>
    <cdr:to>
      <cdr:x>0.53689</cdr:x>
      <cdr:y>0.6579</cdr:y>
    </cdr:to>
    <cdr:sp macro="" textlink="">
      <cdr:nvSpPr>
        <cdr:cNvPr id="14" name="TextBox 13"/>
        <cdr:cNvSpPr txBox="1"/>
      </cdr:nvSpPr>
      <cdr:spPr>
        <a:xfrm xmlns:a="http://schemas.openxmlformats.org/drawingml/2006/main">
          <a:off x="5146964" y="2629997"/>
          <a:ext cx="498763" cy="2327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400" dirty="0"/>
            <a:t>Фон</a:t>
          </a:r>
        </a:p>
      </cdr:txBody>
    </cdr:sp>
  </cdr:relSizeAnchor>
  <cdr:relSizeAnchor xmlns:cdr="http://schemas.openxmlformats.org/drawingml/2006/chartDrawing">
    <cdr:from>
      <cdr:x>0.74401</cdr:x>
      <cdr:y>0.63689</cdr:y>
    </cdr:from>
    <cdr:to>
      <cdr:x>0.85863</cdr:x>
      <cdr:y>0.69802</cdr:y>
    </cdr:to>
    <cdr:sp macro="" textlink="">
      <cdr:nvSpPr>
        <cdr:cNvPr id="15" name="TextBox 14"/>
        <cdr:cNvSpPr txBox="1"/>
      </cdr:nvSpPr>
      <cdr:spPr>
        <a:xfrm xmlns:a="http://schemas.openxmlformats.org/drawingml/2006/main">
          <a:off x="7823662" y="2771313"/>
          <a:ext cx="1205345" cy="26600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400" dirty="0" err="1"/>
            <a:t>Фон+сигнал</a:t>
          </a:r>
          <a:endParaRPr lang="ru-RU" sz="1400" dirty="0"/>
        </a:p>
      </cdr:txBody>
    </cdr:sp>
  </cdr:relSizeAnchor>
  <cdr:relSizeAnchor xmlns:cdr="http://schemas.openxmlformats.org/drawingml/2006/chartDrawing">
    <cdr:from>
      <cdr:x>0.61752</cdr:x>
      <cdr:y>0.48055</cdr:y>
    </cdr:from>
    <cdr:to>
      <cdr:x>0.70797</cdr:x>
      <cdr:y>0.7695</cdr:y>
    </cdr:to>
    <cdr:sp macro="" textlink="">
      <cdr:nvSpPr>
        <cdr:cNvPr id="2" name="TextBox 1"/>
        <cdr:cNvSpPr txBox="1"/>
      </cdr:nvSpPr>
      <cdr:spPr>
        <a:xfrm xmlns:a="http://schemas.openxmlformats.org/drawingml/2006/main">
          <a:off x="6493626" y="2091055"/>
          <a:ext cx="951114" cy="12573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400" dirty="0"/>
            <a:t>Порог</a:t>
          </a:r>
          <a:r>
            <a:rPr lang="en-US" sz="1400" dirty="0"/>
            <a:t> </a:t>
          </a:r>
          <a:r>
            <a:rPr lang="ru-RU" sz="1400" dirty="0" err="1"/>
            <a:t>сраба-тывания</a:t>
          </a:r>
          <a:endParaRPr lang="ru-RU" sz="1400" dirty="0"/>
        </a:p>
      </cdr:txBody>
    </cdr:sp>
  </cdr:relSizeAnchor>
</c:userShapes>
</file>

<file path=ppt/drawings/drawing2.xml><?xml version="1.0" encoding="utf-8"?>
<c:userShapes xmlns:c="http://schemas.openxmlformats.org/drawingml/2006/chart">
  <cdr:relSizeAnchor xmlns:cdr="http://schemas.openxmlformats.org/drawingml/2006/chartDrawing">
    <cdr:from>
      <cdr:x>0.35428</cdr:x>
      <cdr:y>0</cdr:y>
    </cdr:from>
    <cdr:to>
      <cdr:x>0.35507</cdr:x>
      <cdr:y>0.92536</cdr:y>
    </cdr:to>
    <cdr:cxnSp macro="">
      <cdr:nvCxnSpPr>
        <cdr:cNvPr id="3" name="Прямая соединительная линия 2">
          <a:extLst xmlns:a="http://schemas.openxmlformats.org/drawingml/2006/main">
            <a:ext uri="{FF2B5EF4-FFF2-40B4-BE49-F238E27FC236}">
              <a16:creationId xmlns:a16="http://schemas.microsoft.com/office/drawing/2014/main" id="{7306FD47-BDA3-249B-732B-E822BF2FA155}"/>
            </a:ext>
          </a:extLst>
        </cdr:cNvPr>
        <cdr:cNvCxnSpPr/>
      </cdr:nvCxnSpPr>
      <cdr:spPr>
        <a:xfrm xmlns:a="http://schemas.openxmlformats.org/drawingml/2006/main">
          <a:off x="3725487" y="0"/>
          <a:ext cx="8314" cy="4026535"/>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0.70448</cdr:x>
      <cdr:y>0</cdr:y>
    </cdr:from>
    <cdr:to>
      <cdr:x>0.70843</cdr:x>
      <cdr:y>0.92153</cdr:y>
    </cdr:to>
    <cdr:cxnSp macro="">
      <cdr:nvCxnSpPr>
        <cdr:cNvPr id="5" name="Прямая соединительная линия 4">
          <a:extLst xmlns:a="http://schemas.openxmlformats.org/drawingml/2006/main">
            <a:ext uri="{FF2B5EF4-FFF2-40B4-BE49-F238E27FC236}">
              <a16:creationId xmlns:a16="http://schemas.microsoft.com/office/drawing/2014/main" id="{BC551AC7-858B-E8A6-CB1C-8D08801D3C9A}"/>
            </a:ext>
          </a:extLst>
        </cdr:cNvPr>
        <cdr:cNvCxnSpPr/>
      </cdr:nvCxnSpPr>
      <cdr:spPr>
        <a:xfrm xmlns:a="http://schemas.openxmlformats.org/drawingml/2006/main">
          <a:off x="7408025" y="0"/>
          <a:ext cx="41564" cy="400991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0.32661</cdr:x>
      <cdr:y>0.58913</cdr:y>
    </cdr:from>
    <cdr:to>
      <cdr:x>0.38748</cdr:x>
      <cdr:y>0.66554</cdr:y>
    </cdr:to>
    <cdr:sp macro="" textlink="">
      <cdr:nvSpPr>
        <cdr:cNvPr id="7" name="TextBox 6"/>
        <cdr:cNvSpPr txBox="1"/>
      </cdr:nvSpPr>
      <cdr:spPr>
        <a:xfrm xmlns:a="http://schemas.openxmlformats.org/drawingml/2006/main">
          <a:off x="3434542" y="2563495"/>
          <a:ext cx="640080" cy="3325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800" dirty="0"/>
            <a:t>Фон</a:t>
          </a:r>
        </a:p>
      </cdr:txBody>
    </cdr:sp>
  </cdr:relSizeAnchor>
  <cdr:relSizeAnchor xmlns:cdr="http://schemas.openxmlformats.org/drawingml/2006/chartDrawing">
    <cdr:from>
      <cdr:x>0.35586</cdr:x>
      <cdr:y>0.04467</cdr:y>
    </cdr:from>
    <cdr:to>
      <cdr:x>0.52661</cdr:x>
      <cdr:y>0.04467</cdr:y>
    </cdr:to>
    <cdr:cxnSp macro="">
      <cdr:nvCxnSpPr>
        <cdr:cNvPr id="11" name="Прямая со стрелкой 10">
          <a:extLst xmlns:a="http://schemas.openxmlformats.org/drawingml/2006/main">
            <a:ext uri="{FF2B5EF4-FFF2-40B4-BE49-F238E27FC236}">
              <a16:creationId xmlns:a16="http://schemas.microsoft.com/office/drawing/2014/main" id="{E01BAC4A-A505-77EB-FD23-92E30186BAE4}"/>
            </a:ext>
          </a:extLst>
        </cdr:cNvPr>
        <cdr:cNvCxnSpPr/>
      </cdr:nvCxnSpPr>
      <cdr:spPr>
        <a:xfrm xmlns:a="http://schemas.openxmlformats.org/drawingml/2006/main">
          <a:off x="3742113" y="194368"/>
          <a:ext cx="1795549" cy="0"/>
        </a:xfrm>
        <a:prstGeom xmlns:a="http://schemas.openxmlformats.org/drawingml/2006/main" prst="straightConnector1">
          <a:avLst/>
        </a:prstGeom>
        <a:ln xmlns:a="http://schemas.openxmlformats.org/drawingml/2006/main">
          <a:headEnd type="triangl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0.52661</cdr:x>
      <cdr:y>0.04849</cdr:y>
    </cdr:from>
    <cdr:to>
      <cdr:x>0.70685</cdr:x>
      <cdr:y>0.04849</cdr:y>
    </cdr:to>
    <cdr:cxnSp macro="">
      <cdr:nvCxnSpPr>
        <cdr:cNvPr id="13" name="Прямая со стрелкой 12">
          <a:extLst xmlns:a="http://schemas.openxmlformats.org/drawingml/2006/main">
            <a:ext uri="{FF2B5EF4-FFF2-40B4-BE49-F238E27FC236}">
              <a16:creationId xmlns:a16="http://schemas.microsoft.com/office/drawing/2014/main" id="{4CC493D4-40A9-1D88-39BA-10CB36A4ED8A}"/>
            </a:ext>
          </a:extLst>
        </cdr:cNvPr>
        <cdr:cNvCxnSpPr/>
      </cdr:nvCxnSpPr>
      <cdr:spPr>
        <a:xfrm xmlns:a="http://schemas.openxmlformats.org/drawingml/2006/main">
          <a:off x="5537662" y="210993"/>
          <a:ext cx="1895302" cy="0"/>
        </a:xfrm>
        <a:prstGeom xmlns:a="http://schemas.openxmlformats.org/drawingml/2006/main" prst="straightConnector1">
          <a:avLst/>
        </a:prstGeom>
        <a:ln xmlns:a="http://schemas.openxmlformats.org/drawingml/2006/main">
          <a:headEnd type="triangl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0.41831</cdr:x>
      <cdr:y>0</cdr:y>
    </cdr:from>
    <cdr:to>
      <cdr:x>0.4776</cdr:x>
      <cdr:y>0.04276</cdr:y>
    </cdr:to>
    <cdr:sp macro="" textlink="">
      <cdr:nvSpPr>
        <cdr:cNvPr id="14" name="TextBox 13"/>
        <cdr:cNvSpPr txBox="1"/>
      </cdr:nvSpPr>
      <cdr:spPr>
        <a:xfrm xmlns:a="http://schemas.openxmlformats.org/drawingml/2006/main">
          <a:off x="4398818" y="0"/>
          <a:ext cx="623455" cy="18605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509FCE07-80AD-4294-A450-DBBEF2A142BE}" type="datetimeFigureOut">
              <a:rPr lang="ru-RU" smtClean="0"/>
              <a:t>04.10.2025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BE8EAB5-3AC9-443D-BEF0-8162FD3C1BA2}" type="slidenum">
              <a:rPr lang="ru-RU" smtClean="0"/>
              <a:t>‹#›</a:t>
            </a:fld>
            <a:endParaRPr lang="ru-RU"/>
          </a:p>
        </p:txBody>
      </p:sp>
    </p:spTree>
    <p:extLst>
      <p:ext uri="{BB962C8B-B14F-4D97-AF65-F5344CB8AC3E}">
        <p14:creationId xmlns:p14="http://schemas.microsoft.com/office/powerpoint/2010/main" val="1471780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09FCE07-80AD-4294-A450-DBBEF2A142BE}" type="datetimeFigureOut">
              <a:rPr lang="ru-RU" smtClean="0"/>
              <a:t>04.10.2025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BE8EAB5-3AC9-443D-BEF0-8162FD3C1BA2}" type="slidenum">
              <a:rPr lang="ru-RU" smtClean="0"/>
              <a:t>‹#›</a:t>
            </a:fld>
            <a:endParaRPr lang="ru-RU"/>
          </a:p>
        </p:txBody>
      </p:sp>
    </p:spTree>
    <p:extLst>
      <p:ext uri="{BB962C8B-B14F-4D97-AF65-F5344CB8AC3E}">
        <p14:creationId xmlns:p14="http://schemas.microsoft.com/office/powerpoint/2010/main" val="658185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09FCE07-80AD-4294-A450-DBBEF2A142BE}" type="datetimeFigureOut">
              <a:rPr lang="ru-RU" smtClean="0"/>
              <a:t>04.10.2025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BE8EAB5-3AC9-443D-BEF0-8162FD3C1BA2}" type="slidenum">
              <a:rPr lang="ru-RU" smtClean="0"/>
              <a:t>‹#›</a:t>
            </a:fld>
            <a:endParaRPr lang="ru-RU"/>
          </a:p>
        </p:txBody>
      </p:sp>
    </p:spTree>
    <p:extLst>
      <p:ext uri="{BB962C8B-B14F-4D97-AF65-F5344CB8AC3E}">
        <p14:creationId xmlns:p14="http://schemas.microsoft.com/office/powerpoint/2010/main" val="1231734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09FCE07-80AD-4294-A450-DBBEF2A142BE}" type="datetimeFigureOut">
              <a:rPr lang="ru-RU" smtClean="0"/>
              <a:t>04.10.2025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BE8EAB5-3AC9-443D-BEF0-8162FD3C1BA2}" type="slidenum">
              <a:rPr lang="ru-RU" smtClean="0"/>
              <a:t>‹#›</a:t>
            </a:fld>
            <a:endParaRPr lang="ru-RU"/>
          </a:p>
        </p:txBody>
      </p:sp>
    </p:spTree>
    <p:extLst>
      <p:ext uri="{BB962C8B-B14F-4D97-AF65-F5344CB8AC3E}">
        <p14:creationId xmlns:p14="http://schemas.microsoft.com/office/powerpoint/2010/main" val="1924561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09FCE07-80AD-4294-A450-DBBEF2A142BE}" type="datetimeFigureOut">
              <a:rPr lang="ru-RU" smtClean="0"/>
              <a:t>04.10.2025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BE8EAB5-3AC9-443D-BEF0-8162FD3C1BA2}" type="slidenum">
              <a:rPr lang="ru-RU" smtClean="0"/>
              <a:t>‹#›</a:t>
            </a:fld>
            <a:endParaRPr lang="ru-RU"/>
          </a:p>
        </p:txBody>
      </p:sp>
    </p:spTree>
    <p:extLst>
      <p:ext uri="{BB962C8B-B14F-4D97-AF65-F5344CB8AC3E}">
        <p14:creationId xmlns:p14="http://schemas.microsoft.com/office/powerpoint/2010/main" val="2975565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09FCE07-80AD-4294-A450-DBBEF2A142BE}" type="datetimeFigureOut">
              <a:rPr lang="ru-RU" smtClean="0"/>
              <a:t>04.10.2025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BE8EAB5-3AC9-443D-BEF0-8162FD3C1BA2}" type="slidenum">
              <a:rPr lang="ru-RU" smtClean="0"/>
              <a:t>‹#›</a:t>
            </a:fld>
            <a:endParaRPr lang="ru-RU"/>
          </a:p>
        </p:txBody>
      </p:sp>
    </p:spTree>
    <p:extLst>
      <p:ext uri="{BB962C8B-B14F-4D97-AF65-F5344CB8AC3E}">
        <p14:creationId xmlns:p14="http://schemas.microsoft.com/office/powerpoint/2010/main" val="2974079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09FCE07-80AD-4294-A450-DBBEF2A142BE}" type="datetimeFigureOut">
              <a:rPr lang="ru-RU" smtClean="0"/>
              <a:t>04.10.2025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BE8EAB5-3AC9-443D-BEF0-8162FD3C1BA2}" type="slidenum">
              <a:rPr lang="ru-RU" smtClean="0"/>
              <a:t>‹#›</a:t>
            </a:fld>
            <a:endParaRPr lang="ru-RU"/>
          </a:p>
        </p:txBody>
      </p:sp>
    </p:spTree>
    <p:extLst>
      <p:ext uri="{BB962C8B-B14F-4D97-AF65-F5344CB8AC3E}">
        <p14:creationId xmlns:p14="http://schemas.microsoft.com/office/powerpoint/2010/main" val="4010745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09FCE07-80AD-4294-A450-DBBEF2A142BE}" type="datetimeFigureOut">
              <a:rPr lang="ru-RU" smtClean="0"/>
              <a:t>04.10.2025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BE8EAB5-3AC9-443D-BEF0-8162FD3C1BA2}" type="slidenum">
              <a:rPr lang="ru-RU" smtClean="0"/>
              <a:t>‹#›</a:t>
            </a:fld>
            <a:endParaRPr lang="ru-RU"/>
          </a:p>
        </p:txBody>
      </p:sp>
    </p:spTree>
    <p:extLst>
      <p:ext uri="{BB962C8B-B14F-4D97-AF65-F5344CB8AC3E}">
        <p14:creationId xmlns:p14="http://schemas.microsoft.com/office/powerpoint/2010/main" val="3808504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09FCE07-80AD-4294-A450-DBBEF2A142BE}" type="datetimeFigureOut">
              <a:rPr lang="ru-RU" smtClean="0"/>
              <a:t>04.10.2025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BE8EAB5-3AC9-443D-BEF0-8162FD3C1BA2}" type="slidenum">
              <a:rPr lang="ru-RU" smtClean="0"/>
              <a:t>‹#›</a:t>
            </a:fld>
            <a:endParaRPr lang="ru-RU"/>
          </a:p>
        </p:txBody>
      </p:sp>
    </p:spTree>
    <p:extLst>
      <p:ext uri="{BB962C8B-B14F-4D97-AF65-F5344CB8AC3E}">
        <p14:creationId xmlns:p14="http://schemas.microsoft.com/office/powerpoint/2010/main" val="4222788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509FCE07-80AD-4294-A450-DBBEF2A142BE}" type="datetimeFigureOut">
              <a:rPr lang="ru-RU" smtClean="0"/>
              <a:t>04.10.2025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BE8EAB5-3AC9-443D-BEF0-8162FD3C1BA2}" type="slidenum">
              <a:rPr lang="ru-RU" smtClean="0"/>
              <a:t>‹#›</a:t>
            </a:fld>
            <a:endParaRPr lang="ru-RU"/>
          </a:p>
        </p:txBody>
      </p:sp>
    </p:spTree>
    <p:extLst>
      <p:ext uri="{BB962C8B-B14F-4D97-AF65-F5344CB8AC3E}">
        <p14:creationId xmlns:p14="http://schemas.microsoft.com/office/powerpoint/2010/main" val="1562510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509FCE07-80AD-4294-A450-DBBEF2A142BE}" type="datetimeFigureOut">
              <a:rPr lang="ru-RU" smtClean="0"/>
              <a:t>04.10.2025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BE8EAB5-3AC9-443D-BEF0-8162FD3C1BA2}" type="slidenum">
              <a:rPr lang="ru-RU" smtClean="0"/>
              <a:t>‹#›</a:t>
            </a:fld>
            <a:endParaRPr lang="ru-RU"/>
          </a:p>
        </p:txBody>
      </p:sp>
    </p:spTree>
    <p:extLst>
      <p:ext uri="{BB962C8B-B14F-4D97-AF65-F5344CB8AC3E}">
        <p14:creationId xmlns:p14="http://schemas.microsoft.com/office/powerpoint/2010/main" val="622951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9FCE07-80AD-4294-A450-DBBEF2A142BE}" type="datetimeFigureOut">
              <a:rPr lang="ru-RU" smtClean="0"/>
              <a:t>04.10.2025</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E8EAB5-3AC9-443D-BEF0-8162FD3C1BA2}" type="slidenum">
              <a:rPr lang="ru-RU" smtClean="0"/>
              <a:t>‹#›</a:t>
            </a:fld>
            <a:endParaRPr lang="ru-RU"/>
          </a:p>
        </p:txBody>
      </p:sp>
    </p:spTree>
    <p:extLst>
      <p:ext uri="{BB962C8B-B14F-4D97-AF65-F5344CB8AC3E}">
        <p14:creationId xmlns:p14="http://schemas.microsoft.com/office/powerpoint/2010/main" val="14723357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17/06/relationships/model3d" Target="../media/model3d1.glb"/><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image" Target="../media/image12.emf"/></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2.emf"/><Relationship Id="rId10" Type="http://schemas.openxmlformats.org/officeDocument/2006/relationships/image" Target="../media/image7.png"/><Relationship Id="rId4" Type="http://schemas.openxmlformats.org/officeDocument/2006/relationships/image" Target="../media/image13.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www.radprocalculator.com/Gamma.aspx"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sz="4000" dirty="0"/>
              <a:t> </a:t>
            </a:r>
          </a:p>
        </p:txBody>
      </p:sp>
      <p:sp>
        <p:nvSpPr>
          <p:cNvPr id="3" name="Подзаголовок 2"/>
          <p:cNvSpPr>
            <a:spLocks noGrp="1"/>
          </p:cNvSpPr>
          <p:nvPr>
            <p:ph type="subTitle" idx="1"/>
          </p:nvPr>
        </p:nvSpPr>
        <p:spPr/>
        <p:txBody>
          <a:bodyPr>
            <a:normAutofit/>
          </a:bodyPr>
          <a:lstStyle/>
          <a:p>
            <a:endParaRPr lang="ru-RU" sz="2000" dirty="0"/>
          </a:p>
        </p:txBody>
      </p:sp>
      <p:graphicFrame>
        <p:nvGraphicFramePr>
          <p:cNvPr id="7" name="Таблица 6"/>
          <p:cNvGraphicFramePr>
            <a:graphicFrameLocks noGrp="1"/>
          </p:cNvGraphicFramePr>
          <p:nvPr>
            <p:extLst>
              <p:ext uri="{D42A27DB-BD31-4B8C-83A1-F6EECF244321}">
                <p14:modId xmlns:p14="http://schemas.microsoft.com/office/powerpoint/2010/main" val="3919546710"/>
              </p:ext>
            </p:extLst>
          </p:nvPr>
        </p:nvGraphicFramePr>
        <p:xfrm>
          <a:off x="191191" y="2271714"/>
          <a:ext cx="11288684" cy="4128686"/>
        </p:xfrm>
        <a:graphic>
          <a:graphicData uri="http://schemas.openxmlformats.org/drawingml/2006/table">
            <a:tbl>
              <a:tblPr firstRow="1" bandRow="1">
                <a:tableStyleId>{5C22544A-7EE6-4342-B048-85BDC9FD1C3A}</a:tableStyleId>
              </a:tblPr>
              <a:tblGrid>
                <a:gridCol w="480322">
                  <a:extLst>
                    <a:ext uri="{9D8B030D-6E8A-4147-A177-3AD203B41FA5}">
                      <a16:colId xmlns:a16="http://schemas.microsoft.com/office/drawing/2014/main" val="2835157471"/>
                    </a:ext>
                  </a:extLst>
                </a:gridCol>
                <a:gridCol w="10808362">
                  <a:extLst>
                    <a:ext uri="{9D8B030D-6E8A-4147-A177-3AD203B41FA5}">
                      <a16:colId xmlns:a16="http://schemas.microsoft.com/office/drawing/2014/main" val="1720156751"/>
                    </a:ext>
                  </a:extLst>
                </a:gridCol>
              </a:tblGrid>
              <a:tr h="480722">
                <a:tc gridSpan="2">
                  <a:txBody>
                    <a:bodyPr/>
                    <a:lstStyle/>
                    <a:p>
                      <a:endParaRPr lang="ru-RU" dirty="0"/>
                    </a:p>
                  </a:txBody>
                  <a:tcPr/>
                </a:tc>
                <a:tc hMerge="1">
                  <a:txBody>
                    <a:bodyPr/>
                    <a:lstStyle/>
                    <a:p>
                      <a:endParaRPr lang="ru-RU" dirty="0"/>
                    </a:p>
                  </a:txBody>
                  <a:tcPr/>
                </a:tc>
                <a:extLst>
                  <a:ext uri="{0D108BD9-81ED-4DB2-BD59-A6C34878D82A}">
                    <a16:rowId xmlns:a16="http://schemas.microsoft.com/office/drawing/2014/main" val="4104510255"/>
                  </a:ext>
                </a:extLst>
              </a:tr>
              <a:tr h="2507388">
                <a:tc>
                  <a:txBody>
                    <a:bodyPr/>
                    <a:lstStyle/>
                    <a:p>
                      <a:endParaRPr lang="ru-RU"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2800" dirty="0"/>
                    </a:p>
                    <a:p>
                      <a:r>
                        <a:rPr lang="ru-RU" sz="2000" b="1" kern="1200" dirty="0">
                          <a:solidFill>
                            <a:schemeClr val="dk1"/>
                          </a:solidFill>
                          <a:effectLst/>
                          <a:latin typeface="+mn-lt"/>
                          <a:ea typeface="+mn-ea"/>
                          <a:cs typeface="+mn-cs"/>
                        </a:rPr>
                        <a:t>Проблема снижения чувствительности систем радиационного контроля транспортных средств</a:t>
                      </a:r>
                    </a:p>
                    <a:p>
                      <a:r>
                        <a:rPr lang="ru-RU" sz="2000" b="1" kern="1200" dirty="0">
                          <a:solidFill>
                            <a:schemeClr val="dk1"/>
                          </a:solidFill>
                          <a:effectLst/>
                          <a:latin typeface="+mn-lt"/>
                          <a:ea typeface="+mn-ea"/>
                          <a:cs typeface="+mn-cs"/>
                        </a:rPr>
                        <a:t>за счет экранирования фона контролируемым грузом.</a:t>
                      </a:r>
                      <a:endParaRPr lang="ru-RU" sz="2000" kern="1200" dirty="0">
                        <a:solidFill>
                          <a:schemeClr val="dk1"/>
                        </a:solidFill>
                        <a:effectLst/>
                        <a:latin typeface="+mn-lt"/>
                        <a:ea typeface="+mn-ea"/>
                        <a:cs typeface="+mn-cs"/>
                      </a:endParaRPr>
                    </a:p>
                    <a:p>
                      <a:endParaRPr lang="ru-RU" dirty="0"/>
                    </a:p>
                  </a:txBody>
                  <a:tcPr/>
                </a:tc>
                <a:extLst>
                  <a:ext uri="{0D108BD9-81ED-4DB2-BD59-A6C34878D82A}">
                    <a16:rowId xmlns:a16="http://schemas.microsoft.com/office/drawing/2014/main" val="2711940552"/>
                  </a:ext>
                </a:extLst>
              </a:tr>
              <a:tr h="1140576">
                <a:tc>
                  <a:txBody>
                    <a:bodyPr/>
                    <a:lstStyle/>
                    <a:p>
                      <a:endParaRPr lang="ru-RU" dirty="0"/>
                    </a:p>
                  </a:txBody>
                  <a:tcPr/>
                </a:tc>
                <a:tc>
                  <a:txBody>
                    <a:bodyPr/>
                    <a:lstStyle/>
                    <a:p>
                      <a:endParaRPr lang="ru-RU" dirty="0"/>
                    </a:p>
                    <a:p>
                      <a:r>
                        <a:rPr lang="ru-RU" sz="1800" b="1" i="0" kern="1200" dirty="0">
                          <a:solidFill>
                            <a:schemeClr val="dk1"/>
                          </a:solidFill>
                          <a:effectLst/>
                          <a:latin typeface="+mn-lt"/>
                          <a:ea typeface="+mn-ea"/>
                          <a:cs typeface="+mn-cs"/>
                        </a:rPr>
                        <a:t>© 2025 НПП "ОПЫТ"</a:t>
                      </a:r>
                      <a:endParaRPr lang="ru-RU" dirty="0"/>
                    </a:p>
                  </a:txBody>
                  <a:tcPr/>
                </a:tc>
                <a:extLst>
                  <a:ext uri="{0D108BD9-81ED-4DB2-BD59-A6C34878D82A}">
                    <a16:rowId xmlns:a16="http://schemas.microsoft.com/office/drawing/2014/main" val="106033470"/>
                  </a:ext>
                </a:extLst>
              </a:tr>
            </a:tbl>
          </a:graphicData>
        </a:graphic>
      </p:graphicFrame>
      <p:pic>
        <p:nvPicPr>
          <p:cNvPr id="9" name="Рисунок 8"/>
          <p:cNvPicPr>
            <a:picLocks noChangeAspect="1"/>
          </p:cNvPicPr>
          <p:nvPr/>
        </p:nvPicPr>
        <p:blipFill>
          <a:blip r:embed="rId2"/>
          <a:stretch>
            <a:fillRect/>
          </a:stretch>
        </p:blipFill>
        <p:spPr>
          <a:xfrm>
            <a:off x="191192" y="232976"/>
            <a:ext cx="11288684" cy="1863679"/>
          </a:xfrm>
          <a:prstGeom prst="rect">
            <a:avLst/>
          </a:prstGeom>
        </p:spPr>
      </p:pic>
    </p:spTree>
    <p:extLst>
      <p:ext uri="{BB962C8B-B14F-4D97-AF65-F5344CB8AC3E}">
        <p14:creationId xmlns:p14="http://schemas.microsoft.com/office/powerpoint/2010/main" val="1952706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a:extLst>
              <a:ext uri="{FF2B5EF4-FFF2-40B4-BE49-F238E27FC236}">
                <a16:creationId xmlns:a16="http://schemas.microsoft.com/office/drawing/2014/main" id="{1AF92E29-A5C9-FBF1-8967-EE5354BEA038}"/>
              </a:ext>
            </a:extLst>
          </p:cNvPr>
          <p:cNvGraphicFramePr>
            <a:graphicFrameLocks noGrp="1"/>
          </p:cNvGraphicFramePr>
          <p:nvPr>
            <p:extLst>
              <p:ext uri="{D42A27DB-BD31-4B8C-83A1-F6EECF244321}">
                <p14:modId xmlns:p14="http://schemas.microsoft.com/office/powerpoint/2010/main" val="845929421"/>
              </p:ext>
            </p:extLst>
          </p:nvPr>
        </p:nvGraphicFramePr>
        <p:xfrm>
          <a:off x="932874" y="184727"/>
          <a:ext cx="10588566" cy="6378632"/>
        </p:xfrm>
        <a:graphic>
          <a:graphicData uri="http://schemas.openxmlformats.org/drawingml/2006/table">
            <a:tbl>
              <a:tblPr firstRow="1" bandRow="1">
                <a:tableStyleId>{5C22544A-7EE6-4342-B048-85BDC9FD1C3A}</a:tableStyleId>
              </a:tblPr>
              <a:tblGrid>
                <a:gridCol w="4289366">
                  <a:extLst>
                    <a:ext uri="{9D8B030D-6E8A-4147-A177-3AD203B41FA5}">
                      <a16:colId xmlns:a16="http://schemas.microsoft.com/office/drawing/2014/main" val="2304547175"/>
                    </a:ext>
                  </a:extLst>
                </a:gridCol>
                <a:gridCol w="3098800">
                  <a:extLst>
                    <a:ext uri="{9D8B030D-6E8A-4147-A177-3AD203B41FA5}">
                      <a16:colId xmlns:a16="http://schemas.microsoft.com/office/drawing/2014/main" val="1858353221"/>
                    </a:ext>
                  </a:extLst>
                </a:gridCol>
                <a:gridCol w="3200400">
                  <a:extLst>
                    <a:ext uri="{9D8B030D-6E8A-4147-A177-3AD203B41FA5}">
                      <a16:colId xmlns:a16="http://schemas.microsoft.com/office/drawing/2014/main" val="71308874"/>
                    </a:ext>
                  </a:extLst>
                </a:gridCol>
              </a:tblGrid>
              <a:tr h="901851">
                <a:tc>
                  <a:txBody>
                    <a:bodyPr/>
                    <a:lstStyle/>
                    <a:p>
                      <a:r>
                        <a:rPr lang="ru-RU" dirty="0"/>
                        <a:t>Наименование детекторов</a:t>
                      </a:r>
                    </a:p>
                  </a:txBody>
                  <a:tcPr/>
                </a:tc>
                <a:tc>
                  <a:txBody>
                    <a:bodyPr/>
                    <a:lstStyle/>
                    <a:p>
                      <a:r>
                        <a:rPr lang="ru-RU" sz="1800" dirty="0"/>
                        <a:t>БДКГ-19 (</a:t>
                      </a:r>
                      <a:r>
                        <a:rPr lang="en-US" sz="1800" dirty="0" err="1"/>
                        <a:t>NaI</a:t>
                      </a:r>
                      <a:r>
                        <a:rPr lang="en-US" sz="1800" dirty="0"/>
                        <a:t>(Tl) Ø63</a:t>
                      </a:r>
                      <a:r>
                        <a:rPr lang="ru-RU" sz="1800" dirty="0"/>
                        <a:t>х160 мм) </a:t>
                      </a:r>
                      <a:endParaRPr lang="ru-RU" dirty="0"/>
                    </a:p>
                  </a:txBody>
                  <a:tcPr/>
                </a:tc>
                <a:tc>
                  <a:txBody>
                    <a:bodyPr/>
                    <a:lstStyle/>
                    <a:p>
                      <a:r>
                        <a:rPr lang="ru-RU" sz="1800" b="1" kern="1200" dirty="0">
                          <a:solidFill>
                            <a:schemeClr val="lt1"/>
                          </a:solidFill>
                          <a:effectLst/>
                          <a:latin typeface="+mn-lt"/>
                          <a:ea typeface="+mn-ea"/>
                          <a:cs typeface="+mn-cs"/>
                        </a:rPr>
                        <a:t>БДРМ-05 сцинтилляционная пластмасса 1000х100х50 мм </a:t>
                      </a:r>
                      <a:endParaRPr lang="ru-RU" dirty="0"/>
                    </a:p>
                  </a:txBody>
                  <a:tcPr/>
                </a:tc>
                <a:extLst>
                  <a:ext uri="{0D108BD9-81ED-4DB2-BD59-A6C34878D82A}">
                    <a16:rowId xmlns:a16="http://schemas.microsoft.com/office/drawing/2014/main" val="3507177666"/>
                  </a:ext>
                </a:extLst>
              </a:tr>
              <a:tr h="376810">
                <a:tc>
                  <a:txBody>
                    <a:bodyPr/>
                    <a:lstStyle/>
                    <a:p>
                      <a:r>
                        <a:rPr lang="ru-RU" sz="1600" dirty="0">
                          <a:latin typeface="Arial" panose="020B0604020202020204" pitchFamily="34" charset="0"/>
                          <a:cs typeface="Arial" panose="020B0604020202020204" pitchFamily="34" charset="0"/>
                        </a:rPr>
                        <a:t>Объем детектора</a:t>
                      </a:r>
                    </a:p>
                  </a:txBody>
                  <a:tcPr/>
                </a:tc>
                <a:tc>
                  <a:txBody>
                    <a:bodyPr/>
                    <a:lstStyle/>
                    <a:p>
                      <a:r>
                        <a:rPr lang="ru-RU" sz="1600" dirty="0">
                          <a:latin typeface="Arial" panose="020B0604020202020204" pitchFamily="34" charset="0"/>
                          <a:cs typeface="Arial" panose="020B0604020202020204" pitchFamily="34" charset="0"/>
                        </a:rPr>
                        <a:t>0.5л</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dirty="0">
                          <a:latin typeface="Arial" panose="020B0604020202020204" pitchFamily="34" charset="0"/>
                          <a:cs typeface="Arial" panose="020B0604020202020204" pitchFamily="34" charset="0"/>
                        </a:rPr>
                        <a:t>2х5л</a:t>
                      </a:r>
                    </a:p>
                  </a:txBody>
                  <a:tcPr/>
                </a:tc>
                <a:extLst>
                  <a:ext uri="{0D108BD9-81ED-4DB2-BD59-A6C34878D82A}">
                    <a16:rowId xmlns:a16="http://schemas.microsoft.com/office/drawing/2014/main" val="2142769727"/>
                  </a:ext>
                </a:extLst>
              </a:tr>
              <a:tr h="659416">
                <a:tc>
                  <a:txBody>
                    <a:bodyPr/>
                    <a:lstStyle/>
                    <a:p>
                      <a:r>
                        <a:rPr lang="ru-RU" sz="1600" kern="1200" dirty="0">
                          <a:solidFill>
                            <a:schemeClr val="dk1"/>
                          </a:solidFill>
                          <a:effectLst/>
                          <a:latin typeface="Arial" panose="020B0604020202020204" pitchFamily="34" charset="0"/>
                          <a:ea typeface="+mn-ea"/>
                          <a:cs typeface="Arial" panose="020B0604020202020204" pitchFamily="34" charset="0"/>
                        </a:rPr>
                        <a:t>Расстояния от источника гамма-излучения до детектора</a:t>
                      </a:r>
                      <a:endParaRPr lang="ru-RU" sz="16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dirty="0">
                          <a:latin typeface="Arial" panose="020B0604020202020204" pitchFamily="34" charset="0"/>
                          <a:cs typeface="Arial" panose="020B0604020202020204" pitchFamily="34" charset="0"/>
                        </a:rPr>
                        <a:t>1,5 м</a:t>
                      </a:r>
                    </a:p>
                    <a:p>
                      <a:endParaRPr lang="ru-RU" sz="16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dirty="0">
                          <a:latin typeface="Arial" panose="020B0604020202020204" pitchFamily="34" charset="0"/>
                          <a:cs typeface="Arial" panose="020B0604020202020204" pitchFamily="34" charset="0"/>
                        </a:rPr>
                        <a:t>3 м</a:t>
                      </a:r>
                    </a:p>
                  </a:txBody>
                  <a:tcPr/>
                </a:tc>
                <a:extLst>
                  <a:ext uri="{0D108BD9-81ED-4DB2-BD59-A6C34878D82A}">
                    <a16:rowId xmlns:a16="http://schemas.microsoft.com/office/drawing/2014/main" val="4234963384"/>
                  </a:ext>
                </a:extLst>
              </a:tr>
              <a:tr h="875326">
                <a:tc>
                  <a:txBody>
                    <a:bodyPr/>
                    <a:lstStyle/>
                    <a:p>
                      <a:r>
                        <a:rPr lang="ru-RU" sz="1600" kern="1200" dirty="0">
                          <a:solidFill>
                            <a:schemeClr val="dk1"/>
                          </a:solidFill>
                          <a:effectLst/>
                          <a:latin typeface="Arial" panose="020B0604020202020204" pitchFamily="34" charset="0"/>
                          <a:ea typeface="+mn-ea"/>
                          <a:cs typeface="Arial" panose="020B0604020202020204" pitchFamily="34" charset="0"/>
                        </a:rPr>
                        <a:t>Чувствительность детекторов к гамма-излучению от Цезия-137 </a:t>
                      </a:r>
                      <a:endParaRPr lang="ru-RU" sz="16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dirty="0">
                          <a:latin typeface="Arial" panose="020B0604020202020204" pitchFamily="34" charset="0"/>
                          <a:cs typeface="Arial" panose="020B0604020202020204" pitchFamily="34" charset="0"/>
                        </a:rPr>
                        <a:t>4900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600" kern="1200" dirty="0">
                          <a:solidFill>
                            <a:schemeClr val="dk1"/>
                          </a:solidFill>
                          <a:effectLst/>
                          <a:latin typeface="Arial" panose="020B0604020202020204" pitchFamily="34" charset="0"/>
                          <a:ea typeface="+mn-ea"/>
                          <a:cs typeface="Arial" panose="020B0604020202020204" pitchFamily="34" charset="0"/>
                        </a:rPr>
                        <a:t>(имп·с</a:t>
                      </a:r>
                      <a:r>
                        <a:rPr lang="ru-RU" sz="1600" kern="1200" baseline="30000" dirty="0">
                          <a:solidFill>
                            <a:schemeClr val="dk1"/>
                          </a:solidFill>
                          <a:effectLst/>
                          <a:latin typeface="Arial" panose="020B0604020202020204" pitchFamily="34" charset="0"/>
                          <a:ea typeface="+mn-ea"/>
                          <a:cs typeface="Arial" panose="020B0604020202020204" pitchFamily="34" charset="0"/>
                        </a:rPr>
                        <a:t>-1</a:t>
                      </a:r>
                      <a:r>
                        <a:rPr lang="ru-RU" sz="1600" kern="1200" dirty="0">
                          <a:solidFill>
                            <a:schemeClr val="dk1"/>
                          </a:solidFill>
                          <a:effectLst/>
                          <a:latin typeface="Arial" panose="020B0604020202020204" pitchFamily="34" charset="0"/>
                          <a:ea typeface="+mn-ea"/>
                          <a:cs typeface="Arial" panose="020B0604020202020204" pitchFamily="34" charset="0"/>
                        </a:rPr>
                        <a:t> )/(мкЗв·ч</a:t>
                      </a:r>
                      <a:r>
                        <a:rPr lang="ru-RU" sz="1600" kern="1200" baseline="30000" dirty="0">
                          <a:solidFill>
                            <a:schemeClr val="dk1"/>
                          </a:solidFill>
                          <a:effectLst/>
                          <a:latin typeface="Arial" panose="020B0604020202020204" pitchFamily="34" charset="0"/>
                          <a:ea typeface="+mn-ea"/>
                          <a:cs typeface="Arial" panose="020B0604020202020204" pitchFamily="34" charset="0"/>
                        </a:rPr>
                        <a:t>-1</a:t>
                      </a:r>
                      <a:r>
                        <a:rPr lang="ru-RU" sz="1600" kern="1200" dirty="0">
                          <a:solidFill>
                            <a:schemeClr val="dk1"/>
                          </a:solidFill>
                          <a:effectLst/>
                          <a:latin typeface="Arial" panose="020B0604020202020204" pitchFamily="34" charset="0"/>
                          <a:ea typeface="+mn-ea"/>
                          <a:cs typeface="Arial" panose="020B0604020202020204" pitchFamily="34" charset="0"/>
                        </a:rPr>
                        <a:t> )</a:t>
                      </a:r>
                      <a:endParaRPr lang="ru-RU" sz="1600" dirty="0">
                        <a:latin typeface="Arial" panose="020B0604020202020204" pitchFamily="34" charset="0"/>
                        <a:cs typeface="Arial" panose="020B0604020202020204" pitchFamily="34" charset="0"/>
                      </a:endParaRPr>
                    </a:p>
                    <a:p>
                      <a:endParaRPr lang="ru-RU" sz="16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dirty="0">
                          <a:latin typeface="Arial" panose="020B0604020202020204" pitchFamily="34" charset="0"/>
                          <a:cs typeface="Arial" panose="020B0604020202020204" pitchFamily="34" charset="0"/>
                        </a:rPr>
                        <a:t>30000х2</a:t>
                      </a:r>
                    </a:p>
                    <a:p>
                      <a:r>
                        <a:rPr lang="ru-RU" sz="1600" kern="1200" dirty="0">
                          <a:solidFill>
                            <a:schemeClr val="dk1"/>
                          </a:solidFill>
                          <a:effectLst/>
                          <a:latin typeface="Arial" panose="020B0604020202020204" pitchFamily="34" charset="0"/>
                          <a:ea typeface="+mn-ea"/>
                          <a:cs typeface="Arial" panose="020B0604020202020204" pitchFamily="34" charset="0"/>
                        </a:rPr>
                        <a:t>(имп·с</a:t>
                      </a:r>
                      <a:r>
                        <a:rPr lang="ru-RU" sz="1600" kern="1200" baseline="30000" dirty="0">
                          <a:solidFill>
                            <a:schemeClr val="dk1"/>
                          </a:solidFill>
                          <a:effectLst/>
                          <a:latin typeface="Arial" panose="020B0604020202020204" pitchFamily="34" charset="0"/>
                          <a:ea typeface="+mn-ea"/>
                          <a:cs typeface="Arial" panose="020B0604020202020204" pitchFamily="34" charset="0"/>
                        </a:rPr>
                        <a:t>-1</a:t>
                      </a:r>
                      <a:r>
                        <a:rPr lang="ru-RU" sz="1600" kern="1200" dirty="0">
                          <a:solidFill>
                            <a:schemeClr val="dk1"/>
                          </a:solidFill>
                          <a:effectLst/>
                          <a:latin typeface="Arial" panose="020B0604020202020204" pitchFamily="34" charset="0"/>
                          <a:ea typeface="+mn-ea"/>
                          <a:cs typeface="Arial" panose="020B0604020202020204" pitchFamily="34" charset="0"/>
                        </a:rPr>
                        <a:t> )/(мкЗв·ч</a:t>
                      </a:r>
                      <a:r>
                        <a:rPr lang="ru-RU" sz="1600" kern="1200" baseline="30000" dirty="0">
                          <a:solidFill>
                            <a:schemeClr val="dk1"/>
                          </a:solidFill>
                          <a:effectLst/>
                          <a:latin typeface="Arial" panose="020B0604020202020204" pitchFamily="34" charset="0"/>
                          <a:ea typeface="+mn-ea"/>
                          <a:cs typeface="Arial" panose="020B0604020202020204" pitchFamily="34" charset="0"/>
                        </a:rPr>
                        <a:t>-1</a:t>
                      </a:r>
                      <a:r>
                        <a:rPr lang="ru-RU" sz="1600" kern="1200" dirty="0">
                          <a:solidFill>
                            <a:schemeClr val="dk1"/>
                          </a:solidFill>
                          <a:effectLst/>
                          <a:latin typeface="Arial" panose="020B0604020202020204" pitchFamily="34" charset="0"/>
                          <a:ea typeface="+mn-ea"/>
                          <a:cs typeface="Arial" panose="020B0604020202020204" pitchFamily="34" charset="0"/>
                        </a:rPr>
                        <a:t> )</a:t>
                      </a:r>
                      <a:endParaRPr lang="ru-RU"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04659280"/>
                  </a:ext>
                </a:extLst>
              </a:tr>
              <a:tr h="376810">
                <a:tc>
                  <a:txBody>
                    <a:bodyPr/>
                    <a:lstStyle/>
                    <a:p>
                      <a:r>
                        <a:rPr lang="ru-RU" sz="1600" kern="1200" dirty="0">
                          <a:solidFill>
                            <a:schemeClr val="dk1"/>
                          </a:solidFill>
                          <a:effectLst/>
                          <a:latin typeface="Arial" panose="020B0604020202020204" pitchFamily="34" charset="0"/>
                          <a:ea typeface="+mn-ea"/>
                          <a:cs typeface="Arial" panose="020B0604020202020204" pitchFamily="34" charset="0"/>
                        </a:rPr>
                        <a:t>Кратность защиты из свинца</a:t>
                      </a:r>
                      <a:endParaRPr lang="ru-RU" sz="1600" dirty="0">
                        <a:latin typeface="Arial" panose="020B0604020202020204" pitchFamily="34" charset="0"/>
                        <a:cs typeface="Arial" panose="020B0604020202020204" pitchFamily="34" charset="0"/>
                      </a:endParaRPr>
                    </a:p>
                  </a:txBody>
                  <a:tcPr/>
                </a:tc>
                <a:tc>
                  <a:txBody>
                    <a:bodyPr/>
                    <a:lstStyle/>
                    <a:p>
                      <a:r>
                        <a:rPr lang="ru-RU" sz="1600" dirty="0">
                          <a:latin typeface="Arial" panose="020B0604020202020204" pitchFamily="34" charset="0"/>
                          <a:cs typeface="Arial" panose="020B0604020202020204" pitchFamily="34" charset="0"/>
                        </a:rPr>
                        <a:t>4,9</a:t>
                      </a:r>
                    </a:p>
                  </a:txBody>
                  <a:tcPr/>
                </a:tc>
                <a:tc>
                  <a:txBody>
                    <a:bodyPr/>
                    <a:lstStyle/>
                    <a:p>
                      <a:r>
                        <a:rPr lang="ru-RU" sz="1600" dirty="0">
                          <a:latin typeface="Arial" panose="020B0604020202020204" pitchFamily="34" charset="0"/>
                          <a:cs typeface="Arial" panose="020B0604020202020204" pitchFamily="34" charset="0"/>
                        </a:rPr>
                        <a:t>2</a:t>
                      </a:r>
                    </a:p>
                  </a:txBody>
                  <a:tcPr/>
                </a:tc>
                <a:extLst>
                  <a:ext uri="{0D108BD9-81ED-4DB2-BD59-A6C34878D82A}">
                    <a16:rowId xmlns:a16="http://schemas.microsoft.com/office/drawing/2014/main" val="2185202204"/>
                  </a:ext>
                </a:extLst>
              </a:tr>
              <a:tr h="376810">
                <a:tc>
                  <a:txBody>
                    <a:bodyPr/>
                    <a:lstStyle/>
                    <a:p>
                      <a:r>
                        <a:rPr lang="ru-RU" sz="1600" dirty="0">
                          <a:latin typeface="Arial" panose="020B0604020202020204" pitchFamily="34" charset="0"/>
                          <a:cs typeface="Arial" panose="020B0604020202020204" pitchFamily="34" charset="0"/>
                        </a:rPr>
                        <a:t>Фоновая скорость счета </a:t>
                      </a:r>
                    </a:p>
                  </a:txBody>
                  <a:tcPr/>
                </a:tc>
                <a:tc>
                  <a:txBody>
                    <a:bodyPr/>
                    <a:lstStyle/>
                    <a:p>
                      <a:r>
                        <a:rPr lang="ru-RU" sz="1600" dirty="0">
                          <a:latin typeface="Arial" panose="020B0604020202020204" pitchFamily="34" charset="0"/>
                          <a:cs typeface="Arial" panose="020B0604020202020204" pitchFamily="34" charset="0"/>
                        </a:rPr>
                        <a:t>100 1/с</a:t>
                      </a:r>
                    </a:p>
                  </a:txBody>
                  <a:tcPr/>
                </a:tc>
                <a:tc>
                  <a:txBody>
                    <a:bodyPr/>
                    <a:lstStyle/>
                    <a:p>
                      <a:r>
                        <a:rPr lang="ru-RU" sz="1600" dirty="0">
                          <a:latin typeface="Arial" panose="020B0604020202020204" pitchFamily="34" charset="0"/>
                          <a:cs typeface="Arial" panose="020B0604020202020204" pitchFamily="34" charset="0"/>
                        </a:rPr>
                        <a:t>3000 1/с</a:t>
                      </a:r>
                    </a:p>
                  </a:txBody>
                  <a:tcPr/>
                </a:tc>
                <a:extLst>
                  <a:ext uri="{0D108BD9-81ED-4DB2-BD59-A6C34878D82A}">
                    <a16:rowId xmlns:a16="http://schemas.microsoft.com/office/drawing/2014/main" val="101527082"/>
                  </a:ext>
                </a:extLst>
              </a:tr>
              <a:tr h="376810">
                <a:tc>
                  <a:txBody>
                    <a:bodyPr/>
                    <a:lstStyle/>
                    <a:p>
                      <a:r>
                        <a:rPr lang="ru-RU" sz="1600" dirty="0">
                          <a:latin typeface="Arial" panose="020B0604020202020204" pitchFamily="34" charset="0"/>
                          <a:cs typeface="Arial" panose="020B0604020202020204" pitchFamily="34" charset="0"/>
                        </a:rPr>
                        <a:t>Дополнительная скорость счета (6</a:t>
                      </a:r>
                      <a:r>
                        <a:rPr lang="el-GR" sz="1600" dirty="0">
                          <a:latin typeface="Arial" panose="020B0604020202020204" pitchFamily="34" charset="0"/>
                          <a:cs typeface="Arial" panose="020B0604020202020204" pitchFamily="34" charset="0"/>
                        </a:rPr>
                        <a:t>σ</a:t>
                      </a:r>
                      <a:r>
                        <a:rPr lang="ru-RU" sz="1600" dirty="0">
                          <a:latin typeface="Arial" panose="020B0604020202020204" pitchFamily="34" charset="0"/>
                          <a:cs typeface="Arial" panose="020B0604020202020204" pitchFamily="34" charset="0"/>
                        </a:rPr>
                        <a:t>)</a:t>
                      </a:r>
                    </a:p>
                  </a:txBody>
                  <a:tcPr/>
                </a:tc>
                <a:tc>
                  <a:txBody>
                    <a:bodyPr/>
                    <a:lstStyle/>
                    <a:p>
                      <a:r>
                        <a:rPr lang="ru-RU" sz="1600" dirty="0">
                          <a:latin typeface="Arial" panose="020B0604020202020204" pitchFamily="34" charset="0"/>
                          <a:cs typeface="Arial" panose="020B0604020202020204" pitchFamily="34" charset="0"/>
                        </a:rPr>
                        <a:t>60 1/с</a:t>
                      </a:r>
                    </a:p>
                  </a:txBody>
                  <a:tcPr/>
                </a:tc>
                <a:tc>
                  <a:txBody>
                    <a:bodyPr/>
                    <a:lstStyle/>
                    <a:p>
                      <a:r>
                        <a:rPr lang="ru-RU" sz="1600" dirty="0">
                          <a:latin typeface="Arial" panose="020B0604020202020204" pitchFamily="34" charset="0"/>
                          <a:cs typeface="Arial" panose="020B0604020202020204" pitchFamily="34" charset="0"/>
                        </a:rPr>
                        <a:t>329 1/с</a:t>
                      </a:r>
                    </a:p>
                  </a:txBody>
                  <a:tcPr/>
                </a:tc>
                <a:extLst>
                  <a:ext uri="{0D108BD9-81ED-4DB2-BD59-A6C34878D82A}">
                    <a16:rowId xmlns:a16="http://schemas.microsoft.com/office/drawing/2014/main" val="2178175291"/>
                  </a:ext>
                </a:extLst>
              </a:tr>
              <a:tr h="612728">
                <a:tc>
                  <a:txBody>
                    <a:bodyPr/>
                    <a:lstStyle/>
                    <a:p>
                      <a:r>
                        <a:rPr lang="ru-RU" sz="1600" dirty="0">
                          <a:latin typeface="Arial" panose="020B0604020202020204" pitchFamily="34" charset="0"/>
                          <a:cs typeface="Arial" panose="020B0604020202020204" pitchFamily="34" charset="0"/>
                        </a:rPr>
                        <a:t>Уровень расследования</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b="0" dirty="0">
                          <a:latin typeface="Arial" panose="020B0604020202020204" pitchFamily="34" charset="0"/>
                          <a:cs typeface="Arial" panose="020B0604020202020204" pitchFamily="34" charset="0"/>
                        </a:rPr>
                        <a:t>160 1/с</a:t>
                      </a:r>
                    </a:p>
                    <a:p>
                      <a:endParaRPr lang="ru-RU" sz="1600" b="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b="0" dirty="0">
                          <a:latin typeface="Arial" panose="020B0604020202020204" pitchFamily="34" charset="0"/>
                          <a:cs typeface="Arial" panose="020B0604020202020204" pitchFamily="34" charset="0"/>
                        </a:rPr>
                        <a:t>3329 1/с</a:t>
                      </a:r>
                    </a:p>
                    <a:p>
                      <a:endParaRPr lang="ru-RU" sz="16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95632893"/>
                  </a:ext>
                </a:extLst>
              </a:tr>
              <a:tr h="612728">
                <a:tc>
                  <a:txBody>
                    <a:bodyPr/>
                    <a:lstStyle/>
                    <a:p>
                      <a:r>
                        <a:rPr lang="ru-RU" sz="1600" dirty="0">
                          <a:latin typeface="Arial" panose="020B0604020202020204" pitchFamily="34" charset="0"/>
                          <a:cs typeface="Arial" panose="020B0604020202020204" pitchFamily="34" charset="0"/>
                        </a:rPr>
                        <a:t>Дополнительная МЭД от источника излучения </a:t>
                      </a:r>
                      <a:r>
                        <a:rPr lang="en-US" sz="1600" dirty="0">
                          <a:latin typeface="Arial" panose="020B0604020202020204" pitchFamily="34" charset="0"/>
                          <a:cs typeface="Arial" panose="020B0604020202020204" pitchFamily="34" charset="0"/>
                        </a:rPr>
                        <a:t>Cs-137</a:t>
                      </a:r>
                      <a:r>
                        <a:rPr lang="ru-RU" sz="1600" dirty="0">
                          <a:latin typeface="Arial" panose="020B0604020202020204" pitchFamily="34" charset="0"/>
                          <a:cs typeface="Arial" panose="020B0604020202020204" pitchFamily="34" charset="0"/>
                        </a:rPr>
                        <a:t> </a:t>
                      </a:r>
                    </a:p>
                  </a:txBody>
                  <a:tcPr/>
                </a:tc>
                <a:tc>
                  <a:txBody>
                    <a:bodyPr/>
                    <a:lstStyle/>
                    <a:p>
                      <a:r>
                        <a:rPr lang="ru-RU" sz="1600" dirty="0">
                          <a:latin typeface="Arial" panose="020B0604020202020204" pitchFamily="34" charset="0"/>
                          <a:cs typeface="Arial" panose="020B0604020202020204" pitchFamily="34" charset="0"/>
                        </a:rPr>
                        <a:t>0,0122 мкЗв/ч </a:t>
                      </a:r>
                    </a:p>
                  </a:txBody>
                  <a:tcPr/>
                </a:tc>
                <a:tc>
                  <a:txBody>
                    <a:bodyPr/>
                    <a:lstStyle/>
                    <a:p>
                      <a:r>
                        <a:rPr lang="ru-RU" sz="1600" dirty="0">
                          <a:latin typeface="Arial" panose="020B0604020202020204" pitchFamily="34" charset="0"/>
                          <a:cs typeface="Arial" panose="020B0604020202020204" pitchFamily="34" charset="0"/>
                        </a:rPr>
                        <a:t>0,0055 мкЗв/ч </a:t>
                      </a:r>
                    </a:p>
                  </a:txBody>
                  <a:tcPr/>
                </a:tc>
                <a:extLst>
                  <a:ext uri="{0D108BD9-81ED-4DB2-BD59-A6C34878D82A}">
                    <a16:rowId xmlns:a16="http://schemas.microsoft.com/office/drawing/2014/main" val="2671485379"/>
                  </a:ext>
                </a:extLst>
              </a:tr>
              <a:tr h="612728">
                <a:tc>
                  <a:txBody>
                    <a:bodyPr/>
                    <a:lstStyle/>
                    <a:p>
                      <a:r>
                        <a:rPr lang="ru-RU" sz="1600" dirty="0">
                          <a:latin typeface="Arial" panose="020B0604020202020204" pitchFamily="34" charset="0"/>
                          <a:cs typeface="Arial" panose="020B0604020202020204" pitchFamily="34" charset="0"/>
                        </a:rPr>
                        <a:t>Активность обнаруживаемого источника</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b="1" dirty="0">
                          <a:latin typeface="Arial" panose="020B0604020202020204" pitchFamily="34" charset="0"/>
                          <a:cs typeface="Arial" panose="020B0604020202020204" pitchFamily="34" charset="0"/>
                        </a:rPr>
                        <a:t>322 </a:t>
                      </a:r>
                      <a:r>
                        <a:rPr lang="ru-RU" sz="1600" b="1" dirty="0" err="1">
                          <a:latin typeface="Arial" panose="020B0604020202020204" pitchFamily="34" charset="0"/>
                          <a:cs typeface="Arial" panose="020B0604020202020204" pitchFamily="34" charset="0"/>
                        </a:rPr>
                        <a:t>кБк</a:t>
                      </a:r>
                      <a:endParaRPr lang="ru-RU" sz="1600" b="1" dirty="0">
                        <a:latin typeface="Arial" panose="020B0604020202020204" pitchFamily="34" charset="0"/>
                        <a:cs typeface="Arial" panose="020B0604020202020204" pitchFamily="34" charset="0"/>
                      </a:endParaRPr>
                    </a:p>
                    <a:p>
                      <a:endParaRPr lang="ru-RU" sz="1600" dirty="0">
                        <a:latin typeface="Arial" panose="020B0604020202020204" pitchFamily="34" charset="0"/>
                        <a:cs typeface="Arial" panose="020B0604020202020204" pitchFamily="34" charset="0"/>
                      </a:endParaRPr>
                    </a:p>
                  </a:txBody>
                  <a:tcPr/>
                </a:tc>
                <a:tc>
                  <a:txBody>
                    <a:bodyPr/>
                    <a:lstStyle/>
                    <a:p>
                      <a:r>
                        <a:rPr lang="ru-RU" sz="1600" b="1" dirty="0">
                          <a:latin typeface="Arial" panose="020B0604020202020204" pitchFamily="34" charset="0"/>
                          <a:cs typeface="Arial" panose="020B0604020202020204" pitchFamily="34" charset="0"/>
                        </a:rPr>
                        <a:t>580 </a:t>
                      </a:r>
                      <a:r>
                        <a:rPr lang="ru-RU" sz="1600" b="1" dirty="0" err="1">
                          <a:latin typeface="Arial" panose="020B0604020202020204" pitchFamily="34" charset="0"/>
                          <a:cs typeface="Arial" panose="020B0604020202020204" pitchFamily="34" charset="0"/>
                        </a:rPr>
                        <a:t>кБк</a:t>
                      </a:r>
                      <a:endParaRPr lang="ru-RU"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37029375"/>
                  </a:ext>
                </a:extLst>
              </a:tr>
              <a:tr h="5966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dirty="0">
                          <a:latin typeface="Arial" panose="020B0604020202020204" pitchFamily="34" charset="0"/>
                          <a:cs typeface="Arial" panose="020B0604020202020204" pitchFamily="34" charset="0"/>
                        </a:rPr>
                        <a:t>Активность обнаруживаемого источника в условиях снижения фона на 10%</a:t>
                      </a:r>
                    </a:p>
                  </a:txBody>
                  <a:tcPr/>
                </a:tc>
                <a:tc>
                  <a:txBody>
                    <a:bodyPr/>
                    <a:lstStyle/>
                    <a:p>
                      <a:endParaRPr lang="ru-RU" sz="1600" dirty="0">
                        <a:latin typeface="Arial" panose="020B0604020202020204" pitchFamily="34" charset="0"/>
                        <a:cs typeface="Arial" panose="020B0604020202020204" pitchFamily="34" charset="0"/>
                      </a:endParaRPr>
                    </a:p>
                  </a:txBody>
                  <a:tcPr/>
                </a:tc>
                <a:tc>
                  <a:txBody>
                    <a:bodyPr/>
                    <a:lstStyle/>
                    <a:p>
                      <a:r>
                        <a:rPr lang="ru-RU" sz="1600" b="1" dirty="0">
                          <a:latin typeface="Arial" panose="020B0604020202020204" pitchFamily="34" charset="0"/>
                          <a:cs typeface="Arial" panose="020B0604020202020204" pitchFamily="34" charset="0"/>
                        </a:rPr>
                        <a:t>1107,6 </a:t>
                      </a:r>
                      <a:r>
                        <a:rPr lang="ru-RU" sz="1600" b="1" dirty="0" err="1">
                          <a:latin typeface="Arial" panose="020B0604020202020204" pitchFamily="34" charset="0"/>
                          <a:cs typeface="Arial" panose="020B0604020202020204" pitchFamily="34" charset="0"/>
                        </a:rPr>
                        <a:t>кБк</a:t>
                      </a:r>
                      <a:endParaRPr lang="ru-RU"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44612844"/>
                  </a:ext>
                </a:extLst>
              </a:tr>
            </a:tbl>
          </a:graphicData>
        </a:graphic>
      </p:graphicFrame>
    </p:spTree>
    <p:extLst>
      <p:ext uri="{BB962C8B-B14F-4D97-AF65-F5344CB8AC3E}">
        <p14:creationId xmlns:p14="http://schemas.microsoft.com/office/powerpoint/2010/main" val="2999767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5118" y="415636"/>
            <a:ext cx="10964254" cy="681644"/>
          </a:xfrm>
        </p:spPr>
        <p:txBody>
          <a:bodyPr>
            <a:normAutofit/>
          </a:bodyPr>
          <a:lstStyle/>
          <a:p>
            <a:r>
              <a:rPr lang="ru-RU" sz="1800" dirty="0"/>
              <a:t>Кривые распределения частот отчетов детектора БДКГ-19 (слева) и 2-х пластиковых детекторов 5 л (справа)</a:t>
            </a:r>
          </a:p>
        </p:txBody>
      </p:sp>
      <p:graphicFrame>
        <p:nvGraphicFramePr>
          <p:cNvPr id="4" name="Объект 3">
            <a:extLst>
              <a:ext uri="{FF2B5EF4-FFF2-40B4-BE49-F238E27FC236}">
                <a16:creationId xmlns:a16="http://schemas.microsoft.com/office/drawing/2014/main" id="{4C110575-A547-FA6B-142F-6872529F6880}"/>
              </a:ext>
            </a:extLst>
          </p:cNvPr>
          <p:cNvGraphicFramePr>
            <a:graphicFrameLocks noGrp="1"/>
          </p:cNvGraphicFramePr>
          <p:nvPr>
            <p:ph idx="1"/>
            <p:extLst>
              <p:ext uri="{D42A27DB-BD31-4B8C-83A1-F6EECF244321}">
                <p14:modId xmlns:p14="http://schemas.microsoft.com/office/powerpoint/2010/main" val="3052475978"/>
              </p:ext>
            </p:extLst>
          </p:nvPr>
        </p:nvGraphicFramePr>
        <p:xfrm>
          <a:off x="399011" y="1097280"/>
          <a:ext cx="11330247" cy="54947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89923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94812"/>
            <a:ext cx="10698622" cy="1325563"/>
          </a:xfrm>
        </p:spPr>
        <p:txBody>
          <a:bodyPr>
            <a:normAutofit/>
          </a:bodyPr>
          <a:lstStyle/>
          <a:p>
            <a:r>
              <a:rPr lang="ru-RU" sz="2800" dirty="0"/>
              <a:t>На рисунке  представлены: кривая распределения фоновой частоты отчетов и кривая распределения частоты отчетов при дополнительном облучении (фон + сигнал) (для детектора БДКГ-19).</a:t>
            </a:r>
          </a:p>
        </p:txBody>
      </p:sp>
      <p:graphicFrame>
        <p:nvGraphicFramePr>
          <p:cNvPr id="4" name="Объект 3">
            <a:extLst>
              <a:ext uri="{FF2B5EF4-FFF2-40B4-BE49-F238E27FC236}">
                <a16:creationId xmlns:a16="http://schemas.microsoft.com/office/drawing/2014/main" id="{4C110575-A547-FA6B-142F-6872529F6880}"/>
              </a:ext>
            </a:extLst>
          </p:cNvPr>
          <p:cNvGraphicFramePr>
            <a:graphicFrameLocks noGrp="1"/>
          </p:cNvGraphicFramePr>
          <p:nvPr>
            <p:ph idx="1"/>
            <p:extLst>
              <p:ext uri="{D42A27DB-BD31-4B8C-83A1-F6EECF244321}">
                <p14:modId xmlns:p14="http://schemas.microsoft.com/office/powerpoint/2010/main" val="3273462385"/>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Прямая со стрелкой 4"/>
          <p:cNvCxnSpPr/>
          <p:nvPr/>
        </p:nvCxnSpPr>
        <p:spPr>
          <a:xfrm>
            <a:off x="6209607" y="2236124"/>
            <a:ext cx="1438102" cy="831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flipV="1">
            <a:off x="7672647" y="2236124"/>
            <a:ext cx="1587731" cy="831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697287" y="1989706"/>
            <a:ext cx="634539" cy="369332"/>
          </a:xfrm>
          <a:prstGeom prst="rect">
            <a:avLst/>
          </a:prstGeom>
          <a:noFill/>
        </p:spPr>
        <p:txBody>
          <a:bodyPr wrap="square" rtlCol="0">
            <a:spAutoFit/>
          </a:bodyPr>
          <a:lstStyle/>
          <a:p>
            <a:r>
              <a:rPr lang="ru-RU" dirty="0"/>
              <a:t>3</a:t>
            </a:r>
            <a:r>
              <a:rPr lang="el-GR" dirty="0"/>
              <a:t>σ</a:t>
            </a:r>
            <a:endParaRPr lang="ru-RU" dirty="0"/>
          </a:p>
        </p:txBody>
      </p:sp>
      <p:sp>
        <p:nvSpPr>
          <p:cNvPr id="10" name="TextBox 9"/>
          <p:cNvSpPr txBox="1"/>
          <p:nvPr/>
        </p:nvSpPr>
        <p:spPr>
          <a:xfrm>
            <a:off x="8188038" y="1989706"/>
            <a:ext cx="502918" cy="646331"/>
          </a:xfrm>
          <a:prstGeom prst="rect">
            <a:avLst/>
          </a:prstGeom>
          <a:noFill/>
        </p:spPr>
        <p:txBody>
          <a:bodyPr wrap="square" rtlCol="0">
            <a:spAutoFit/>
          </a:bodyPr>
          <a:lstStyle/>
          <a:p>
            <a:r>
              <a:rPr lang="ru-RU" dirty="0"/>
              <a:t>3</a:t>
            </a:r>
            <a:r>
              <a:rPr lang="el-GR" dirty="0"/>
              <a:t>σ</a:t>
            </a:r>
            <a:endParaRPr lang="ru-RU" dirty="0"/>
          </a:p>
          <a:p>
            <a:endParaRPr lang="ru-RU" dirty="0"/>
          </a:p>
        </p:txBody>
      </p:sp>
    </p:spTree>
    <p:extLst>
      <p:ext uri="{BB962C8B-B14F-4D97-AF65-F5344CB8AC3E}">
        <p14:creationId xmlns:p14="http://schemas.microsoft.com/office/powerpoint/2010/main" val="2880192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15830" y="342280"/>
            <a:ext cx="10515600" cy="1325563"/>
          </a:xfrm>
        </p:spPr>
        <p:txBody>
          <a:bodyPr>
            <a:noAutofit/>
          </a:bodyPr>
          <a:lstStyle/>
          <a:p>
            <a:r>
              <a:rPr lang="ru-RU" sz="2400" dirty="0"/>
              <a:t>На рисунке  представлены: кривая распределения фоновой частоты отчетов и кривая распределения частоты отчетов при дополнительном облучении (фон + сигнал) (для 2-х </a:t>
            </a:r>
            <a:r>
              <a:rPr lang="ru-RU" sz="2400"/>
              <a:t>пластиковых детекторов по </a:t>
            </a:r>
            <a:r>
              <a:rPr lang="ru-RU" sz="2400" dirty="0"/>
              <a:t>5 л). </a:t>
            </a:r>
            <a:br>
              <a:rPr lang="ru-RU" sz="2400" dirty="0"/>
            </a:br>
            <a:endParaRPr lang="ru-RU" sz="2400" dirty="0"/>
          </a:p>
        </p:txBody>
      </p:sp>
      <p:graphicFrame>
        <p:nvGraphicFramePr>
          <p:cNvPr id="4" name="Объект 3">
            <a:extLst>
              <a:ext uri="{FF2B5EF4-FFF2-40B4-BE49-F238E27FC236}">
                <a16:creationId xmlns:a16="http://schemas.microsoft.com/office/drawing/2014/main" id="{4C110575-A547-FA6B-142F-6872529F6880}"/>
              </a:ext>
            </a:extLst>
          </p:cNvPr>
          <p:cNvGraphicFramePr>
            <a:graphicFrameLocks noGrp="1"/>
          </p:cNvGraphicFramePr>
          <p:nvPr>
            <p:ph idx="1"/>
            <p:extLst>
              <p:ext uri="{D42A27DB-BD31-4B8C-83A1-F6EECF244321}">
                <p14:modId xmlns:p14="http://schemas.microsoft.com/office/powerpoint/2010/main" val="3571898732"/>
              </p:ext>
            </p:extLst>
          </p:nvPr>
        </p:nvGraphicFramePr>
        <p:xfrm>
          <a:off x="1015830" y="1334736"/>
          <a:ext cx="10515600" cy="4655866"/>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Прямая соединительная линия 4"/>
          <p:cNvCxnSpPr>
            <a:cxnSpLocks/>
          </p:cNvCxnSpPr>
          <p:nvPr/>
        </p:nvCxnSpPr>
        <p:spPr>
          <a:xfrm flipH="1" flipV="1">
            <a:off x="6553200" y="1409700"/>
            <a:ext cx="61221" cy="438150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001789" y="3956858"/>
            <a:ext cx="947651" cy="369332"/>
          </a:xfrm>
          <a:prstGeom prst="rect">
            <a:avLst/>
          </a:prstGeom>
          <a:noFill/>
        </p:spPr>
        <p:txBody>
          <a:bodyPr wrap="square" rtlCol="0">
            <a:spAutoFit/>
          </a:bodyPr>
          <a:lstStyle/>
          <a:p>
            <a:r>
              <a:rPr lang="ru-RU" dirty="0"/>
              <a:t>Порог</a:t>
            </a:r>
          </a:p>
        </p:txBody>
      </p:sp>
      <p:sp>
        <p:nvSpPr>
          <p:cNvPr id="7" name="TextBox 6"/>
          <p:cNvSpPr txBox="1"/>
          <p:nvPr/>
        </p:nvSpPr>
        <p:spPr>
          <a:xfrm>
            <a:off x="7597833" y="4513811"/>
            <a:ext cx="1487978" cy="369332"/>
          </a:xfrm>
          <a:prstGeom prst="rect">
            <a:avLst/>
          </a:prstGeom>
          <a:noFill/>
        </p:spPr>
        <p:txBody>
          <a:bodyPr wrap="square" rtlCol="0">
            <a:spAutoFit/>
          </a:bodyPr>
          <a:lstStyle/>
          <a:p>
            <a:r>
              <a:rPr lang="ru-RU" dirty="0" err="1"/>
              <a:t>Фон+сигнал</a:t>
            </a:r>
            <a:endParaRPr lang="ru-RU" dirty="0"/>
          </a:p>
        </p:txBody>
      </p:sp>
      <p:sp>
        <p:nvSpPr>
          <p:cNvPr id="9" name="TextBox 8"/>
          <p:cNvSpPr txBox="1"/>
          <p:nvPr/>
        </p:nvSpPr>
        <p:spPr>
          <a:xfrm>
            <a:off x="5428730" y="1280582"/>
            <a:ext cx="686839" cy="646331"/>
          </a:xfrm>
          <a:prstGeom prst="rect">
            <a:avLst/>
          </a:prstGeom>
          <a:noFill/>
        </p:spPr>
        <p:txBody>
          <a:bodyPr wrap="square" rtlCol="0">
            <a:spAutoFit/>
          </a:bodyPr>
          <a:lstStyle/>
          <a:p>
            <a:r>
              <a:rPr lang="ru-RU" dirty="0"/>
              <a:t>3</a:t>
            </a:r>
            <a:r>
              <a:rPr lang="el-GR" dirty="0"/>
              <a:t>σ</a:t>
            </a:r>
            <a:endParaRPr lang="ru-RU" dirty="0"/>
          </a:p>
          <a:p>
            <a:endParaRPr lang="ru-RU" dirty="0"/>
          </a:p>
        </p:txBody>
      </p:sp>
      <p:sp>
        <p:nvSpPr>
          <p:cNvPr id="10" name="TextBox 9"/>
          <p:cNvSpPr txBox="1"/>
          <p:nvPr/>
        </p:nvSpPr>
        <p:spPr>
          <a:xfrm>
            <a:off x="7223240" y="1280581"/>
            <a:ext cx="581891" cy="646331"/>
          </a:xfrm>
          <a:prstGeom prst="rect">
            <a:avLst/>
          </a:prstGeom>
          <a:noFill/>
        </p:spPr>
        <p:txBody>
          <a:bodyPr wrap="square" rtlCol="0">
            <a:spAutoFit/>
          </a:bodyPr>
          <a:lstStyle/>
          <a:p>
            <a:r>
              <a:rPr lang="ru-RU" dirty="0"/>
              <a:t>3</a:t>
            </a:r>
            <a:r>
              <a:rPr lang="el-GR" dirty="0"/>
              <a:t>σ</a:t>
            </a:r>
            <a:endParaRPr lang="ru-RU" dirty="0"/>
          </a:p>
          <a:p>
            <a:endParaRPr lang="ru-RU" dirty="0"/>
          </a:p>
        </p:txBody>
      </p:sp>
    </p:spTree>
    <p:extLst>
      <p:ext uri="{BB962C8B-B14F-4D97-AF65-F5344CB8AC3E}">
        <p14:creationId xmlns:p14="http://schemas.microsoft.com/office/powerpoint/2010/main" val="2432751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856846"/>
          </a:xfrm>
        </p:spPr>
        <p:txBody>
          <a:bodyPr>
            <a:normAutofit/>
          </a:bodyPr>
          <a:lstStyle/>
          <a:p>
            <a:r>
              <a:rPr lang="ru-RU" sz="2800" b="1" dirty="0"/>
              <a:t>Промежуточные выводы</a:t>
            </a:r>
          </a:p>
        </p:txBody>
      </p:sp>
      <p:sp>
        <p:nvSpPr>
          <p:cNvPr id="3" name="Объект 2"/>
          <p:cNvSpPr>
            <a:spLocks noGrp="1"/>
          </p:cNvSpPr>
          <p:nvPr>
            <p:ph idx="1"/>
          </p:nvPr>
        </p:nvSpPr>
        <p:spPr>
          <a:xfrm>
            <a:off x="838200" y="1471353"/>
            <a:ext cx="10515600" cy="4705610"/>
          </a:xfrm>
        </p:spPr>
        <p:txBody>
          <a:bodyPr>
            <a:normAutofit/>
          </a:bodyPr>
          <a:lstStyle/>
          <a:p>
            <a:r>
              <a:rPr lang="ru-RU" dirty="0"/>
              <a:t>Из приведенных выше графиков и расчётов следует, что для вероятности обнаружения 99,9%, </a:t>
            </a:r>
          </a:p>
          <a:p>
            <a:pPr marL="0" indent="0">
              <a:buNone/>
            </a:pPr>
            <a:r>
              <a:rPr lang="ru-RU" dirty="0"/>
              <a:t>активности источника излучения </a:t>
            </a:r>
            <a:r>
              <a:rPr lang="en-US" dirty="0"/>
              <a:t>Cs-137</a:t>
            </a:r>
            <a:r>
              <a:rPr lang="ru-RU" dirty="0"/>
              <a:t> должны быть:</a:t>
            </a:r>
          </a:p>
          <a:p>
            <a:pPr marL="0" indent="0">
              <a:buNone/>
            </a:pPr>
            <a:r>
              <a:rPr lang="en-US" dirty="0"/>
              <a:t>- </a:t>
            </a:r>
            <a:r>
              <a:rPr lang="ru-RU" dirty="0"/>
              <a:t>Для 2-х пластиковых детекторов 5 л</a:t>
            </a:r>
            <a:r>
              <a:rPr lang="en-US" dirty="0"/>
              <a:t> –</a:t>
            </a:r>
            <a:r>
              <a:rPr lang="ru-RU" dirty="0"/>
              <a:t> 580</a:t>
            </a:r>
            <a:r>
              <a:rPr lang="en-US" dirty="0"/>
              <a:t> </a:t>
            </a:r>
            <a:r>
              <a:rPr lang="en-US" dirty="0" err="1"/>
              <a:t>kBq</a:t>
            </a:r>
            <a:r>
              <a:rPr lang="ru-RU" dirty="0"/>
              <a:t>;</a:t>
            </a:r>
            <a:endParaRPr lang="en-US" dirty="0"/>
          </a:p>
          <a:p>
            <a:pPr>
              <a:buFontTx/>
              <a:buChar char="-"/>
            </a:pPr>
            <a:r>
              <a:rPr lang="ru-RU" dirty="0"/>
              <a:t>Для</a:t>
            </a:r>
            <a:r>
              <a:rPr lang="en-US" dirty="0"/>
              <a:t> </a:t>
            </a:r>
            <a:r>
              <a:rPr lang="ru-RU" dirty="0"/>
              <a:t>детектора БДКГ-19 – 322 </a:t>
            </a:r>
            <a:r>
              <a:rPr lang="en-US" dirty="0" err="1"/>
              <a:t>kBq</a:t>
            </a:r>
            <a:r>
              <a:rPr lang="ru-RU" dirty="0"/>
              <a:t>.</a:t>
            </a:r>
            <a:endParaRPr lang="en-US" dirty="0"/>
          </a:p>
          <a:p>
            <a:pPr lvl="0">
              <a:defRPr/>
            </a:pPr>
            <a:r>
              <a:rPr lang="ru-RU" dirty="0"/>
              <a:t>В предлагаемой геометрии измерения мы получаем лучшую чувствительность системы, несмотря на </a:t>
            </a:r>
            <a:r>
              <a:rPr lang="ru-RU" dirty="0">
                <a:solidFill>
                  <a:prstClr val="black"/>
                </a:solidFill>
                <a:latin typeface="Calibri" panose="020F0502020204030204"/>
              </a:rPr>
              <a:t> меньший (в 20 раз) объем детектора.</a:t>
            </a:r>
            <a:endParaRPr lang="ru-RU" dirty="0"/>
          </a:p>
          <a:p>
            <a:pPr marL="0" indent="0">
              <a:buNone/>
            </a:pPr>
            <a:endParaRPr lang="ru-RU" dirty="0"/>
          </a:p>
        </p:txBody>
      </p:sp>
    </p:spTree>
    <p:extLst>
      <p:ext uri="{BB962C8B-B14F-4D97-AF65-F5344CB8AC3E}">
        <p14:creationId xmlns:p14="http://schemas.microsoft.com/office/powerpoint/2010/main" val="2815805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Объект 8">
            <a:extLst>
              <a:ext uri="{FF2B5EF4-FFF2-40B4-BE49-F238E27FC236}">
                <a16:creationId xmlns:a16="http://schemas.microsoft.com/office/drawing/2014/main" id="{82FBCC45-77BC-5F6D-CBDE-BA026ECA3DDC}"/>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1371192" y="1538922"/>
            <a:ext cx="9507604" cy="4351338"/>
          </a:xfrm>
        </p:spPr>
      </p:pic>
      <p:sp>
        <p:nvSpPr>
          <p:cNvPr id="2" name="Заголовок 1">
            <a:extLst>
              <a:ext uri="{FF2B5EF4-FFF2-40B4-BE49-F238E27FC236}">
                <a16:creationId xmlns:a16="http://schemas.microsoft.com/office/drawing/2014/main" id="{BF0314C3-33E2-F32F-9075-E33BE4D851F2}"/>
              </a:ext>
            </a:extLst>
          </p:cNvPr>
          <p:cNvSpPr>
            <a:spLocks noGrp="1"/>
          </p:cNvSpPr>
          <p:nvPr>
            <p:ph type="title"/>
          </p:nvPr>
        </p:nvSpPr>
        <p:spPr/>
        <p:txBody>
          <a:bodyPr>
            <a:normAutofit/>
          </a:bodyPr>
          <a:lstStyle/>
          <a:p>
            <a:r>
              <a:rPr lang="ru-RU" sz="2000" dirty="0"/>
              <a:t>Приведенные сопоставления были проведены без учета эффекта снижения чувствительности традиционной системы за счет экранирования радиационного фона грузом. Рассмотрим «легкий» случай со снижением фона на 10%.</a:t>
            </a:r>
          </a:p>
        </p:txBody>
      </p:sp>
      <p:cxnSp>
        <p:nvCxnSpPr>
          <p:cNvPr id="7" name="Прямая соединительная линия 6">
            <a:extLst>
              <a:ext uri="{FF2B5EF4-FFF2-40B4-BE49-F238E27FC236}">
                <a16:creationId xmlns:a16="http://schemas.microsoft.com/office/drawing/2014/main" id="{AF27DC35-CF16-6EE3-D6CE-AAFCD63B3806}"/>
              </a:ext>
            </a:extLst>
          </p:cNvPr>
          <p:cNvCxnSpPr>
            <a:cxnSpLocks/>
          </p:cNvCxnSpPr>
          <p:nvPr/>
        </p:nvCxnSpPr>
        <p:spPr>
          <a:xfrm flipV="1">
            <a:off x="6689932" y="3771903"/>
            <a:ext cx="0" cy="1866108"/>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72C7A90-AA87-9ECA-D667-91204AD78CA7}"/>
              </a:ext>
            </a:extLst>
          </p:cNvPr>
          <p:cNvSpPr txBox="1"/>
          <p:nvPr/>
        </p:nvSpPr>
        <p:spPr>
          <a:xfrm>
            <a:off x="6330950" y="4116467"/>
            <a:ext cx="461665" cy="863600"/>
          </a:xfrm>
          <a:prstGeom prst="rect">
            <a:avLst/>
          </a:prstGeom>
          <a:noFill/>
        </p:spPr>
        <p:txBody>
          <a:bodyPr vert="vert270" wrap="square" rtlCol="0">
            <a:spAutoFit/>
          </a:bodyPr>
          <a:lstStyle/>
          <a:p>
            <a:r>
              <a:rPr lang="ru-RU" dirty="0"/>
              <a:t>Порог</a:t>
            </a:r>
          </a:p>
        </p:txBody>
      </p:sp>
      <p:sp>
        <p:nvSpPr>
          <p:cNvPr id="10" name="TextBox 9">
            <a:extLst>
              <a:ext uri="{FF2B5EF4-FFF2-40B4-BE49-F238E27FC236}">
                <a16:creationId xmlns:a16="http://schemas.microsoft.com/office/drawing/2014/main" id="{E780E044-2A8A-3CF6-20D3-2F29E3C8E84A}"/>
              </a:ext>
            </a:extLst>
          </p:cNvPr>
          <p:cNvSpPr txBox="1"/>
          <p:nvPr/>
        </p:nvSpPr>
        <p:spPr>
          <a:xfrm>
            <a:off x="7585710" y="3429000"/>
            <a:ext cx="1569660" cy="1900713"/>
          </a:xfrm>
          <a:prstGeom prst="rect">
            <a:avLst/>
          </a:prstGeom>
          <a:noFill/>
        </p:spPr>
        <p:txBody>
          <a:bodyPr vert="vert270" wrap="square" rtlCol="0">
            <a:spAutoFit/>
          </a:bodyPr>
          <a:lstStyle/>
          <a:p>
            <a:r>
              <a:rPr lang="ru-RU" dirty="0"/>
              <a:t>Уровень расследования</a:t>
            </a:r>
          </a:p>
        </p:txBody>
      </p:sp>
      <p:sp>
        <p:nvSpPr>
          <p:cNvPr id="11" name="TextBox 10">
            <a:extLst>
              <a:ext uri="{FF2B5EF4-FFF2-40B4-BE49-F238E27FC236}">
                <a16:creationId xmlns:a16="http://schemas.microsoft.com/office/drawing/2014/main" id="{7626F463-1D0F-F4EC-590F-5EC68003845A}"/>
              </a:ext>
            </a:extLst>
          </p:cNvPr>
          <p:cNvSpPr txBox="1"/>
          <p:nvPr/>
        </p:nvSpPr>
        <p:spPr>
          <a:xfrm>
            <a:off x="1371192" y="5890260"/>
            <a:ext cx="10112148" cy="923330"/>
          </a:xfrm>
          <a:prstGeom prst="rect">
            <a:avLst/>
          </a:prstGeom>
          <a:noFill/>
        </p:spPr>
        <p:txBody>
          <a:bodyPr wrap="square" rtlCol="0">
            <a:spAutoFit/>
          </a:bodyPr>
          <a:lstStyle/>
          <a:p>
            <a:r>
              <a:rPr lang="ru-RU" dirty="0"/>
              <a:t>Чтобы достигнуть уровня расследования, в условиях снижения уровня фона на 10%, дополнительная скорость счета должна быть 300+329=629 </a:t>
            </a:r>
            <a:r>
              <a:rPr lang="ru-RU" sz="2000" baseline="30000" dirty="0"/>
              <a:t>1</a:t>
            </a:r>
            <a:r>
              <a:rPr lang="ru-RU" dirty="0"/>
              <a:t>/сек, что соответствует 0,0105 мкЗв/ч - дополнительной МЭД от источника излучения </a:t>
            </a:r>
            <a:r>
              <a:rPr lang="en-US" dirty="0"/>
              <a:t>Cs-137</a:t>
            </a:r>
            <a:r>
              <a:rPr lang="ru-RU" dirty="0"/>
              <a:t> активностью 1107,6 </a:t>
            </a:r>
            <a:r>
              <a:rPr lang="ru-RU" dirty="0" err="1"/>
              <a:t>кБк</a:t>
            </a:r>
            <a:r>
              <a:rPr lang="ru-RU" dirty="0"/>
              <a:t>. (см. приложение). </a:t>
            </a:r>
          </a:p>
        </p:txBody>
      </p:sp>
      <p:cxnSp>
        <p:nvCxnSpPr>
          <p:cNvPr id="13" name="Прямая соединительная линия 12">
            <a:extLst>
              <a:ext uri="{FF2B5EF4-FFF2-40B4-BE49-F238E27FC236}">
                <a16:creationId xmlns:a16="http://schemas.microsoft.com/office/drawing/2014/main" id="{6C554BBB-AFBE-F84A-B2B2-0E7B49C8A7B6}"/>
              </a:ext>
            </a:extLst>
          </p:cNvPr>
          <p:cNvCxnSpPr>
            <a:cxnSpLocks/>
          </p:cNvCxnSpPr>
          <p:nvPr/>
        </p:nvCxnSpPr>
        <p:spPr>
          <a:xfrm flipV="1">
            <a:off x="7956757" y="2538416"/>
            <a:ext cx="0" cy="309959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id="{FB16A2B5-0F7E-55E3-9E8B-544C03C7188B}"/>
              </a:ext>
            </a:extLst>
          </p:cNvPr>
          <p:cNvCxnSpPr>
            <a:cxnSpLocks/>
          </p:cNvCxnSpPr>
          <p:nvPr/>
        </p:nvCxnSpPr>
        <p:spPr>
          <a:xfrm flipV="1">
            <a:off x="5475495" y="2351725"/>
            <a:ext cx="0" cy="328628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id="{CD45AA59-A527-22DB-9AE3-FBBF784B444C}"/>
              </a:ext>
            </a:extLst>
          </p:cNvPr>
          <p:cNvCxnSpPr>
            <a:cxnSpLocks/>
          </p:cNvCxnSpPr>
          <p:nvPr/>
        </p:nvCxnSpPr>
        <p:spPr>
          <a:xfrm flipV="1">
            <a:off x="3213307" y="2222105"/>
            <a:ext cx="0" cy="3415906"/>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F6449707-F028-2390-2F13-D2A399489CCD}"/>
              </a:ext>
            </a:extLst>
          </p:cNvPr>
          <p:cNvSpPr txBox="1"/>
          <p:nvPr/>
        </p:nvSpPr>
        <p:spPr>
          <a:xfrm>
            <a:off x="5132338" y="4139764"/>
            <a:ext cx="461665" cy="863600"/>
          </a:xfrm>
          <a:prstGeom prst="rect">
            <a:avLst/>
          </a:prstGeom>
          <a:noFill/>
        </p:spPr>
        <p:txBody>
          <a:bodyPr vert="vert270" wrap="square" rtlCol="0">
            <a:spAutoFit/>
          </a:bodyPr>
          <a:lstStyle/>
          <a:p>
            <a:r>
              <a:rPr lang="ru-RU" dirty="0"/>
              <a:t>Фон</a:t>
            </a:r>
          </a:p>
        </p:txBody>
      </p:sp>
      <p:sp>
        <p:nvSpPr>
          <p:cNvPr id="21" name="TextBox 20">
            <a:extLst>
              <a:ext uri="{FF2B5EF4-FFF2-40B4-BE49-F238E27FC236}">
                <a16:creationId xmlns:a16="http://schemas.microsoft.com/office/drawing/2014/main" id="{FF14EAFF-EF99-F2F7-6F5E-8A1100DC0242}"/>
              </a:ext>
            </a:extLst>
          </p:cNvPr>
          <p:cNvSpPr txBox="1"/>
          <p:nvPr/>
        </p:nvSpPr>
        <p:spPr>
          <a:xfrm>
            <a:off x="2903616" y="4088213"/>
            <a:ext cx="461665" cy="1104900"/>
          </a:xfrm>
          <a:prstGeom prst="rect">
            <a:avLst/>
          </a:prstGeom>
          <a:noFill/>
        </p:spPr>
        <p:txBody>
          <a:bodyPr vert="vert270" wrap="square" rtlCol="0">
            <a:spAutoFit/>
          </a:bodyPr>
          <a:lstStyle/>
          <a:p>
            <a:r>
              <a:rPr lang="ru-RU" dirty="0"/>
              <a:t>Фон-10%</a:t>
            </a:r>
          </a:p>
        </p:txBody>
      </p:sp>
      <p:cxnSp>
        <p:nvCxnSpPr>
          <p:cNvPr id="25" name="Прямая со стрелкой 24">
            <a:extLst>
              <a:ext uri="{FF2B5EF4-FFF2-40B4-BE49-F238E27FC236}">
                <a16:creationId xmlns:a16="http://schemas.microsoft.com/office/drawing/2014/main" id="{CD960E2D-9FF3-603E-79F6-57B49E3226A4}"/>
              </a:ext>
            </a:extLst>
          </p:cNvPr>
          <p:cNvCxnSpPr/>
          <p:nvPr/>
        </p:nvCxnSpPr>
        <p:spPr>
          <a:xfrm>
            <a:off x="3213307" y="3822700"/>
            <a:ext cx="2262188"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a:extLst>
              <a:ext uri="{FF2B5EF4-FFF2-40B4-BE49-F238E27FC236}">
                <a16:creationId xmlns:a16="http://schemas.microsoft.com/office/drawing/2014/main" id="{64AD2D82-5FF0-4C4B-C4B4-7409E7D68885}"/>
              </a:ext>
            </a:extLst>
          </p:cNvPr>
          <p:cNvCxnSpPr>
            <a:cxnSpLocks/>
          </p:cNvCxnSpPr>
          <p:nvPr/>
        </p:nvCxnSpPr>
        <p:spPr>
          <a:xfrm>
            <a:off x="5475495" y="3352800"/>
            <a:ext cx="2481262"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a:extLst>
              <a:ext uri="{FF2B5EF4-FFF2-40B4-BE49-F238E27FC236}">
                <a16:creationId xmlns:a16="http://schemas.microsoft.com/office/drawing/2014/main" id="{969F85E8-8053-A538-D5C1-446CCCBE6138}"/>
              </a:ext>
            </a:extLst>
          </p:cNvPr>
          <p:cNvCxnSpPr>
            <a:cxnSpLocks/>
          </p:cNvCxnSpPr>
          <p:nvPr/>
        </p:nvCxnSpPr>
        <p:spPr>
          <a:xfrm>
            <a:off x="3213307" y="2927350"/>
            <a:ext cx="474345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19D56A0F-C0D0-D94B-CA61-71544CBCC0E4}"/>
              </a:ext>
            </a:extLst>
          </p:cNvPr>
          <p:cNvSpPr txBox="1"/>
          <p:nvPr/>
        </p:nvSpPr>
        <p:spPr>
          <a:xfrm>
            <a:off x="4013867" y="3545314"/>
            <a:ext cx="787395" cy="338554"/>
          </a:xfrm>
          <a:prstGeom prst="rect">
            <a:avLst/>
          </a:prstGeom>
          <a:noFill/>
        </p:spPr>
        <p:txBody>
          <a:bodyPr wrap="none" rtlCol="0">
            <a:spAutoFit/>
          </a:bodyPr>
          <a:lstStyle/>
          <a:p>
            <a:r>
              <a:rPr lang="ru-RU" sz="1600" dirty="0"/>
              <a:t>300 </a:t>
            </a:r>
            <a:r>
              <a:rPr lang="ru-RU" baseline="30000" dirty="0"/>
              <a:t>1</a:t>
            </a:r>
            <a:r>
              <a:rPr lang="ru-RU" sz="1600" dirty="0"/>
              <a:t>/с</a:t>
            </a:r>
          </a:p>
        </p:txBody>
      </p:sp>
      <p:sp>
        <p:nvSpPr>
          <p:cNvPr id="32" name="TextBox 31">
            <a:extLst>
              <a:ext uri="{FF2B5EF4-FFF2-40B4-BE49-F238E27FC236}">
                <a16:creationId xmlns:a16="http://schemas.microsoft.com/office/drawing/2014/main" id="{12867D22-6886-F862-9B34-B0CF8EA42C99}"/>
              </a:ext>
            </a:extLst>
          </p:cNvPr>
          <p:cNvSpPr txBox="1"/>
          <p:nvPr/>
        </p:nvSpPr>
        <p:spPr>
          <a:xfrm>
            <a:off x="6321262" y="3079755"/>
            <a:ext cx="842116"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329 </a:t>
            </a:r>
            <a:r>
              <a:rPr kumimoji="0" lang="ru-RU" sz="1800" b="0" i="0" u="none" strike="noStrike" kern="1200" cap="none" spc="0" normalizeH="0" baseline="30000" noProof="0" dirty="0">
                <a:ln>
                  <a:noFill/>
                </a:ln>
                <a:solidFill>
                  <a:prstClr val="black"/>
                </a:solidFill>
                <a:effectLst/>
                <a:uLnTx/>
                <a:uFillTx/>
                <a:latin typeface="Calibri" panose="020F0502020204030204"/>
                <a:ea typeface="+mn-ea"/>
                <a:cs typeface="+mn-cs"/>
              </a:rPr>
              <a:t>1</a:t>
            </a: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/с</a:t>
            </a:r>
          </a:p>
        </p:txBody>
      </p:sp>
      <p:sp>
        <p:nvSpPr>
          <p:cNvPr id="34" name="TextBox 33">
            <a:extLst>
              <a:ext uri="{FF2B5EF4-FFF2-40B4-BE49-F238E27FC236}">
                <a16:creationId xmlns:a16="http://schemas.microsoft.com/office/drawing/2014/main" id="{86688F11-1025-AA55-9CA8-8430B08D1A95}"/>
              </a:ext>
            </a:extLst>
          </p:cNvPr>
          <p:cNvSpPr txBox="1"/>
          <p:nvPr/>
        </p:nvSpPr>
        <p:spPr>
          <a:xfrm>
            <a:off x="4464050" y="2612188"/>
            <a:ext cx="1581146"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dirty="0">
                <a:solidFill>
                  <a:prstClr val="black"/>
                </a:solidFill>
                <a:latin typeface="Calibri" panose="020F0502020204030204"/>
              </a:rPr>
              <a:t>629</a:t>
            </a: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u-RU" sz="1800" b="0" i="0" u="none" strike="noStrike" kern="1200" cap="none" spc="0" normalizeH="0" baseline="30000" noProof="0" dirty="0">
                <a:ln>
                  <a:noFill/>
                </a:ln>
                <a:solidFill>
                  <a:prstClr val="black"/>
                </a:solidFill>
                <a:effectLst/>
                <a:uLnTx/>
                <a:uFillTx/>
                <a:latin typeface="Calibri" panose="020F0502020204030204"/>
                <a:ea typeface="+mn-ea"/>
                <a:cs typeface="+mn-cs"/>
              </a:rPr>
              <a:t>1</a:t>
            </a: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/с</a:t>
            </a:r>
          </a:p>
        </p:txBody>
      </p:sp>
    </p:spTree>
    <p:extLst>
      <p:ext uri="{BB962C8B-B14F-4D97-AF65-F5344CB8AC3E}">
        <p14:creationId xmlns:p14="http://schemas.microsoft.com/office/powerpoint/2010/main" val="786408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Изображение выглядит как небо, на открытом воздухе, транспортное средство, грузовик&#10;&#10;Содержимое, созданное искусственным интеллектом, может быть неверным.">
            <a:extLst>
              <a:ext uri="{FF2B5EF4-FFF2-40B4-BE49-F238E27FC236}">
                <a16:creationId xmlns:a16="http://schemas.microsoft.com/office/drawing/2014/main" id="{2C8A2CC1-8EEA-73DE-8896-4AD73D78D0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7880" y="-524422"/>
            <a:ext cx="9072880" cy="7556722"/>
          </a:xfrm>
          <a:prstGeom prst="rect">
            <a:avLst/>
          </a:prstGeom>
        </p:spPr>
      </p:pic>
      <mc:AlternateContent xmlns:mc="http://schemas.openxmlformats.org/markup-compatibility/2006">
        <mc:Choice xmlns:am3d="http://schemas.microsoft.com/office/drawing/2017/model3d" Requires="am3d">
          <p:graphicFrame>
            <p:nvGraphicFramePr>
              <p:cNvPr id="9" name="Трехмерная модель 8">
                <a:extLst>
                  <a:ext uri="{FF2B5EF4-FFF2-40B4-BE49-F238E27FC236}">
                    <a16:creationId xmlns:a16="http://schemas.microsoft.com/office/drawing/2014/main" id="{AC47AFDE-2930-E2C5-1DBA-04E360BECF64}"/>
                  </a:ext>
                </a:extLst>
              </p:cNvPr>
              <p:cNvGraphicFramePr>
                <a:graphicFrameLocks noChangeAspect="1"/>
              </p:cNvGraphicFramePr>
              <p:nvPr>
                <p:extLst>
                  <p:ext uri="{D42A27DB-BD31-4B8C-83A1-F6EECF244321}">
                    <p14:modId xmlns:p14="http://schemas.microsoft.com/office/powerpoint/2010/main" val="1036787860"/>
                  </p:ext>
                </p:extLst>
              </p:nvPr>
            </p:nvGraphicFramePr>
            <p:xfrm>
              <a:off x="5626608" y="4276849"/>
              <a:ext cx="802563" cy="964187"/>
            </p:xfrm>
            <a:graphic>
              <a:graphicData uri="http://schemas.microsoft.com/office/drawing/2017/model3d">
                <am3d:model3d r:embed="rId3">
                  <am3d:spPr>
                    <a:xfrm>
                      <a:off x="0" y="0"/>
                      <a:ext cx="802563" cy="964187"/>
                    </a:xfrm>
                    <a:prstGeom prst="rect">
                      <a:avLst/>
                    </a:prstGeom>
                  </am3d:spPr>
                  <am3d:camera>
                    <am3d:pos x="0" y="0" z="68643711"/>
                    <am3d:up dx="0" dy="36000000" dz="0"/>
                    <am3d:lookAt x="0" y="0" z="0"/>
                    <am3d:perspective fov="2700000"/>
                  </am3d:camera>
                  <am3d:trans>
                    <am3d:meterPerModelUnit n="2120" d="1000000"/>
                    <am3d:preTrans dx="3432367" dy="11289326" dz="15231878"/>
                    <am3d:scale>
                      <am3d:sx n="1000000" d="1000000"/>
                      <am3d:sy n="1000000" d="1000000"/>
                      <am3d:sz n="1000000" d="1000000"/>
                    </am3d:scale>
                    <am3d:rot ax="-5365378" ay="1786135" az="-5330215"/>
                    <am3d:postTrans dx="0" dy="0" dz="0"/>
                  </am3d:trans>
                  <am3d:raster rName="Office3DRenderer" rVer="16.0.8326">
                    <am3d:blip r:embed="rId4"/>
                  </am3d:raster>
                  <am3d:objViewport viewportSz="1251548"/>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9" name="Трехмерная модель 8">
                <a:extLst>
                  <a:ext uri="{FF2B5EF4-FFF2-40B4-BE49-F238E27FC236}">
                    <a16:creationId xmlns:a16="http://schemas.microsoft.com/office/drawing/2014/main" id="{AC47AFDE-2930-E2C5-1DBA-04E360BECF64}"/>
                  </a:ext>
                </a:extLst>
              </p:cNvPr>
              <p:cNvPicPr>
                <a:picLocks noGrp="1" noRot="1" noChangeAspect="1" noMove="1" noResize="1" noEditPoints="1" noAdjustHandles="1" noChangeArrowheads="1" noChangeShapeType="1" noCrop="1"/>
              </p:cNvPicPr>
              <p:nvPr/>
            </p:nvPicPr>
            <p:blipFill>
              <a:blip r:embed="rId4"/>
              <a:stretch>
                <a:fillRect/>
              </a:stretch>
            </p:blipFill>
            <p:spPr>
              <a:xfrm>
                <a:off x="5626608" y="4276849"/>
                <a:ext cx="802563" cy="964187"/>
              </a:xfrm>
              <a:prstGeom prst="rect">
                <a:avLst/>
              </a:prstGeom>
            </p:spPr>
          </p:pic>
        </mc:Fallback>
      </mc:AlternateContent>
      <p:sp>
        <p:nvSpPr>
          <p:cNvPr id="10" name="TextBox 9">
            <a:extLst>
              <a:ext uri="{FF2B5EF4-FFF2-40B4-BE49-F238E27FC236}">
                <a16:creationId xmlns:a16="http://schemas.microsoft.com/office/drawing/2014/main" id="{7E44012B-0536-BDD5-326B-CD2165DB71FF}"/>
              </a:ext>
            </a:extLst>
          </p:cNvPr>
          <p:cNvSpPr txBox="1"/>
          <p:nvPr/>
        </p:nvSpPr>
        <p:spPr>
          <a:xfrm>
            <a:off x="327660" y="373380"/>
            <a:ext cx="3079176" cy="646331"/>
          </a:xfrm>
          <a:prstGeom prst="rect">
            <a:avLst/>
          </a:prstGeom>
          <a:noFill/>
        </p:spPr>
        <p:txBody>
          <a:bodyPr wrap="none" rtlCol="0">
            <a:spAutoFit/>
          </a:bodyPr>
          <a:lstStyle/>
          <a:p>
            <a:r>
              <a:rPr lang="ru-RU" dirty="0"/>
              <a:t>Вариант установки детектора</a:t>
            </a:r>
          </a:p>
          <a:p>
            <a:r>
              <a:rPr lang="ru-RU" dirty="0"/>
              <a:t>на автомобильной весовой</a:t>
            </a:r>
          </a:p>
        </p:txBody>
      </p:sp>
    </p:spTree>
    <p:extLst>
      <p:ext uri="{BB962C8B-B14F-4D97-AF65-F5344CB8AC3E}">
        <p14:creationId xmlns:p14="http://schemas.microsoft.com/office/powerpoint/2010/main" val="2358039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532650"/>
          </a:xfrm>
        </p:spPr>
        <p:txBody>
          <a:bodyPr>
            <a:normAutofit fontScale="90000"/>
          </a:bodyPr>
          <a:lstStyle/>
          <a:p>
            <a:r>
              <a:rPr lang="ru-RU" dirty="0"/>
              <a:t>Заключение</a:t>
            </a:r>
          </a:p>
        </p:txBody>
      </p:sp>
      <p:sp>
        <p:nvSpPr>
          <p:cNvPr id="3" name="Объект 2"/>
          <p:cNvSpPr>
            <a:spLocks noGrp="1"/>
          </p:cNvSpPr>
          <p:nvPr>
            <p:ph idx="1"/>
          </p:nvPr>
        </p:nvSpPr>
        <p:spPr>
          <a:xfrm>
            <a:off x="838200" y="1022465"/>
            <a:ext cx="10515600" cy="5154498"/>
          </a:xfrm>
        </p:spPr>
        <p:txBody>
          <a:bodyPr>
            <a:normAutofit fontScale="85000" lnSpcReduction="20000"/>
          </a:bodyPr>
          <a:lstStyle/>
          <a:p>
            <a:pPr marL="0" indent="0">
              <a:buNone/>
            </a:pPr>
            <a:r>
              <a:rPr lang="ru-RU" dirty="0"/>
              <a:t>Использование предлагаемой геометрии обнаружения радиационно-опасных материалов имеет целый ряд преимуществ:</a:t>
            </a:r>
          </a:p>
          <a:p>
            <a:r>
              <a:rPr lang="ru-RU" dirty="0"/>
              <a:t>Минимальные изменения фонового сигнала при экранировании транспортным средством части гамма-излучения, а также при атмосферных осадках, т.к. образующиеся лужи находятся вне зоны чувствительности детектора</a:t>
            </a:r>
          </a:p>
          <a:p>
            <a:r>
              <a:rPr lang="ru-RU" dirty="0"/>
              <a:t>Снижение фоновой скорости счета за счет пассивной защиты вокруг детектора в 5…10 раз</a:t>
            </a:r>
          </a:p>
          <a:p>
            <a:r>
              <a:rPr lang="ru-RU" dirty="0"/>
              <a:t>Максимально-возможное приближение детектора к грузу и транспортному средству</a:t>
            </a:r>
          </a:p>
          <a:p>
            <a:r>
              <a:rPr lang="ru-RU" dirty="0"/>
              <a:t>Простота установки на автомобильной весовой без необходимости строительных работ</a:t>
            </a:r>
          </a:p>
          <a:p>
            <a:pPr marL="0" indent="0">
              <a:buNone/>
            </a:pPr>
            <a:r>
              <a:rPr lang="ru-RU" dirty="0"/>
              <a:t>Все эти преимущества позволяют достичь лучшей  надежности обнаружения по сравнению системами, использующими традиционное расположение стоек,  при этом существенно уменьшить объем детекторов</a:t>
            </a:r>
            <a:r>
              <a:rPr lang="en-US" dirty="0"/>
              <a:t> </a:t>
            </a:r>
            <a:r>
              <a:rPr lang="ru-RU" dirty="0"/>
              <a:t>и стоимость системы.</a:t>
            </a:r>
          </a:p>
          <a:p>
            <a:pPr marL="0" indent="0">
              <a:buNone/>
            </a:pPr>
            <a:endParaRPr lang="ru-RU" dirty="0"/>
          </a:p>
        </p:txBody>
      </p:sp>
    </p:spTree>
    <p:extLst>
      <p:ext uri="{BB962C8B-B14F-4D97-AF65-F5344CB8AC3E}">
        <p14:creationId xmlns:p14="http://schemas.microsoft.com/office/powerpoint/2010/main" val="2417702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Использованные источники информации</a:t>
            </a:r>
          </a:p>
        </p:txBody>
      </p:sp>
      <p:sp>
        <p:nvSpPr>
          <p:cNvPr id="3" name="Объект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a:bodyPr>
          <a:lstStyle/>
          <a:p>
            <a:pPr marL="514350" indent="-514350">
              <a:buAutoNum type="arabicPeriod"/>
            </a:pPr>
            <a:r>
              <a:rPr lang="ru-RU" dirty="0"/>
              <a:t> АНРИ / № 1(104) 2021</a:t>
            </a:r>
            <a:r>
              <a:rPr lang="en-US" dirty="0"/>
              <a:t> </a:t>
            </a:r>
            <a:r>
              <a:rPr lang="ru-RU" dirty="0" err="1"/>
              <a:t>А.И.Ставров</a:t>
            </a:r>
            <a:r>
              <a:rPr lang="ru-RU" dirty="0"/>
              <a:t> (Компания POLON, Быдгощ, Польша) Новый алгоритм для модернизации портальных радиационных мониторов с пластиковыми детекторами</a:t>
            </a:r>
            <a:endParaRPr lang="en-US" dirty="0"/>
          </a:p>
          <a:p>
            <a:pPr marL="514350" indent="-514350">
              <a:buAutoNum type="arabicPeriod"/>
            </a:pPr>
            <a:r>
              <a:rPr lang="en-US" dirty="0"/>
              <a:t>IAEA-TECDOC-1312/R </a:t>
            </a:r>
            <a:r>
              <a:rPr lang="ru-RU" dirty="0">
                <a:solidFill>
                  <a:srgbClr val="1A1A1A"/>
                </a:solidFill>
                <a:latin typeface="YS Text"/>
              </a:rPr>
              <a:t>Обнаружение радиоактивных материалов на границе. Подготовлено совместно МАГАТЭ, ВТО, Европолом и Интерполом</a:t>
            </a:r>
          </a:p>
          <a:p>
            <a:pPr marL="0" indent="0">
              <a:buNone/>
            </a:pPr>
            <a:r>
              <a:rPr lang="ru-RU" dirty="0"/>
              <a:t>3.  Научно-производственное унитарное предприятие     «АТОМТЕХ».</a:t>
            </a:r>
            <a:r>
              <a:rPr lang="en-US" dirty="0"/>
              <a:t> </a:t>
            </a:r>
            <a:r>
              <a:rPr lang="ru-RU" dirty="0"/>
              <a:t> Краткий каталог продукции</a:t>
            </a:r>
          </a:p>
          <a:p>
            <a:pPr marL="0" indent="0">
              <a:buNone/>
            </a:pPr>
            <a:br>
              <a:rPr lang="ru-RU" dirty="0"/>
            </a:br>
            <a:endParaRPr lang="ru-RU" dirty="0"/>
          </a:p>
        </p:txBody>
      </p:sp>
    </p:spTree>
    <p:extLst>
      <p:ext uri="{BB962C8B-B14F-4D97-AF65-F5344CB8AC3E}">
        <p14:creationId xmlns:p14="http://schemas.microsoft.com/office/powerpoint/2010/main" val="4230594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Спасибо за внимание!</a:t>
            </a:r>
          </a:p>
        </p:txBody>
      </p:sp>
      <p:sp>
        <p:nvSpPr>
          <p:cNvPr id="3" name="Объект 2"/>
          <p:cNvSpPr>
            <a:spLocks noGrp="1"/>
          </p:cNvSpPr>
          <p:nvPr>
            <p:ph idx="1"/>
          </p:nvPr>
        </p:nvSpPr>
        <p:spPr/>
        <p:txBody>
          <a:bodyPr/>
          <a:lstStyle/>
          <a:p>
            <a:pPr marL="0" indent="0">
              <a:buNone/>
            </a:pPr>
            <a:r>
              <a:rPr lang="ru-RU" b="1" dirty="0">
                <a:solidFill>
                  <a:schemeClr val="dk1"/>
                </a:solidFill>
              </a:rPr>
              <a:t>© 2025 НПП "ОПЫТ"</a:t>
            </a:r>
            <a:endParaRPr lang="ru-RU" dirty="0"/>
          </a:p>
          <a:p>
            <a:pPr marL="0" indent="0">
              <a:buNone/>
            </a:pPr>
            <a:r>
              <a:rPr lang="ru-RU" dirty="0"/>
              <a:t>Научно-производственное предприятие «ОПЫТ»</a:t>
            </a:r>
          </a:p>
          <a:p>
            <a:pPr marL="0" indent="0">
              <a:buNone/>
            </a:pPr>
            <a:r>
              <a:rPr lang="ru-RU" dirty="0"/>
              <a:t>Директор </a:t>
            </a:r>
            <a:r>
              <a:rPr lang="ru-RU" dirty="0" err="1"/>
              <a:t>Махнёв</a:t>
            </a:r>
            <a:r>
              <a:rPr lang="ru-RU" dirty="0"/>
              <a:t> Игорь Александрович       </a:t>
            </a:r>
          </a:p>
          <a:p>
            <a:pPr marL="0" indent="0">
              <a:buNone/>
            </a:pPr>
            <a:r>
              <a:rPr lang="ru-RU" dirty="0"/>
              <a:t> телефон +7 985 5744070</a:t>
            </a:r>
          </a:p>
          <a:p>
            <a:pPr marL="0" indent="0">
              <a:buNone/>
            </a:pPr>
            <a:r>
              <a:rPr lang="ru-RU" dirty="0"/>
              <a:t>Москва, Зеленоград.</a:t>
            </a:r>
          </a:p>
          <a:p>
            <a:pPr marL="0" indent="0">
              <a:buNone/>
            </a:pPr>
            <a:r>
              <a:rPr lang="ru-RU" dirty="0"/>
              <a:t>Сайт </a:t>
            </a:r>
            <a:r>
              <a:rPr lang="ru-RU" dirty="0" err="1"/>
              <a:t>нпп-опыт.рф</a:t>
            </a:r>
            <a:r>
              <a:rPr lang="ru-RU" dirty="0"/>
              <a:t>. </a:t>
            </a:r>
          </a:p>
          <a:p>
            <a:pPr marL="0" indent="0">
              <a:buNone/>
            </a:pPr>
            <a:r>
              <a:rPr lang="en-US" dirty="0"/>
              <a:t>E</a:t>
            </a:r>
            <a:r>
              <a:rPr lang="ru-RU" dirty="0"/>
              <a:t>-</a:t>
            </a:r>
            <a:r>
              <a:rPr lang="en-US" dirty="0"/>
              <a:t>mail</a:t>
            </a:r>
            <a:r>
              <a:rPr lang="ru-RU" dirty="0"/>
              <a:t>: </a:t>
            </a:r>
            <a:r>
              <a:rPr lang="en-US" dirty="0" err="1"/>
              <a:t>mpopyt</a:t>
            </a:r>
            <a:r>
              <a:rPr lang="ru-RU" dirty="0"/>
              <a:t>@</a:t>
            </a:r>
            <a:r>
              <a:rPr lang="en-US" dirty="0"/>
              <a:t>yandex.ru</a:t>
            </a:r>
            <a:endParaRPr lang="ru-RU" dirty="0"/>
          </a:p>
          <a:p>
            <a:endParaRPr lang="ru-RU" dirty="0"/>
          </a:p>
        </p:txBody>
      </p:sp>
    </p:spTree>
    <p:extLst>
      <p:ext uri="{BB962C8B-B14F-4D97-AF65-F5344CB8AC3E}">
        <p14:creationId xmlns:p14="http://schemas.microsoft.com/office/powerpoint/2010/main" val="1693963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4B52A4-F82C-A9CF-5554-4AA815F49B46}"/>
              </a:ext>
            </a:extLst>
          </p:cNvPr>
          <p:cNvSpPr txBox="1"/>
          <p:nvPr/>
        </p:nvSpPr>
        <p:spPr>
          <a:xfrm>
            <a:off x="828942" y="384561"/>
            <a:ext cx="10955708" cy="6186309"/>
          </a:xfrm>
          <a:prstGeom prst="rect">
            <a:avLst/>
          </a:prstGeom>
          <a:noFill/>
        </p:spPr>
        <p:txBody>
          <a:bodyPr wrap="square">
            <a:spAutoFit/>
          </a:bodyPr>
          <a:lstStyle/>
          <a:p>
            <a:r>
              <a:rPr lang="ru-RU" b="1" dirty="0"/>
              <a:t>Объективность проблемы</a:t>
            </a:r>
          </a:p>
          <a:p>
            <a:r>
              <a:rPr lang="ru-RU" b="1" dirty="0"/>
              <a:t>Проблема снижения чувствительности СРК, за счет экранирования фона контролируемым грузом, известна специалистам и описана, к примеру, в журнале АНРИ / № 1 (104) 2021 5 / НАУЧНЫЕ СТАТЬИ /. </a:t>
            </a:r>
            <a:r>
              <a:rPr lang="en-US" b="1" dirty="0"/>
              <a:t>[1]</a:t>
            </a:r>
            <a:endParaRPr lang="ru-RU" b="1" dirty="0"/>
          </a:p>
          <a:p>
            <a:r>
              <a:rPr lang="ru-RU" dirty="0"/>
              <a:t> "Вторым недостатком традиционных портальных мониторов является фактор подавления естественного фона транспортом проходящим через зону контроля. В зависимости от вида транспорта, подавление меняется в широком диапазоне – от нескольких процентов для небольших легковых автомобилей до 70–80% для большегрузного транспорта, а в некоторых случаях вплоть до 90–95%. В то же время, согласно требованиям различных стандартов и по результатам тестирования, характеристики мониторов, как правило, определены при отсутствии подавления фона [</a:t>
            </a:r>
            <a:r>
              <a:rPr lang="en-US" dirty="0"/>
              <a:t>1</a:t>
            </a:r>
            <a:r>
              <a:rPr lang="ru-RU" dirty="0"/>
              <a:t>]. А это в свою очередь приводит к тому, что при высоком уровне подавления фона в реальных полевых условиях эксплуатации монитор не способен обнаружить потенциально опасные искусственные источники, хотя согласно заявленным параметрам, должен это делать, что вводит в заблуждение потребителей и может привести к тяжелым последствиям" </a:t>
            </a:r>
          </a:p>
          <a:p>
            <a:endParaRPr lang="ru-RU" dirty="0"/>
          </a:p>
          <a:p>
            <a:endParaRPr lang="ru-RU" dirty="0"/>
          </a:p>
          <a:p>
            <a:r>
              <a:rPr lang="ru-RU" b="1" dirty="0"/>
              <a:t>Снижение фоновой скорости счета детекторов СРК происходит из-за экранирования части радиационного фона грузом и самим транспортным средством. </a:t>
            </a:r>
            <a:r>
              <a:rPr lang="ru-RU" dirty="0"/>
              <a:t>Величина этого снижения скорости счета обычно составляет 10…20%. Для того, чтобы в этих условиях обнаружить источник излучения в грузе, необходимо, чтобы дополнительная скорость счета превысила порог срабатывания и это снижение. К примеру, если порог срабатывания установлен на уровне 10%, то сигнал от источника излучения должен быть на уровне 10+(10…20) = 20…30%. </a:t>
            </a:r>
            <a:r>
              <a:rPr lang="ru-RU" b="1" dirty="0"/>
              <a:t>Это явление ухудшения чувствительности является принципиальным и его нельзя преодолеть за счет увеличения площади детектора</a:t>
            </a:r>
            <a:r>
              <a:rPr lang="ru-RU" dirty="0"/>
              <a:t>.</a:t>
            </a:r>
          </a:p>
          <a:p>
            <a:endParaRPr lang="ru-RU" dirty="0"/>
          </a:p>
        </p:txBody>
      </p:sp>
    </p:spTree>
    <p:extLst>
      <p:ext uri="{BB962C8B-B14F-4D97-AF65-F5344CB8AC3E}">
        <p14:creationId xmlns:p14="http://schemas.microsoft.com/office/powerpoint/2010/main" val="2702136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A3846FB-7CA2-CC88-F70E-CF612CEC1156}"/>
              </a:ext>
            </a:extLst>
          </p:cNvPr>
          <p:cNvSpPr txBox="1"/>
          <p:nvPr/>
        </p:nvSpPr>
        <p:spPr>
          <a:xfrm>
            <a:off x="1722151" y="297758"/>
            <a:ext cx="10035739" cy="5708486"/>
          </a:xfrm>
          <a:prstGeom prst="rect">
            <a:avLst/>
          </a:prstGeom>
          <a:noFill/>
        </p:spPr>
        <p:txBody>
          <a:bodyPr wrap="square">
            <a:spAutoFit/>
          </a:bodyPr>
          <a:lstStyle/>
          <a:p>
            <a:pPr>
              <a:lnSpc>
                <a:spcPct val="115000"/>
              </a:lnSpc>
              <a:spcAft>
                <a:spcPts val="800"/>
              </a:spcAft>
              <a:buNone/>
            </a:pPr>
            <a:r>
              <a:rPr lang="ru-RU" sz="1800" b="1" kern="100" dirty="0">
                <a:effectLst/>
                <a:latin typeface="Arial" panose="020B0604020202020204" pitchFamily="34" charset="0"/>
                <a:ea typeface="Aptos" panose="020B0004020202020204" pitchFamily="34" charset="0"/>
                <a:cs typeface="Times New Roman" panose="02020603050405020304" pitchFamily="18" charset="0"/>
              </a:rPr>
              <a:t>Расчет необходимых уровней расследования и активностей источников  гамма-излучения</a:t>
            </a:r>
            <a:endParaRPr lang="ru-RU"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ru-RU" sz="1800" b="1" kern="100" dirty="0">
                <a:effectLst/>
                <a:latin typeface="Arial" panose="020B0604020202020204" pitchFamily="34" charset="0"/>
                <a:ea typeface="Aptos" panose="020B0004020202020204" pitchFamily="34" charset="0"/>
                <a:cs typeface="Times New Roman" panose="02020603050405020304" pitchFamily="18" charset="0"/>
              </a:rPr>
              <a:t>Исходные данные для расчёта</a:t>
            </a:r>
            <a:endParaRPr lang="ru-RU" sz="18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r>
              <a:rPr lang="ru-RU" sz="1800" kern="100" dirty="0">
                <a:effectLst/>
                <a:latin typeface="Arial" panose="020B0604020202020204" pitchFamily="34" charset="0"/>
                <a:ea typeface="Aptos" panose="020B0004020202020204" pitchFamily="34" charset="0"/>
                <a:cs typeface="Times New Roman" panose="02020603050405020304" pitchFamily="18" charset="0"/>
              </a:rPr>
              <a:t>Чувствительность детекторов к гамма-излучению от Цезия-137 (Ч)</a:t>
            </a:r>
            <a:r>
              <a:rPr lang="ru-RU" kern="100" dirty="0">
                <a:latin typeface="Arial" panose="020B0604020202020204" pitchFamily="34" charset="0"/>
                <a:ea typeface="Aptos" panose="020B0004020202020204" pitchFamily="34" charset="0"/>
                <a:cs typeface="Times New Roman" panose="02020603050405020304" pitchFamily="18" charset="0"/>
              </a:rPr>
              <a:t>:</a:t>
            </a:r>
            <a:endParaRPr lang="ru-RU"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ru-RU" sz="1800" kern="100" dirty="0">
                <a:effectLst/>
                <a:latin typeface="Arial" panose="020B0604020202020204" pitchFamily="34" charset="0"/>
                <a:ea typeface="Aptos" panose="020B0004020202020204" pitchFamily="34" charset="0"/>
                <a:cs typeface="Times New Roman" panose="02020603050405020304" pitchFamily="18" charset="0"/>
              </a:rPr>
              <a:t>БДКГ-19 </a:t>
            </a:r>
            <a:r>
              <a:rPr lang="ru-RU" sz="1800" kern="100" dirty="0" err="1">
                <a:effectLst/>
                <a:latin typeface="Arial" panose="020B0604020202020204" pitchFamily="34" charset="0"/>
                <a:ea typeface="Aptos" panose="020B0004020202020204" pitchFamily="34" charset="0"/>
                <a:cs typeface="Times New Roman" panose="02020603050405020304" pitchFamily="18" charset="0"/>
              </a:rPr>
              <a:t>NaI</a:t>
            </a:r>
            <a:r>
              <a:rPr lang="ru-RU" sz="1800" kern="100" dirty="0">
                <a:effectLst/>
                <a:latin typeface="Arial" panose="020B0604020202020204" pitchFamily="34" charset="0"/>
                <a:ea typeface="Aptos" panose="020B0004020202020204" pitchFamily="34" charset="0"/>
                <a:cs typeface="Times New Roman" panose="02020603050405020304" pitchFamily="18" charset="0"/>
              </a:rPr>
              <a:t>(</a:t>
            </a:r>
            <a:r>
              <a:rPr lang="ru-RU" sz="1800" kern="100" dirty="0" err="1">
                <a:effectLst/>
                <a:latin typeface="Arial" panose="020B0604020202020204" pitchFamily="34" charset="0"/>
                <a:ea typeface="Aptos" panose="020B0004020202020204" pitchFamily="34" charset="0"/>
                <a:cs typeface="Times New Roman" panose="02020603050405020304" pitchFamily="18" charset="0"/>
              </a:rPr>
              <a:t>Tl</a:t>
            </a:r>
            <a:r>
              <a:rPr lang="ru-RU" sz="1800" kern="100" dirty="0">
                <a:effectLst/>
                <a:latin typeface="Arial" panose="020B0604020202020204" pitchFamily="34" charset="0"/>
                <a:ea typeface="Aptos" panose="020B0004020202020204" pitchFamily="34" charset="0"/>
                <a:cs typeface="Times New Roman" panose="02020603050405020304" pitchFamily="18" charset="0"/>
              </a:rPr>
              <a:t>) Ø63x160мм – 4900 (имп·с</a:t>
            </a:r>
            <a:r>
              <a:rPr lang="ru-RU" sz="1800" kern="100" baseline="30000" dirty="0">
                <a:effectLst/>
                <a:latin typeface="Arial" panose="020B0604020202020204" pitchFamily="34" charset="0"/>
                <a:ea typeface="Aptos" panose="020B0004020202020204" pitchFamily="34" charset="0"/>
                <a:cs typeface="Times New Roman" panose="02020603050405020304" pitchFamily="18" charset="0"/>
              </a:rPr>
              <a:t>-1</a:t>
            </a:r>
            <a:r>
              <a:rPr lang="ru-RU" sz="1800" kern="100" dirty="0">
                <a:effectLst/>
                <a:latin typeface="Arial" panose="020B0604020202020204" pitchFamily="34" charset="0"/>
                <a:ea typeface="Aptos" panose="020B0004020202020204" pitchFamily="34" charset="0"/>
                <a:cs typeface="Times New Roman" panose="02020603050405020304" pitchFamily="18" charset="0"/>
              </a:rPr>
              <a:t> )/(мкЗв·ч</a:t>
            </a:r>
            <a:r>
              <a:rPr lang="ru-RU" sz="1800" kern="100" baseline="30000" dirty="0">
                <a:effectLst/>
                <a:latin typeface="Arial" panose="020B0604020202020204" pitchFamily="34" charset="0"/>
                <a:ea typeface="Aptos" panose="020B0004020202020204" pitchFamily="34" charset="0"/>
                <a:cs typeface="Times New Roman" panose="02020603050405020304" pitchFamily="18" charset="0"/>
              </a:rPr>
              <a:t>-1</a:t>
            </a:r>
            <a:r>
              <a:rPr lang="ru-RU" sz="1800" kern="100" dirty="0">
                <a:effectLst/>
                <a:latin typeface="Arial" panose="020B0604020202020204" pitchFamily="34" charset="0"/>
                <a:ea typeface="Aptos" panose="020B0004020202020204" pitchFamily="34" charset="0"/>
                <a:cs typeface="Times New Roman" panose="02020603050405020304" pitchFamily="18" charset="0"/>
              </a:rPr>
              <a:t> ),</a:t>
            </a:r>
            <a:endParaRPr lang="ru-RU"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ru-RU" sz="1800" kern="100" dirty="0">
                <a:effectLst/>
                <a:latin typeface="Arial" panose="020B0604020202020204" pitchFamily="34" charset="0"/>
                <a:ea typeface="Aptos" panose="020B0004020202020204" pitchFamily="34" charset="0"/>
                <a:cs typeface="Times New Roman" panose="02020603050405020304" pitchFamily="18" charset="0"/>
              </a:rPr>
              <a:t>БДРМ-05 сцинтилляционная пластмасса 1000х100х50 мм (5 л) – 30000 (имп·с</a:t>
            </a:r>
            <a:r>
              <a:rPr lang="ru-RU" sz="1800" kern="100" baseline="30000" dirty="0">
                <a:effectLst/>
                <a:latin typeface="Arial" panose="020B0604020202020204" pitchFamily="34" charset="0"/>
                <a:ea typeface="Aptos" panose="020B0004020202020204" pitchFamily="34" charset="0"/>
                <a:cs typeface="Times New Roman" panose="02020603050405020304" pitchFamily="18" charset="0"/>
              </a:rPr>
              <a:t>-1</a:t>
            </a:r>
            <a:r>
              <a:rPr lang="ru-RU" sz="1800" kern="100" dirty="0">
                <a:effectLst/>
                <a:latin typeface="Arial" panose="020B0604020202020204" pitchFamily="34" charset="0"/>
                <a:ea typeface="Aptos" panose="020B0004020202020204" pitchFamily="34" charset="0"/>
                <a:cs typeface="Times New Roman" panose="02020603050405020304" pitchFamily="18" charset="0"/>
              </a:rPr>
              <a:t> )/(мкЗв·ч</a:t>
            </a:r>
            <a:r>
              <a:rPr lang="ru-RU" sz="1800" kern="100" baseline="30000" dirty="0">
                <a:effectLst/>
                <a:latin typeface="Arial" panose="020B0604020202020204" pitchFamily="34" charset="0"/>
                <a:ea typeface="Aptos" panose="020B0004020202020204" pitchFamily="34" charset="0"/>
                <a:cs typeface="Times New Roman" panose="02020603050405020304" pitchFamily="18" charset="0"/>
              </a:rPr>
              <a:t>-1</a:t>
            </a:r>
            <a:r>
              <a:rPr lang="ru-RU" sz="1800" kern="100" dirty="0">
                <a:effectLst/>
                <a:latin typeface="Arial" panose="020B0604020202020204" pitchFamily="34" charset="0"/>
                <a:ea typeface="Aptos" panose="020B0004020202020204" pitchFamily="34" charset="0"/>
                <a:cs typeface="Times New Roman" panose="02020603050405020304" pitchFamily="18" charset="0"/>
              </a:rPr>
              <a:t> )</a:t>
            </a:r>
            <a:r>
              <a:rPr lang="ru-RU" kern="100" dirty="0">
                <a:latin typeface="Arial" panose="020B0604020202020204" pitchFamily="34" charset="0"/>
                <a:ea typeface="Aptos" panose="020B0004020202020204" pitchFamily="34" charset="0"/>
                <a:cs typeface="Times New Roman" panose="02020603050405020304" pitchFamily="18" charset="0"/>
              </a:rPr>
              <a:t>;</a:t>
            </a:r>
            <a:endParaRPr lang="ru-RU" sz="18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r>
              <a:rPr lang="ru-RU" sz="1800" kern="100" dirty="0">
                <a:effectLst/>
                <a:latin typeface="Arial" panose="020B0604020202020204" pitchFamily="34" charset="0"/>
                <a:ea typeface="Aptos" panose="020B0004020202020204" pitchFamily="34" charset="0"/>
                <a:cs typeface="Times New Roman" panose="02020603050405020304" pitchFamily="18" charset="0"/>
              </a:rPr>
              <a:t>Естественный радиационный фон гамма-излучения 0,1 мкЗв/ч (Ф);</a:t>
            </a:r>
            <a:endParaRPr lang="ru-RU" sz="18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r>
              <a:rPr lang="ru-RU" sz="1800" kern="100" dirty="0">
                <a:effectLst/>
                <a:latin typeface="Arial" panose="020B0604020202020204" pitchFamily="34" charset="0"/>
                <a:ea typeface="Aptos" panose="020B0004020202020204" pitchFamily="34" charset="0"/>
                <a:cs typeface="Times New Roman" panose="02020603050405020304" pitchFamily="18" charset="0"/>
              </a:rPr>
              <a:t>Кратность защиты из свинца: для  БДКГ-19  - 4,9, для БДРМ-05 – 2 (К);</a:t>
            </a:r>
            <a:endParaRPr lang="ru-RU" sz="18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r>
              <a:rPr lang="ru-RU" sz="1800" kern="100" dirty="0">
                <a:effectLst/>
                <a:latin typeface="Arial" panose="020B0604020202020204" pitchFamily="34" charset="0"/>
                <a:ea typeface="Aptos" panose="020B0004020202020204" pitchFamily="34" charset="0"/>
                <a:cs typeface="Times New Roman" panose="02020603050405020304" pitchFamily="18" charset="0"/>
              </a:rPr>
              <a:t>Расстояния от источника гамма-излучения до детектора:</a:t>
            </a:r>
            <a:endParaRPr lang="ru-RU"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ru-RU" sz="1800" kern="100" dirty="0">
                <a:effectLst/>
                <a:latin typeface="Arial" panose="020B0604020202020204" pitchFamily="34" charset="0"/>
                <a:ea typeface="Aptos" panose="020B0004020202020204" pitchFamily="34" charset="0"/>
                <a:cs typeface="Times New Roman" panose="02020603050405020304" pitchFamily="18" charset="0"/>
              </a:rPr>
              <a:t>Для БДКГ-19 – 1,5 м,</a:t>
            </a:r>
            <a:endParaRPr lang="ru-RU"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ru-RU" sz="1800" kern="100" dirty="0">
                <a:effectLst/>
                <a:latin typeface="Arial" panose="020B0604020202020204" pitchFamily="34" charset="0"/>
                <a:ea typeface="Aptos" panose="020B0004020202020204" pitchFamily="34" charset="0"/>
                <a:cs typeface="Times New Roman" panose="02020603050405020304" pitchFamily="18" charset="0"/>
              </a:rPr>
              <a:t>Для детекторов БДРМ-05 3 м;</a:t>
            </a:r>
            <a:endParaRPr lang="ru-RU" sz="18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r>
              <a:rPr lang="ru-RU" sz="1800" kern="100" dirty="0">
                <a:effectLst/>
                <a:latin typeface="Arial" panose="020B0604020202020204" pitchFamily="34" charset="0"/>
                <a:ea typeface="Aptos" panose="020B0004020202020204" pitchFamily="34" charset="0"/>
                <a:cs typeface="Times New Roman" panose="02020603050405020304" pitchFamily="18" charset="0"/>
              </a:rPr>
              <a:t>Пороги срабатывания – 3</a:t>
            </a:r>
            <a:r>
              <a:rPr lang="el-GR" sz="1800" kern="100" dirty="0">
                <a:effectLst/>
                <a:latin typeface="Arial" panose="020B0604020202020204" pitchFamily="34" charset="0"/>
                <a:ea typeface="Aptos" panose="020B0004020202020204" pitchFamily="34" charset="0"/>
                <a:cs typeface="Times New Roman" panose="02020603050405020304" pitchFamily="18" charset="0"/>
              </a:rPr>
              <a:t>σ</a:t>
            </a:r>
            <a:r>
              <a:rPr lang="ru-RU" sz="1800" kern="100" dirty="0">
                <a:effectLst/>
                <a:latin typeface="Arial" panose="020B0604020202020204" pitchFamily="34" charset="0"/>
                <a:ea typeface="Aptos" panose="020B0004020202020204" pitchFamily="34" charset="0"/>
                <a:cs typeface="Times New Roman" panose="02020603050405020304" pitchFamily="18" charset="0"/>
              </a:rPr>
              <a:t>;</a:t>
            </a:r>
            <a:endParaRPr lang="ru-RU" sz="18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r>
              <a:rPr lang="ru-RU" sz="1800" kern="100" dirty="0">
                <a:effectLst/>
                <a:latin typeface="Arial" panose="020B0604020202020204" pitchFamily="34" charset="0"/>
                <a:ea typeface="Aptos" panose="020B0004020202020204" pitchFamily="34" charset="0"/>
                <a:cs typeface="Times New Roman" panose="02020603050405020304" pitchFamily="18" charset="0"/>
              </a:rPr>
              <a:t>Уровни расследования –  6</a:t>
            </a:r>
            <a:r>
              <a:rPr lang="el-GR" sz="1800" kern="100" dirty="0">
                <a:effectLst/>
                <a:latin typeface="Arial" panose="020B0604020202020204" pitchFamily="34" charset="0"/>
                <a:ea typeface="Aptos" panose="020B0004020202020204" pitchFamily="34" charset="0"/>
                <a:cs typeface="Times New Roman" panose="02020603050405020304" pitchFamily="18" charset="0"/>
              </a:rPr>
              <a:t>σ</a:t>
            </a:r>
            <a:r>
              <a:rPr lang="ru-RU" sz="1800" kern="100" dirty="0">
                <a:effectLst/>
                <a:latin typeface="Arial" panose="020B0604020202020204" pitchFamily="34" charset="0"/>
                <a:ea typeface="Aptos" panose="020B0004020202020204" pitchFamily="34" charset="0"/>
                <a:cs typeface="Times New Roman" panose="02020603050405020304" pitchFamily="18" charset="0"/>
              </a:rPr>
              <a:t>;</a:t>
            </a:r>
            <a:endParaRPr lang="ru-RU" sz="18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r>
              <a:rPr lang="ru-RU" sz="1800" kern="100" dirty="0">
                <a:effectLst/>
                <a:latin typeface="Arial" panose="020B0604020202020204" pitchFamily="34" charset="0"/>
                <a:ea typeface="Aptos" panose="020B0004020202020204" pitchFamily="34" charset="0"/>
                <a:cs typeface="Times New Roman" panose="02020603050405020304" pitchFamily="18" charset="0"/>
              </a:rPr>
              <a:t>Гамма-постоянная для Цезия-137 – 23,7  (</a:t>
            </a:r>
            <a:r>
              <a:rPr lang="ru-RU" sz="1800" kern="100" dirty="0" err="1">
                <a:effectLst/>
                <a:latin typeface="Arial" panose="020B0604020202020204" pitchFamily="34" charset="0"/>
                <a:ea typeface="Aptos" panose="020B0004020202020204" pitchFamily="34" charset="0"/>
                <a:cs typeface="Times New Roman" panose="02020603050405020304" pitchFamily="18" charset="0"/>
              </a:rPr>
              <a:t>аЗв</a:t>
            </a:r>
            <a:r>
              <a:rPr lang="ru-RU" sz="1800" kern="100" dirty="0">
                <a:effectLst/>
                <a:latin typeface="Arial" panose="020B0604020202020204" pitchFamily="34" charset="0"/>
                <a:ea typeface="Aptos" panose="020B0004020202020204" pitchFamily="34" charset="0"/>
                <a:cs typeface="Times New Roman" panose="02020603050405020304" pitchFamily="18" charset="0"/>
              </a:rPr>
              <a:t> × м²) / (с × Бк); </a:t>
            </a:r>
            <a:endParaRPr lang="ru-RU" sz="18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r>
              <a:rPr lang="ru-RU" sz="1800" kern="100" dirty="0">
                <a:effectLst/>
                <a:latin typeface="Arial" panose="020B0604020202020204" pitchFamily="34" charset="0"/>
                <a:ea typeface="Aptos" panose="020B0004020202020204" pitchFamily="34" charset="0"/>
                <a:cs typeface="Times New Roman" panose="02020603050405020304" pitchFamily="18" charset="0"/>
              </a:rPr>
              <a:t>Распределение числа импульсов, регистрируемых детектором за время t, подчиняется закону Пуассона </a:t>
            </a:r>
            <a:r>
              <a:rPr lang="en-US" sz="1800" kern="100" dirty="0">
                <a:effectLst/>
                <a:latin typeface="Arial" panose="020B0604020202020204" pitchFamily="34" charset="0"/>
                <a:ea typeface="Aptos" panose="020B0004020202020204" pitchFamily="34" charset="0"/>
                <a:cs typeface="Times New Roman" panose="02020603050405020304" pitchFamily="18" charset="0"/>
              </a:rPr>
              <a:t>P</a:t>
            </a:r>
            <a:r>
              <a:rPr lang="ru-RU" sz="1800" kern="100" dirty="0">
                <a:effectLst/>
                <a:latin typeface="Arial" panose="020B0604020202020204" pitchFamily="34" charset="0"/>
                <a:ea typeface="Aptos" panose="020B0004020202020204" pitchFamily="34" charset="0"/>
                <a:cs typeface="Times New Roman" panose="02020603050405020304" pitchFamily="18" charset="0"/>
              </a:rPr>
              <a:t>(</a:t>
            </a:r>
            <a:r>
              <a:rPr lang="en-US" sz="1800" kern="100" dirty="0">
                <a:effectLst/>
                <a:latin typeface="Arial" panose="020B0604020202020204" pitchFamily="34" charset="0"/>
                <a:ea typeface="Aptos" panose="020B0004020202020204" pitchFamily="34" charset="0"/>
                <a:cs typeface="Times New Roman" panose="02020603050405020304" pitchFamily="18" charset="0"/>
              </a:rPr>
              <a:t>k</a:t>
            </a:r>
            <a:r>
              <a:rPr lang="ru-RU" sz="1800" kern="100" dirty="0">
                <a:effectLst/>
                <a:latin typeface="Arial" panose="020B0604020202020204" pitchFamily="34" charset="0"/>
                <a:ea typeface="Aptos" panose="020B0004020202020204" pitchFamily="34" charset="0"/>
                <a:cs typeface="Times New Roman" panose="02020603050405020304" pitchFamily="18" charset="0"/>
              </a:rPr>
              <a:t>) = </a:t>
            </a:r>
            <a:r>
              <a:rPr lang="el-GR" sz="1800" kern="100" dirty="0">
                <a:effectLst/>
                <a:latin typeface="Arial" panose="020B0604020202020204" pitchFamily="34" charset="0"/>
                <a:ea typeface="Aptos" panose="020B0004020202020204" pitchFamily="34" charset="0"/>
                <a:cs typeface="Times New Roman" panose="02020603050405020304" pitchFamily="18" charset="0"/>
              </a:rPr>
              <a:t>λ</a:t>
            </a:r>
            <a:r>
              <a:rPr lang="en-US" sz="1800" kern="100" baseline="30000" dirty="0">
                <a:effectLst/>
                <a:latin typeface="Arial" panose="020B0604020202020204" pitchFamily="34" charset="0"/>
                <a:ea typeface="Aptos" panose="020B0004020202020204" pitchFamily="34" charset="0"/>
                <a:cs typeface="Times New Roman" panose="02020603050405020304" pitchFamily="18" charset="0"/>
              </a:rPr>
              <a:t>k</a:t>
            </a:r>
            <a:r>
              <a:rPr lang="en-US" sz="1800" kern="100" dirty="0">
                <a:effectLst/>
                <a:latin typeface="Arial" panose="020B0604020202020204" pitchFamily="34" charset="0"/>
                <a:ea typeface="Aptos" panose="020B0004020202020204" pitchFamily="34" charset="0"/>
                <a:cs typeface="Times New Roman" panose="02020603050405020304" pitchFamily="18" charset="0"/>
              </a:rPr>
              <a:t> </a:t>
            </a:r>
            <a:r>
              <a:rPr lang="ru-RU" sz="1800" kern="100" dirty="0">
                <a:effectLst/>
                <a:latin typeface="Arial" panose="020B0604020202020204" pitchFamily="34" charset="0"/>
                <a:ea typeface="Aptos" panose="020B0004020202020204" pitchFamily="34" charset="0"/>
                <a:cs typeface="Times New Roman" panose="02020603050405020304" pitchFamily="18" charset="0"/>
              </a:rPr>
              <a:t>* </a:t>
            </a:r>
            <a:r>
              <a:rPr lang="en-US" sz="1800" kern="100" dirty="0">
                <a:effectLst/>
                <a:latin typeface="Arial" panose="020B0604020202020204" pitchFamily="34" charset="0"/>
                <a:ea typeface="Aptos" panose="020B0004020202020204" pitchFamily="34" charset="0"/>
                <a:cs typeface="Times New Roman" panose="02020603050405020304" pitchFamily="18" charset="0"/>
              </a:rPr>
              <a:t>e</a:t>
            </a:r>
            <a:r>
              <a:rPr lang="ru-RU" sz="1800" kern="100" baseline="30000" dirty="0">
                <a:effectLst/>
                <a:latin typeface="Arial" panose="020B0604020202020204" pitchFamily="34" charset="0"/>
                <a:ea typeface="Aptos" panose="020B0004020202020204" pitchFamily="34" charset="0"/>
                <a:cs typeface="Times New Roman" panose="02020603050405020304" pitchFamily="18" charset="0"/>
              </a:rPr>
              <a:t>-</a:t>
            </a:r>
            <a:r>
              <a:rPr lang="el-GR" sz="1800" kern="100" baseline="30000" dirty="0">
                <a:effectLst/>
                <a:latin typeface="Arial" panose="020B0604020202020204" pitchFamily="34" charset="0"/>
                <a:ea typeface="Aptos" panose="020B0004020202020204" pitchFamily="34" charset="0"/>
                <a:cs typeface="Times New Roman" panose="02020603050405020304" pitchFamily="18" charset="0"/>
              </a:rPr>
              <a:t>λ</a:t>
            </a:r>
            <a:r>
              <a:rPr lang="el-GR" sz="1800" kern="100" dirty="0">
                <a:effectLst/>
                <a:latin typeface="Arial" panose="020B0604020202020204" pitchFamily="34" charset="0"/>
                <a:ea typeface="Aptos" panose="020B0004020202020204" pitchFamily="34" charset="0"/>
                <a:cs typeface="Times New Roman" panose="02020603050405020304" pitchFamily="18" charset="0"/>
              </a:rPr>
              <a:t> / </a:t>
            </a:r>
            <a:r>
              <a:rPr lang="en-US" sz="1800" kern="100" dirty="0">
                <a:effectLst/>
                <a:latin typeface="Arial" panose="020B0604020202020204" pitchFamily="34" charset="0"/>
                <a:ea typeface="Aptos" panose="020B0004020202020204" pitchFamily="34" charset="0"/>
                <a:cs typeface="Times New Roman" panose="02020603050405020304" pitchFamily="18" charset="0"/>
              </a:rPr>
              <a:t>k</a:t>
            </a:r>
            <a:r>
              <a:rPr lang="ru-RU" sz="1800" kern="100" dirty="0">
                <a:effectLst/>
                <a:latin typeface="Arial" panose="020B0604020202020204" pitchFamily="34" charset="0"/>
                <a:ea typeface="Aptos" panose="020B0004020202020204" pitchFamily="34" charset="0"/>
                <a:cs typeface="Times New Roman" panose="02020603050405020304" pitchFamily="18" charset="0"/>
              </a:rPr>
              <a:t>!,</a:t>
            </a:r>
            <a:endParaRPr lang="ru-RU" sz="18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ru-RU" sz="1800" kern="100" dirty="0">
                <a:effectLst/>
                <a:latin typeface="Arial" panose="020B0604020202020204" pitchFamily="34" charset="0"/>
                <a:ea typeface="Aptos" panose="020B0004020202020204" pitchFamily="34" charset="0"/>
                <a:cs typeface="Times New Roman" panose="02020603050405020304" pitchFamily="18" charset="0"/>
              </a:rPr>
              <a:t>где </a:t>
            </a:r>
            <a:r>
              <a:rPr lang="en-US" sz="1800" kern="100" dirty="0">
                <a:effectLst/>
                <a:latin typeface="Arial" panose="020B0604020202020204" pitchFamily="34" charset="0"/>
                <a:ea typeface="Aptos" panose="020B0004020202020204" pitchFamily="34" charset="0"/>
                <a:cs typeface="Times New Roman" panose="02020603050405020304" pitchFamily="18" charset="0"/>
              </a:rPr>
              <a:t>k</a:t>
            </a:r>
            <a:r>
              <a:rPr lang="ru-RU" sz="1800" kern="100" dirty="0">
                <a:effectLst/>
                <a:latin typeface="Arial" panose="020B0604020202020204" pitchFamily="34" charset="0"/>
                <a:ea typeface="Aptos" panose="020B0004020202020204" pitchFamily="34" charset="0"/>
                <a:cs typeface="Times New Roman" panose="02020603050405020304" pitchFamily="18" charset="0"/>
              </a:rPr>
              <a:t> – количество событий, а </a:t>
            </a:r>
            <a:r>
              <a:rPr lang="el-GR" sz="1800" kern="100" dirty="0">
                <a:effectLst/>
                <a:latin typeface="Arial" panose="020B0604020202020204" pitchFamily="34" charset="0"/>
                <a:ea typeface="Aptos" panose="020B0004020202020204" pitchFamily="34" charset="0"/>
                <a:cs typeface="Times New Roman" panose="02020603050405020304" pitchFamily="18" charset="0"/>
              </a:rPr>
              <a:t>λ</a:t>
            </a:r>
            <a:r>
              <a:rPr lang="ru-RU" sz="1800" kern="100" dirty="0">
                <a:effectLst/>
                <a:latin typeface="Arial" panose="020B0604020202020204" pitchFamily="34" charset="0"/>
                <a:ea typeface="Aptos" panose="020B0004020202020204" pitchFamily="34" charset="0"/>
                <a:cs typeface="Times New Roman" panose="02020603050405020304" pitchFamily="18" charset="0"/>
              </a:rPr>
              <a:t> – математическое ожидание случайной величины (среднее количество событий регистрации за фиксированный промежуток времени).</a:t>
            </a:r>
            <a:endParaRPr lang="ru-RU"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ru-RU" sz="1800" b="1" kern="100" dirty="0">
                <a:effectLst/>
                <a:latin typeface="Arial" panose="020B0604020202020204" pitchFamily="34" charset="0"/>
                <a:ea typeface="Aptos" panose="020B0004020202020204" pitchFamily="34" charset="0"/>
                <a:cs typeface="Times New Roman" panose="02020603050405020304" pitchFamily="18" charset="0"/>
              </a:rPr>
              <a:t> </a:t>
            </a:r>
            <a:endParaRPr lang="ru-RU"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EF150FA-A52D-B255-9331-3CE6FE126B2A}"/>
              </a:ext>
            </a:extLst>
          </p:cNvPr>
          <p:cNvSpPr txBox="1"/>
          <p:nvPr/>
        </p:nvSpPr>
        <p:spPr>
          <a:xfrm>
            <a:off x="274320" y="563880"/>
            <a:ext cx="1447832" cy="369332"/>
          </a:xfrm>
          <a:prstGeom prst="rect">
            <a:avLst/>
          </a:prstGeom>
          <a:noFill/>
        </p:spPr>
        <p:txBody>
          <a:bodyPr wrap="none" rtlCol="0">
            <a:spAutoFit/>
          </a:bodyPr>
          <a:lstStyle/>
          <a:p>
            <a:r>
              <a:rPr lang="ru-RU" dirty="0"/>
              <a:t>Приложение</a:t>
            </a:r>
          </a:p>
        </p:txBody>
      </p:sp>
    </p:spTree>
    <p:extLst>
      <p:ext uri="{BB962C8B-B14F-4D97-AF65-F5344CB8AC3E}">
        <p14:creationId xmlns:p14="http://schemas.microsoft.com/office/powerpoint/2010/main" val="38539386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D93BC6F-4C66-B6BF-F7A8-565744F542DF}"/>
                  </a:ext>
                </a:extLst>
              </p:cNvPr>
              <p:cNvSpPr txBox="1"/>
              <p:nvPr/>
            </p:nvSpPr>
            <p:spPr>
              <a:xfrm>
                <a:off x="1996440" y="213360"/>
                <a:ext cx="9860280" cy="6629437"/>
              </a:xfrm>
              <a:prstGeom prst="rect">
                <a:avLst/>
              </a:prstGeom>
              <a:noFill/>
            </p:spPr>
            <p:txBody>
              <a:bodyPr wrap="square">
                <a:spAutoFit/>
              </a:bodyPr>
              <a:lstStyle/>
              <a:p>
                <a:pPr>
                  <a:lnSpc>
                    <a:spcPct val="115000"/>
                  </a:lnSpc>
                  <a:spcAft>
                    <a:spcPts val="800"/>
                  </a:spcAft>
                  <a:buNone/>
                </a:pPr>
                <a:r>
                  <a:rPr lang="ru-RU" sz="1600" b="1" kern="100" dirty="0">
                    <a:effectLst/>
                    <a:latin typeface="Arial" panose="020B0604020202020204" pitchFamily="34" charset="0"/>
                    <a:ea typeface="Aptos" panose="020B0004020202020204" pitchFamily="34" charset="0"/>
                    <a:cs typeface="Times New Roman" panose="02020603050405020304" pitchFamily="18" charset="0"/>
                  </a:rPr>
                  <a:t>Расчёт фоновой скорости счета (математического ожидания числа событий за 1 секунду) </a:t>
                </a:r>
                <a:endParaRPr lang="ru-RU" sz="16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el-GR" sz="1600" kern="100" dirty="0">
                    <a:effectLst/>
                    <a:latin typeface="Arial" panose="020B0604020202020204" pitchFamily="34" charset="0"/>
                    <a:ea typeface="Aptos" panose="020B0004020202020204" pitchFamily="34" charset="0"/>
                    <a:cs typeface="Times New Roman" panose="02020603050405020304" pitchFamily="18" charset="0"/>
                  </a:rPr>
                  <a:t>λ</a:t>
                </a:r>
                <a:r>
                  <a:rPr lang="ru-RU" sz="1600" kern="100" dirty="0">
                    <a:effectLst/>
                    <a:latin typeface="Arial" panose="020B0604020202020204" pitchFamily="34" charset="0"/>
                    <a:ea typeface="Aptos" panose="020B0004020202020204" pitchFamily="34" charset="0"/>
                    <a:cs typeface="Times New Roman" panose="02020603050405020304" pitchFamily="18" charset="0"/>
                  </a:rPr>
                  <a:t> = Ч х Ф / К</a:t>
                </a:r>
                <a:endParaRPr lang="ru-RU" sz="16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ru-RU" sz="1600" kern="100" dirty="0">
                    <a:effectLst/>
                    <a:latin typeface="Arial" panose="020B0604020202020204" pitchFamily="34" charset="0"/>
                    <a:ea typeface="Aptos" panose="020B0004020202020204" pitchFamily="34" charset="0"/>
                    <a:cs typeface="Times New Roman" panose="02020603050405020304" pitchFamily="18" charset="0"/>
                  </a:rPr>
                  <a:t>Для БДКГ-19 – </a:t>
                </a:r>
                <a:r>
                  <a:rPr lang="el-GR" sz="1600" kern="100" dirty="0">
                    <a:effectLst/>
                    <a:latin typeface="Arial" panose="020B0604020202020204" pitchFamily="34" charset="0"/>
                    <a:ea typeface="Aptos" panose="020B0004020202020204" pitchFamily="34" charset="0"/>
                    <a:cs typeface="Times New Roman" panose="02020603050405020304" pitchFamily="18" charset="0"/>
                  </a:rPr>
                  <a:t>λ </a:t>
                </a:r>
                <a:r>
                  <a:rPr lang="ru-RU" sz="1600" kern="100" dirty="0">
                    <a:effectLst/>
                    <a:latin typeface="Arial" panose="020B0604020202020204" pitchFamily="34" charset="0"/>
                    <a:ea typeface="Aptos" panose="020B0004020202020204" pitchFamily="34" charset="0"/>
                    <a:cs typeface="Times New Roman" panose="02020603050405020304" pitchFamily="18" charset="0"/>
                  </a:rPr>
                  <a:t>= 4900 х 0,1 / 4,9 = 100 1/с</a:t>
                </a:r>
                <a:endParaRPr lang="ru-RU" sz="16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ru-RU" sz="1600" kern="100" dirty="0">
                    <a:effectLst/>
                    <a:latin typeface="Arial" panose="020B0604020202020204" pitchFamily="34" charset="0"/>
                    <a:ea typeface="Aptos" panose="020B0004020202020204" pitchFamily="34" charset="0"/>
                    <a:cs typeface="Times New Roman" panose="02020603050405020304" pitchFamily="18" charset="0"/>
                  </a:rPr>
                  <a:t>Для двух детекторов БДРМ-05 – </a:t>
                </a:r>
                <a:r>
                  <a:rPr lang="el-GR" sz="1600" kern="100" dirty="0">
                    <a:effectLst/>
                    <a:latin typeface="Arial" panose="020B0604020202020204" pitchFamily="34" charset="0"/>
                    <a:ea typeface="Aptos" panose="020B0004020202020204" pitchFamily="34" charset="0"/>
                    <a:cs typeface="Times New Roman" panose="02020603050405020304" pitchFamily="18" charset="0"/>
                  </a:rPr>
                  <a:t>λ</a:t>
                </a:r>
                <a:r>
                  <a:rPr lang="ru-RU" sz="1600" kern="100" dirty="0">
                    <a:effectLst/>
                    <a:latin typeface="Arial" panose="020B0604020202020204" pitchFamily="34" charset="0"/>
                    <a:ea typeface="Aptos" panose="020B0004020202020204" pitchFamily="34" charset="0"/>
                    <a:cs typeface="Times New Roman" panose="02020603050405020304" pitchFamily="18" charset="0"/>
                  </a:rPr>
                  <a:t> = 2 х 30000 х 0,1 / 2 = 3000 1/с</a:t>
                </a:r>
                <a:r>
                  <a:rPr lang="ru-RU" sz="1600" b="1" kern="100" dirty="0">
                    <a:effectLst/>
                    <a:latin typeface="Arial" panose="020B0604020202020204" pitchFamily="34" charset="0"/>
                    <a:ea typeface="Aptos" panose="020B0004020202020204" pitchFamily="34" charset="0"/>
                    <a:cs typeface="Times New Roman" panose="02020603050405020304" pitchFamily="18" charset="0"/>
                  </a:rPr>
                  <a:t> </a:t>
                </a:r>
                <a:endParaRPr lang="ru-RU" sz="16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ru-RU" sz="1600" b="1" kern="100" dirty="0">
                    <a:effectLst/>
                    <a:latin typeface="Arial" panose="020B0604020202020204" pitchFamily="34" charset="0"/>
                    <a:ea typeface="Aptos" panose="020B0004020202020204" pitchFamily="34" charset="0"/>
                    <a:cs typeface="Times New Roman" panose="02020603050405020304" pitchFamily="18" charset="0"/>
                  </a:rPr>
                  <a:t> </a:t>
                </a:r>
                <a:endParaRPr lang="ru-RU" sz="16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ru-RU" sz="1600" b="1" kern="100" dirty="0">
                    <a:effectLst/>
                    <a:latin typeface="Arial" panose="020B0604020202020204" pitchFamily="34" charset="0"/>
                    <a:ea typeface="Aptos" panose="020B0004020202020204" pitchFamily="34" charset="0"/>
                    <a:cs typeface="Times New Roman" panose="02020603050405020304" pitchFamily="18" charset="0"/>
                  </a:rPr>
                  <a:t>Среднеквадратичное отклонение </a:t>
                </a:r>
                <a:r>
                  <a:rPr lang="el-GR" sz="1600" b="1" kern="100" dirty="0">
                    <a:effectLst/>
                    <a:latin typeface="Arial" panose="020B0604020202020204" pitchFamily="34" charset="0"/>
                    <a:ea typeface="Aptos" panose="020B0004020202020204" pitchFamily="34" charset="0"/>
                    <a:cs typeface="Times New Roman" panose="02020603050405020304" pitchFamily="18" charset="0"/>
                  </a:rPr>
                  <a:t>σ </a:t>
                </a:r>
                <a:r>
                  <a:rPr lang="ru-RU" sz="1600" b="1" kern="100" dirty="0">
                    <a:effectLst/>
                    <a:latin typeface="Arial" panose="020B0604020202020204" pitchFamily="34" charset="0"/>
                    <a:ea typeface="Aptos" panose="020B0004020202020204" pitchFamily="34" charset="0"/>
                    <a:cs typeface="Times New Roman" panose="02020603050405020304" pitchFamily="18" charset="0"/>
                  </a:rPr>
                  <a:t>= </a:t>
                </a:r>
                <a14:m>
                  <m:oMath xmlns:m="http://schemas.openxmlformats.org/officeDocument/2006/math">
                    <m:rad>
                      <m:radPr>
                        <m:degHide m:val="on"/>
                        <m:ctrlPr>
                          <a:rPr lang="ru-RU" sz="1600" b="1" i="1" kern="100">
                            <a:effectLst/>
                            <a:latin typeface="Cambria Math" panose="02040503050406030204" pitchFamily="18" charset="0"/>
                            <a:ea typeface="Aptos" panose="020B0004020202020204" pitchFamily="34" charset="0"/>
                            <a:cs typeface="Arial" panose="020B0604020202020204" pitchFamily="34" charset="0"/>
                          </a:rPr>
                        </m:ctrlPr>
                      </m:radPr>
                      <m:deg/>
                      <m:e>
                        <m:r>
                          <a:rPr lang="el-GR" sz="1600" b="1" i="1" kern="100">
                            <a:effectLst/>
                            <a:latin typeface="Cambria Math" panose="02040503050406030204" pitchFamily="18" charset="0"/>
                            <a:ea typeface="Aptos" panose="020B0004020202020204" pitchFamily="34" charset="0"/>
                            <a:cs typeface="Arial" panose="020B0604020202020204" pitchFamily="34" charset="0"/>
                          </a:rPr>
                          <m:t>𝛌</m:t>
                        </m:r>
                        <m:r>
                          <a:rPr lang="el-GR" sz="1600" b="1" kern="100">
                            <a:effectLst/>
                            <a:latin typeface="Cambria Math" panose="02040503050406030204" pitchFamily="18" charset="0"/>
                            <a:ea typeface="Aptos" panose="020B0004020202020204" pitchFamily="34" charset="0"/>
                            <a:cs typeface="Arial" panose="020B0604020202020204" pitchFamily="34" charset="0"/>
                          </a:rPr>
                          <m:t> </m:t>
                        </m:r>
                      </m:e>
                    </m:rad>
                  </m:oMath>
                </a14:m>
                <a:endParaRPr lang="ru-RU" sz="16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ru-RU" sz="1600" kern="100" dirty="0">
                    <a:effectLst/>
                    <a:latin typeface="Arial" panose="020B0604020202020204" pitchFamily="34" charset="0"/>
                    <a:ea typeface="Aptos" panose="020B0004020202020204" pitchFamily="34" charset="0"/>
                    <a:cs typeface="Times New Roman" panose="02020603050405020304" pitchFamily="18" charset="0"/>
                  </a:rPr>
                  <a:t>Для БДКГ-19 – </a:t>
                </a:r>
                <a:r>
                  <a:rPr lang="el-GR" sz="1600" kern="100" dirty="0">
                    <a:effectLst/>
                    <a:latin typeface="Arial" panose="020B0604020202020204" pitchFamily="34" charset="0"/>
                    <a:ea typeface="Aptos" panose="020B0004020202020204" pitchFamily="34" charset="0"/>
                    <a:cs typeface="Times New Roman" panose="02020603050405020304" pitchFamily="18" charset="0"/>
                  </a:rPr>
                  <a:t>σ </a:t>
                </a:r>
                <a:r>
                  <a:rPr lang="ru-RU" sz="1600" kern="100" dirty="0">
                    <a:effectLst/>
                    <a:latin typeface="Arial" panose="020B0604020202020204" pitchFamily="34" charset="0"/>
                    <a:ea typeface="Aptos" panose="020B0004020202020204" pitchFamily="34" charset="0"/>
                    <a:cs typeface="Times New Roman" panose="02020603050405020304" pitchFamily="18" charset="0"/>
                  </a:rPr>
                  <a:t>= </a:t>
                </a:r>
                <a14:m>
                  <m:oMath xmlns:m="http://schemas.openxmlformats.org/officeDocument/2006/math">
                    <m:rad>
                      <m:radPr>
                        <m:degHide m:val="on"/>
                        <m:ctrlPr>
                          <a:rPr lang="ru-RU" sz="1600" i="1" kern="100">
                            <a:effectLst/>
                            <a:latin typeface="Cambria Math" panose="02040503050406030204" pitchFamily="18" charset="0"/>
                            <a:ea typeface="Aptos" panose="020B0004020202020204" pitchFamily="34" charset="0"/>
                            <a:cs typeface="Arial" panose="020B0604020202020204" pitchFamily="34" charset="0"/>
                          </a:rPr>
                        </m:ctrlPr>
                      </m:radPr>
                      <m:deg/>
                      <m:e>
                        <m:r>
                          <a:rPr lang="el-GR" sz="1600" b="1" i="1" kern="100">
                            <a:effectLst/>
                            <a:latin typeface="Cambria Math" panose="02040503050406030204" pitchFamily="18" charset="0"/>
                            <a:ea typeface="Aptos" panose="020B0004020202020204" pitchFamily="34" charset="0"/>
                            <a:cs typeface="Arial" panose="020B0604020202020204" pitchFamily="34" charset="0"/>
                          </a:rPr>
                          <m:t>𝛌</m:t>
                        </m:r>
                        <m:r>
                          <a:rPr lang="el-GR" sz="1600" kern="100">
                            <a:effectLst/>
                            <a:latin typeface="Cambria Math" panose="02040503050406030204" pitchFamily="18" charset="0"/>
                            <a:ea typeface="Aptos" panose="020B0004020202020204" pitchFamily="34" charset="0"/>
                            <a:cs typeface="Arial" panose="020B0604020202020204" pitchFamily="34" charset="0"/>
                          </a:rPr>
                          <m:t> </m:t>
                        </m:r>
                      </m:e>
                    </m:rad>
                  </m:oMath>
                </a14:m>
                <a:r>
                  <a:rPr lang="ru-RU" sz="1600" kern="100" dirty="0">
                    <a:effectLst/>
                    <a:latin typeface="Arial" panose="020B0604020202020204" pitchFamily="34" charset="0"/>
                    <a:ea typeface="Aptos" panose="020B0004020202020204" pitchFamily="34" charset="0"/>
                    <a:cs typeface="Times New Roman" panose="02020603050405020304" pitchFamily="18" charset="0"/>
                  </a:rPr>
                  <a:t>= </a:t>
                </a:r>
                <a14:m>
                  <m:oMath xmlns:m="http://schemas.openxmlformats.org/officeDocument/2006/math">
                    <m:rad>
                      <m:radPr>
                        <m:degHide m:val="on"/>
                        <m:ctrlPr>
                          <a:rPr lang="ru-RU" sz="1600" i="1" kern="100">
                            <a:effectLst/>
                            <a:latin typeface="Cambria Math" panose="02040503050406030204" pitchFamily="18" charset="0"/>
                            <a:ea typeface="Aptos" panose="020B0004020202020204" pitchFamily="34" charset="0"/>
                            <a:cs typeface="Arial" panose="020B0604020202020204" pitchFamily="34" charset="0"/>
                          </a:rPr>
                        </m:ctrlPr>
                      </m:radPr>
                      <m:deg/>
                      <m:e>
                        <m:r>
                          <a:rPr lang="el-GR" sz="1600" b="1" i="1" kern="100">
                            <a:effectLst/>
                            <a:latin typeface="Cambria Math" panose="02040503050406030204" pitchFamily="18" charset="0"/>
                            <a:ea typeface="Aptos" panose="020B0004020202020204" pitchFamily="34" charset="0"/>
                            <a:cs typeface="Arial" panose="020B0604020202020204" pitchFamily="34" charset="0"/>
                          </a:rPr>
                          <m:t>𝟏</m:t>
                        </m:r>
                        <m:r>
                          <a:rPr lang="ru-RU" sz="1600" b="1" i="1" kern="100">
                            <a:effectLst/>
                            <a:latin typeface="Cambria Math" panose="02040503050406030204" pitchFamily="18" charset="0"/>
                            <a:ea typeface="Aptos" panose="020B0004020202020204" pitchFamily="34" charset="0"/>
                            <a:cs typeface="Arial" panose="020B0604020202020204" pitchFamily="34" charset="0"/>
                          </a:rPr>
                          <m:t>𝟎𝟎</m:t>
                        </m:r>
                        <m:r>
                          <a:rPr lang="ru-RU" sz="1600" kern="100">
                            <a:effectLst/>
                            <a:latin typeface="Cambria Math" panose="02040503050406030204" pitchFamily="18" charset="0"/>
                            <a:ea typeface="Aptos" panose="020B0004020202020204" pitchFamily="34" charset="0"/>
                            <a:cs typeface="Arial" panose="020B0604020202020204" pitchFamily="34" charset="0"/>
                          </a:rPr>
                          <m:t> </m:t>
                        </m:r>
                      </m:e>
                    </m:rad>
                  </m:oMath>
                </a14:m>
                <a:r>
                  <a:rPr lang="ru-RU" sz="1600" kern="100" dirty="0">
                    <a:effectLst/>
                    <a:latin typeface="Arial" panose="020B0604020202020204" pitchFamily="34" charset="0"/>
                    <a:ea typeface="Aptos" panose="020B0004020202020204" pitchFamily="34" charset="0"/>
                    <a:cs typeface="Times New Roman" panose="02020603050405020304" pitchFamily="18" charset="0"/>
                  </a:rPr>
                  <a:t>=10</a:t>
                </a:r>
                <a:endParaRPr lang="ru-RU" sz="16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ru-RU" sz="1600" kern="100" dirty="0">
                    <a:effectLst/>
                    <a:latin typeface="Arial" panose="020B0604020202020204" pitchFamily="34" charset="0"/>
                    <a:ea typeface="Aptos" panose="020B0004020202020204" pitchFamily="34" charset="0"/>
                    <a:cs typeface="Times New Roman" panose="02020603050405020304" pitchFamily="18" charset="0"/>
                  </a:rPr>
                  <a:t>Для двух детекторов БДРМ-05 - </a:t>
                </a:r>
                <a:r>
                  <a:rPr lang="el-GR" sz="1600" kern="100" dirty="0">
                    <a:effectLst/>
                    <a:latin typeface="Arial" panose="020B0604020202020204" pitchFamily="34" charset="0"/>
                    <a:ea typeface="Aptos" panose="020B0004020202020204" pitchFamily="34" charset="0"/>
                    <a:cs typeface="Times New Roman" panose="02020603050405020304" pitchFamily="18" charset="0"/>
                  </a:rPr>
                  <a:t>σ </a:t>
                </a:r>
                <a:r>
                  <a:rPr lang="ru-RU" sz="1600" kern="100" dirty="0">
                    <a:effectLst/>
                    <a:latin typeface="Arial" panose="020B0604020202020204" pitchFamily="34" charset="0"/>
                    <a:ea typeface="Aptos" panose="020B0004020202020204" pitchFamily="34" charset="0"/>
                    <a:cs typeface="Times New Roman" panose="02020603050405020304" pitchFamily="18" charset="0"/>
                  </a:rPr>
                  <a:t>= </a:t>
                </a:r>
                <a14:m>
                  <m:oMath xmlns:m="http://schemas.openxmlformats.org/officeDocument/2006/math">
                    <m:rad>
                      <m:radPr>
                        <m:degHide m:val="on"/>
                        <m:ctrlPr>
                          <a:rPr lang="ru-RU" sz="1600" i="1" kern="100">
                            <a:effectLst/>
                            <a:latin typeface="Cambria Math" panose="02040503050406030204" pitchFamily="18" charset="0"/>
                            <a:ea typeface="Aptos" panose="020B0004020202020204" pitchFamily="34" charset="0"/>
                            <a:cs typeface="Arial" panose="020B0604020202020204" pitchFamily="34" charset="0"/>
                          </a:rPr>
                        </m:ctrlPr>
                      </m:radPr>
                      <m:deg/>
                      <m:e>
                        <m:r>
                          <a:rPr lang="el-GR" sz="1600" b="1" i="1" kern="100">
                            <a:effectLst/>
                            <a:latin typeface="Cambria Math" panose="02040503050406030204" pitchFamily="18" charset="0"/>
                            <a:ea typeface="Aptos" panose="020B0004020202020204" pitchFamily="34" charset="0"/>
                            <a:cs typeface="Arial" panose="020B0604020202020204" pitchFamily="34" charset="0"/>
                          </a:rPr>
                          <m:t>𝛌</m:t>
                        </m:r>
                        <m:r>
                          <a:rPr lang="el-GR" sz="1600" kern="100">
                            <a:effectLst/>
                            <a:latin typeface="Cambria Math" panose="02040503050406030204" pitchFamily="18" charset="0"/>
                            <a:ea typeface="Aptos" panose="020B0004020202020204" pitchFamily="34" charset="0"/>
                            <a:cs typeface="Arial" panose="020B0604020202020204" pitchFamily="34" charset="0"/>
                          </a:rPr>
                          <m:t> </m:t>
                        </m:r>
                      </m:e>
                    </m:rad>
                  </m:oMath>
                </a14:m>
                <a:r>
                  <a:rPr lang="ru-RU" sz="1600" kern="100" dirty="0">
                    <a:effectLst/>
                    <a:latin typeface="Arial" panose="020B0604020202020204" pitchFamily="34" charset="0"/>
                    <a:ea typeface="Aptos" panose="020B0004020202020204" pitchFamily="34" charset="0"/>
                    <a:cs typeface="Times New Roman" panose="02020603050405020304" pitchFamily="18" charset="0"/>
                  </a:rPr>
                  <a:t>= </a:t>
                </a:r>
                <a14:m>
                  <m:oMath xmlns:m="http://schemas.openxmlformats.org/officeDocument/2006/math">
                    <m:rad>
                      <m:radPr>
                        <m:degHide m:val="on"/>
                        <m:ctrlPr>
                          <a:rPr lang="ru-RU" sz="1600" i="1" kern="100">
                            <a:effectLst/>
                            <a:latin typeface="Cambria Math" panose="02040503050406030204" pitchFamily="18" charset="0"/>
                            <a:ea typeface="Aptos" panose="020B0004020202020204" pitchFamily="34" charset="0"/>
                            <a:cs typeface="Arial" panose="020B0604020202020204" pitchFamily="34" charset="0"/>
                          </a:rPr>
                        </m:ctrlPr>
                      </m:radPr>
                      <m:deg/>
                      <m:e>
                        <m:r>
                          <a:rPr lang="el-GR" sz="1600" b="1" i="1" kern="100">
                            <a:effectLst/>
                            <a:latin typeface="Cambria Math" panose="02040503050406030204" pitchFamily="18" charset="0"/>
                            <a:ea typeface="Aptos" panose="020B0004020202020204" pitchFamily="34" charset="0"/>
                            <a:cs typeface="Arial" panose="020B0604020202020204" pitchFamily="34" charset="0"/>
                          </a:rPr>
                          <m:t>𝟑𝟎</m:t>
                        </m:r>
                        <m:r>
                          <a:rPr lang="ru-RU" sz="1600" b="1" i="1" kern="100">
                            <a:effectLst/>
                            <a:latin typeface="Cambria Math" panose="02040503050406030204" pitchFamily="18" charset="0"/>
                            <a:ea typeface="Aptos" panose="020B0004020202020204" pitchFamily="34" charset="0"/>
                            <a:cs typeface="Arial" panose="020B0604020202020204" pitchFamily="34" charset="0"/>
                          </a:rPr>
                          <m:t>𝟎𝟎</m:t>
                        </m:r>
                        <m:r>
                          <a:rPr lang="ru-RU" sz="1600" kern="100">
                            <a:effectLst/>
                            <a:latin typeface="Cambria Math" panose="02040503050406030204" pitchFamily="18" charset="0"/>
                            <a:ea typeface="Aptos" panose="020B0004020202020204" pitchFamily="34" charset="0"/>
                            <a:cs typeface="Arial" panose="020B0604020202020204" pitchFamily="34" charset="0"/>
                          </a:rPr>
                          <m:t> </m:t>
                        </m:r>
                      </m:e>
                    </m:rad>
                  </m:oMath>
                </a14:m>
                <a:r>
                  <a:rPr lang="ru-RU" sz="1600" kern="100" dirty="0">
                    <a:effectLst/>
                    <a:latin typeface="Arial" panose="020B0604020202020204" pitchFamily="34" charset="0"/>
                    <a:ea typeface="Aptos" panose="020B0004020202020204" pitchFamily="34" charset="0"/>
                    <a:cs typeface="Times New Roman" panose="02020603050405020304" pitchFamily="18" charset="0"/>
                  </a:rPr>
                  <a:t>= 54,77</a:t>
                </a:r>
                <a:endParaRPr lang="ru-RU" sz="16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ru-RU" sz="1600" kern="100" dirty="0">
                    <a:effectLst/>
                    <a:latin typeface="Arial" panose="020B0604020202020204" pitchFamily="34" charset="0"/>
                    <a:ea typeface="Aptos" panose="020B0004020202020204" pitchFamily="34" charset="0"/>
                    <a:cs typeface="Times New Roman" panose="02020603050405020304" pitchFamily="18" charset="0"/>
                  </a:rPr>
                  <a:t> </a:t>
                </a:r>
                <a:endParaRPr lang="ru-RU" sz="16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ru-RU" sz="1600" b="1" kern="100" dirty="0">
                    <a:effectLst/>
                    <a:latin typeface="Arial" panose="020B0604020202020204" pitchFamily="34" charset="0"/>
                    <a:ea typeface="Aptos" panose="020B0004020202020204" pitchFamily="34" charset="0"/>
                    <a:cs typeface="Times New Roman" panose="02020603050405020304" pitchFamily="18" charset="0"/>
                  </a:rPr>
                  <a:t>Расчет необходимой дополнительной (аномальной) скорости счета (С) для достижения уровня расследований (У):</a:t>
                </a:r>
                <a:endParaRPr lang="ru-RU" sz="16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ru-RU" sz="1600" kern="100" dirty="0">
                    <a:effectLst/>
                    <a:latin typeface="Arial" panose="020B0604020202020204" pitchFamily="34" charset="0"/>
                    <a:ea typeface="Aptos" panose="020B0004020202020204" pitchFamily="34" charset="0"/>
                    <a:cs typeface="Times New Roman" panose="02020603050405020304" pitchFamily="18" charset="0"/>
                  </a:rPr>
                  <a:t>Для БДКГ-19 – С = 6</a:t>
                </a:r>
                <a:r>
                  <a:rPr lang="el-GR" sz="1600" kern="100" dirty="0">
                    <a:effectLst/>
                    <a:latin typeface="Arial" panose="020B0604020202020204" pitchFamily="34" charset="0"/>
                    <a:ea typeface="Aptos" panose="020B0004020202020204" pitchFamily="34" charset="0"/>
                    <a:cs typeface="Times New Roman" panose="02020603050405020304" pitchFamily="18" charset="0"/>
                  </a:rPr>
                  <a:t>σ</a:t>
                </a:r>
                <a:r>
                  <a:rPr lang="ru-RU" sz="1600" kern="100" dirty="0">
                    <a:effectLst/>
                    <a:latin typeface="Arial" panose="020B0604020202020204" pitchFamily="34" charset="0"/>
                    <a:ea typeface="Aptos" panose="020B0004020202020204" pitchFamily="34" charset="0"/>
                    <a:cs typeface="Times New Roman" panose="02020603050405020304" pitchFamily="18" charset="0"/>
                  </a:rPr>
                  <a:t> = 6х10 = 60 1/с</a:t>
                </a:r>
                <a:endParaRPr lang="ru-RU" sz="16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ru-RU" sz="1600" kern="100" dirty="0">
                    <a:effectLst/>
                    <a:latin typeface="Arial" panose="020B0604020202020204" pitchFamily="34" charset="0"/>
                    <a:ea typeface="Aptos" panose="020B0004020202020204" pitchFamily="34" charset="0"/>
                    <a:cs typeface="Times New Roman" panose="02020603050405020304" pitchFamily="18" charset="0"/>
                  </a:rPr>
                  <a:t>Для двух детекторов БДРМ-05 С = 6</a:t>
                </a:r>
                <a:r>
                  <a:rPr lang="el-GR" sz="1600" kern="100" dirty="0">
                    <a:effectLst/>
                    <a:latin typeface="Arial" panose="020B0604020202020204" pitchFamily="34" charset="0"/>
                    <a:ea typeface="Aptos" panose="020B0004020202020204" pitchFamily="34" charset="0"/>
                    <a:cs typeface="Times New Roman" panose="02020603050405020304" pitchFamily="18" charset="0"/>
                  </a:rPr>
                  <a:t>σ</a:t>
                </a:r>
                <a:r>
                  <a:rPr lang="ru-RU" sz="1600" kern="100" dirty="0">
                    <a:effectLst/>
                    <a:latin typeface="Arial" panose="020B0604020202020204" pitchFamily="34" charset="0"/>
                    <a:ea typeface="Aptos" panose="020B0004020202020204" pitchFamily="34" charset="0"/>
                    <a:cs typeface="Times New Roman" panose="02020603050405020304" pitchFamily="18" charset="0"/>
                  </a:rPr>
                  <a:t> = 6х54,77 = 328,63 1/с, округляем до 329 1/с.</a:t>
                </a:r>
                <a:endParaRPr lang="ru-RU" sz="16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ru-RU" sz="1600" kern="100" dirty="0">
                    <a:effectLst/>
                    <a:latin typeface="Arial" panose="020B0604020202020204" pitchFamily="34" charset="0"/>
                    <a:ea typeface="Aptos" panose="020B0004020202020204" pitchFamily="34" charset="0"/>
                    <a:cs typeface="Times New Roman" panose="02020603050405020304" pitchFamily="18" charset="0"/>
                  </a:rPr>
                  <a:t> </a:t>
                </a:r>
                <a:endParaRPr lang="ru-RU" sz="16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ru-RU" sz="1600" b="1" kern="100" dirty="0">
                    <a:effectLst/>
                    <a:latin typeface="Arial" panose="020B0604020202020204" pitchFamily="34" charset="0"/>
                    <a:ea typeface="Aptos" panose="020B0004020202020204" pitchFamily="34" charset="0"/>
                    <a:cs typeface="Times New Roman" panose="02020603050405020304" pitchFamily="18" charset="0"/>
                  </a:rPr>
                  <a:t>Уровни расследований (У):</a:t>
                </a:r>
                <a:endParaRPr lang="ru-RU" sz="16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ru-RU" sz="1600" kern="100" dirty="0">
                    <a:effectLst/>
                    <a:latin typeface="Arial" panose="020B0604020202020204" pitchFamily="34" charset="0"/>
                    <a:ea typeface="Aptos" panose="020B0004020202020204" pitchFamily="34" charset="0"/>
                    <a:cs typeface="Times New Roman" panose="02020603050405020304" pitchFamily="18" charset="0"/>
                  </a:rPr>
                  <a:t>Для БДКГ-19 – У = </a:t>
                </a:r>
                <a:r>
                  <a:rPr lang="el-GR" sz="1600" kern="100" dirty="0">
                    <a:effectLst/>
                    <a:latin typeface="Arial" panose="020B0604020202020204" pitchFamily="34" charset="0"/>
                    <a:ea typeface="Aptos" panose="020B0004020202020204" pitchFamily="34" charset="0"/>
                    <a:cs typeface="Times New Roman" panose="02020603050405020304" pitchFamily="18" charset="0"/>
                  </a:rPr>
                  <a:t>λ </a:t>
                </a:r>
                <a:r>
                  <a:rPr lang="ru-RU" sz="1600" kern="100" dirty="0">
                    <a:effectLst/>
                    <a:latin typeface="Arial" panose="020B0604020202020204" pitchFamily="34" charset="0"/>
                    <a:ea typeface="Aptos" panose="020B0004020202020204" pitchFamily="34" charset="0"/>
                    <a:cs typeface="Times New Roman" panose="02020603050405020304" pitchFamily="18" charset="0"/>
                  </a:rPr>
                  <a:t>+ С = 100 + 60 = 160</a:t>
                </a:r>
                <a:endParaRPr lang="ru-RU" sz="16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ru-RU" sz="1600" kern="100" dirty="0">
                    <a:effectLst/>
                    <a:latin typeface="Arial" panose="020B0604020202020204" pitchFamily="34" charset="0"/>
                    <a:ea typeface="Aptos" panose="020B0004020202020204" pitchFamily="34" charset="0"/>
                    <a:cs typeface="Times New Roman" panose="02020603050405020304" pitchFamily="18" charset="0"/>
                  </a:rPr>
                  <a:t>Для двух детекторов БДРМ-05 У = </a:t>
                </a:r>
                <a:r>
                  <a:rPr lang="el-GR" sz="1600" kern="100" dirty="0">
                    <a:effectLst/>
                    <a:latin typeface="Arial" panose="020B0604020202020204" pitchFamily="34" charset="0"/>
                    <a:ea typeface="Aptos" panose="020B0004020202020204" pitchFamily="34" charset="0"/>
                    <a:cs typeface="Times New Roman" panose="02020603050405020304" pitchFamily="18" charset="0"/>
                  </a:rPr>
                  <a:t>λ </a:t>
                </a:r>
                <a:r>
                  <a:rPr lang="ru-RU" sz="1600" kern="100" dirty="0">
                    <a:effectLst/>
                    <a:latin typeface="Arial" panose="020B0604020202020204" pitchFamily="34" charset="0"/>
                    <a:ea typeface="Aptos" panose="020B0004020202020204" pitchFamily="34" charset="0"/>
                    <a:cs typeface="Times New Roman" panose="02020603050405020304" pitchFamily="18" charset="0"/>
                  </a:rPr>
                  <a:t>+ С = 3000 + 329 = 3329</a:t>
                </a:r>
                <a:endParaRPr lang="ru-RU" sz="16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ru-RU" sz="1600" kern="100" dirty="0">
                    <a:effectLst/>
                    <a:latin typeface="Arial" panose="020B0604020202020204" pitchFamily="34" charset="0"/>
                    <a:ea typeface="Aptos" panose="020B0004020202020204" pitchFamily="34" charset="0"/>
                    <a:cs typeface="Times New Roman" panose="02020603050405020304" pitchFamily="18" charset="0"/>
                  </a:rPr>
                  <a:t> </a:t>
                </a:r>
                <a:endParaRPr lang="ru-RU" sz="16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ru-RU" sz="1600" b="1" kern="100" dirty="0">
                    <a:effectLst/>
                    <a:latin typeface="Arial" panose="020B0604020202020204" pitchFamily="34" charset="0"/>
                    <a:ea typeface="Aptos" panose="020B0004020202020204" pitchFamily="34" charset="0"/>
                    <a:cs typeface="Times New Roman" panose="02020603050405020304" pitchFamily="18" charset="0"/>
                  </a:rPr>
                  <a:t>Расчёт уровня дополнительной (аномальной)  МЭД от источника Цезия-137 для достижения уровня расследований:</a:t>
                </a:r>
                <a:endParaRPr lang="ru-RU" sz="16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ru-RU" sz="1600" kern="100" dirty="0">
                    <a:effectLst/>
                    <a:latin typeface="Arial" panose="020B0604020202020204" pitchFamily="34" charset="0"/>
                    <a:ea typeface="Aptos" panose="020B0004020202020204" pitchFamily="34" charset="0"/>
                    <a:cs typeface="Times New Roman" panose="02020603050405020304" pitchFamily="18" charset="0"/>
                  </a:rPr>
                  <a:t>МЭД = С / Ч</a:t>
                </a:r>
                <a:endParaRPr lang="ru-RU" sz="16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ru-RU" sz="1600" kern="100" dirty="0">
                    <a:effectLst/>
                    <a:latin typeface="Arial" panose="020B0604020202020204" pitchFamily="34" charset="0"/>
                    <a:ea typeface="Aptos" panose="020B0004020202020204" pitchFamily="34" charset="0"/>
                    <a:cs typeface="Times New Roman" panose="02020603050405020304" pitchFamily="18" charset="0"/>
                  </a:rPr>
                  <a:t>Для БДКГ-19 – МЭД = 60 / 4900 = 0,0122 мкЗв/ч</a:t>
                </a:r>
                <a:endParaRPr lang="ru-RU" sz="16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ru-RU" sz="1600" kern="100" dirty="0">
                    <a:effectLst/>
                    <a:latin typeface="Arial" panose="020B0604020202020204" pitchFamily="34" charset="0"/>
                    <a:ea typeface="Aptos" panose="020B0004020202020204" pitchFamily="34" charset="0"/>
                    <a:cs typeface="Times New Roman" panose="02020603050405020304" pitchFamily="18" charset="0"/>
                  </a:rPr>
                  <a:t>Для двух детекторов БДРМ-05 – МЭД = 329 / 60000 = 0,0055 мкЗв/ч</a:t>
                </a:r>
                <a:endParaRPr lang="ru-RU" sz="1600" kern="100" dirty="0">
                  <a:effectLst/>
                  <a:latin typeface="Aptos" panose="020B0004020202020204" pitchFamily="34" charset="0"/>
                  <a:ea typeface="Aptos" panose="020B000402020202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0D93BC6F-4C66-B6BF-F7A8-565744F542DF}"/>
                  </a:ext>
                </a:extLst>
              </p:cNvPr>
              <p:cNvSpPr txBox="1">
                <a:spLocks noRot="1" noChangeAspect="1" noMove="1" noResize="1" noEditPoints="1" noAdjustHandles="1" noChangeArrowheads="1" noChangeShapeType="1" noTextEdit="1"/>
              </p:cNvSpPr>
              <p:nvPr/>
            </p:nvSpPr>
            <p:spPr>
              <a:xfrm>
                <a:off x="1996440" y="213360"/>
                <a:ext cx="9860280" cy="6629437"/>
              </a:xfrm>
              <a:prstGeom prst="rect">
                <a:avLst/>
              </a:prstGeom>
              <a:blipFill>
                <a:blip r:embed="rId2"/>
                <a:stretch>
                  <a:fillRect l="-371"/>
                </a:stretch>
              </a:blipFill>
            </p:spPr>
            <p:txBody>
              <a:bodyPr/>
              <a:lstStyle/>
              <a:p>
                <a:r>
                  <a:rPr lang="ru-RU">
                    <a:noFill/>
                  </a:rPr>
                  <a:t> </a:t>
                </a:r>
              </a:p>
            </p:txBody>
          </p:sp>
        </mc:Fallback>
      </mc:AlternateContent>
      <p:sp>
        <p:nvSpPr>
          <p:cNvPr id="4" name="TextBox 3">
            <a:extLst>
              <a:ext uri="{FF2B5EF4-FFF2-40B4-BE49-F238E27FC236}">
                <a16:creationId xmlns:a16="http://schemas.microsoft.com/office/drawing/2014/main" id="{E154A82D-1CA2-94BD-DF49-7D313E62A67B}"/>
              </a:ext>
            </a:extLst>
          </p:cNvPr>
          <p:cNvSpPr txBox="1"/>
          <p:nvPr/>
        </p:nvSpPr>
        <p:spPr>
          <a:xfrm>
            <a:off x="274320" y="563880"/>
            <a:ext cx="1447832" cy="369332"/>
          </a:xfrm>
          <a:prstGeom prst="rect">
            <a:avLst/>
          </a:prstGeom>
          <a:noFill/>
        </p:spPr>
        <p:txBody>
          <a:bodyPr wrap="none" rtlCol="0">
            <a:spAutoFit/>
          </a:bodyPr>
          <a:lstStyle/>
          <a:p>
            <a:r>
              <a:rPr lang="ru-RU" dirty="0"/>
              <a:t>Приложение</a:t>
            </a:r>
          </a:p>
        </p:txBody>
      </p:sp>
    </p:spTree>
    <p:extLst>
      <p:ext uri="{BB962C8B-B14F-4D97-AF65-F5344CB8AC3E}">
        <p14:creationId xmlns:p14="http://schemas.microsoft.com/office/powerpoint/2010/main" val="10748673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63E22F-4910-F80A-6CEF-E7A4322E1612}"/>
              </a:ext>
            </a:extLst>
          </p:cNvPr>
          <p:cNvSpPr txBox="1"/>
          <p:nvPr/>
        </p:nvSpPr>
        <p:spPr>
          <a:xfrm>
            <a:off x="2026920" y="396240"/>
            <a:ext cx="9174480" cy="5980868"/>
          </a:xfrm>
          <a:prstGeom prst="rect">
            <a:avLst/>
          </a:prstGeom>
          <a:noFill/>
        </p:spPr>
        <p:txBody>
          <a:bodyPr wrap="square">
            <a:spAutoFit/>
          </a:bodyPr>
          <a:lstStyle/>
          <a:p>
            <a:pPr>
              <a:lnSpc>
                <a:spcPct val="115000"/>
              </a:lnSpc>
              <a:spcAft>
                <a:spcPts val="800"/>
              </a:spcAft>
              <a:buNone/>
            </a:pPr>
            <a:r>
              <a:rPr lang="ru-RU" sz="1800" b="1" kern="100" dirty="0">
                <a:effectLst/>
                <a:latin typeface="Arial" panose="020B0604020202020204" pitchFamily="34" charset="0"/>
                <a:ea typeface="Aptos" panose="020B0004020202020204" pitchFamily="34" charset="0"/>
                <a:cs typeface="Times New Roman" panose="02020603050405020304" pitchFamily="18" charset="0"/>
              </a:rPr>
              <a:t>Расчет активностей источников Цезия-137, необходимых для достижения уровня расследования.</a:t>
            </a:r>
            <a:endParaRPr lang="ru-RU"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ru-RU" sz="1800" kern="100" dirty="0">
                <a:effectLst/>
                <a:latin typeface="Arial" panose="020B0604020202020204" pitchFamily="34" charset="0"/>
                <a:ea typeface="Aptos" panose="020B0004020202020204" pitchFamily="34" charset="0"/>
                <a:cs typeface="Times New Roman" panose="02020603050405020304" pitchFamily="18" charset="0"/>
              </a:rPr>
              <a:t>Известна формула расчета МЭД - Ḣ = (A × Г) / R² (1),</a:t>
            </a:r>
            <a:endParaRPr lang="ru-RU"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ru-RU" sz="1800" kern="100" dirty="0">
                <a:effectLst/>
                <a:latin typeface="Arial" panose="020B0604020202020204" pitchFamily="34" charset="0"/>
                <a:ea typeface="Aptos" panose="020B0004020202020204" pitchFamily="34" charset="0"/>
                <a:cs typeface="Times New Roman" panose="02020603050405020304" pitchFamily="18" charset="0"/>
              </a:rPr>
              <a:t>Где Ḣ - мощность эквивалентной дозы. Единица измерения Зиверт/с (Зв/с), </a:t>
            </a:r>
            <a:endParaRPr lang="ru-RU"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ru-RU" sz="1800" kern="100" dirty="0">
                <a:effectLst/>
                <a:latin typeface="Arial" panose="020B0604020202020204" pitchFamily="34" charset="0"/>
                <a:ea typeface="Aptos" panose="020B0004020202020204" pitchFamily="34" charset="0"/>
                <a:cs typeface="Times New Roman" panose="02020603050405020304" pitchFamily="18" charset="0"/>
              </a:rPr>
              <a:t>A - активность источника. Единица измерения — Беккерель (Бк),</a:t>
            </a:r>
            <a:endParaRPr lang="ru-RU"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ru-RU" sz="1800" kern="100" dirty="0">
                <a:effectLst/>
                <a:latin typeface="Arial" panose="020B0604020202020204" pitchFamily="34" charset="0"/>
                <a:ea typeface="Aptos" panose="020B0004020202020204" pitchFamily="34" charset="0"/>
                <a:cs typeface="Times New Roman" panose="02020603050405020304" pitchFamily="18" charset="0"/>
              </a:rPr>
              <a:t>Γ - Гамма-постоянная. Единица измерения — (</a:t>
            </a:r>
            <a:r>
              <a:rPr lang="ru-RU" sz="1800" kern="100" dirty="0" err="1">
                <a:effectLst/>
                <a:latin typeface="Arial" panose="020B0604020202020204" pitchFamily="34" charset="0"/>
                <a:ea typeface="Aptos" panose="020B0004020202020204" pitchFamily="34" charset="0"/>
                <a:cs typeface="Times New Roman" panose="02020603050405020304" pitchFamily="18" charset="0"/>
              </a:rPr>
              <a:t>аЗв</a:t>
            </a:r>
            <a:r>
              <a:rPr lang="ru-RU" sz="1800" kern="100" dirty="0">
                <a:effectLst/>
                <a:latin typeface="Arial" panose="020B0604020202020204" pitchFamily="34" charset="0"/>
                <a:ea typeface="Aptos" panose="020B0004020202020204" pitchFamily="34" charset="0"/>
                <a:cs typeface="Times New Roman" panose="02020603050405020304" pitchFamily="18" charset="0"/>
              </a:rPr>
              <a:t> × м²) / (с × Бк) (23,7 для Цезия-137),</a:t>
            </a:r>
            <a:endParaRPr lang="ru-RU"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ru-RU" sz="1800" kern="100" dirty="0">
                <a:effectLst/>
                <a:latin typeface="Arial" panose="020B0604020202020204" pitchFamily="34" charset="0"/>
                <a:ea typeface="Aptos" panose="020B0004020202020204" pitchFamily="34" charset="0"/>
                <a:cs typeface="Times New Roman" panose="02020603050405020304" pitchFamily="18" charset="0"/>
              </a:rPr>
              <a:t>R - расстояние от источника до точки измерения. Единица измерения — метры (м).</a:t>
            </a:r>
            <a:endParaRPr lang="ru-RU"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ru-RU" sz="1800" kern="100" dirty="0">
                <a:effectLst/>
                <a:latin typeface="Arial" panose="020B0604020202020204" pitchFamily="34" charset="0"/>
                <a:ea typeface="Aptos" panose="020B0004020202020204" pitchFamily="34" charset="0"/>
                <a:cs typeface="Times New Roman" panose="02020603050405020304" pitchFamily="18" charset="0"/>
              </a:rPr>
              <a:t> Из этой формулы (1) получаем формулу расчёта активности:</a:t>
            </a:r>
            <a:endParaRPr lang="ru-RU"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ru-RU" sz="1800" kern="100" dirty="0">
                <a:effectLst/>
                <a:latin typeface="Arial" panose="020B0604020202020204" pitchFamily="34" charset="0"/>
                <a:ea typeface="Aptos" panose="020B0004020202020204" pitchFamily="34" charset="0"/>
                <a:cs typeface="Times New Roman" panose="02020603050405020304" pitchFamily="18" charset="0"/>
              </a:rPr>
              <a:t>А = Ḣ × R² / Г (2)</a:t>
            </a:r>
            <a:endParaRPr lang="ru-RU"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ru-RU" sz="1800" kern="100" dirty="0">
                <a:effectLst/>
                <a:latin typeface="Arial" panose="020B0604020202020204" pitchFamily="34" charset="0"/>
                <a:ea typeface="Aptos" panose="020B0004020202020204" pitchFamily="34" charset="0"/>
                <a:cs typeface="Times New Roman" panose="02020603050405020304" pitchFamily="18" charset="0"/>
              </a:rPr>
              <a:t>Для подстановки в эту формулу нужно перевести наши мкЗв/ч в Зиверт/с, для чего значение в мкЗв/ч делим 3600 и делим на 10</a:t>
            </a:r>
            <a:r>
              <a:rPr lang="ru-RU" sz="1800" kern="100" baseline="30000" dirty="0">
                <a:effectLst/>
                <a:latin typeface="Arial" panose="020B0604020202020204" pitchFamily="34" charset="0"/>
                <a:ea typeface="Aptos" panose="020B0004020202020204" pitchFamily="34" charset="0"/>
                <a:cs typeface="Times New Roman" panose="02020603050405020304" pitchFamily="18" charset="0"/>
              </a:rPr>
              <a:t>6</a:t>
            </a:r>
            <a:endParaRPr lang="ru-RU"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ru-RU" sz="1800" kern="100" dirty="0">
                <a:effectLst/>
                <a:latin typeface="Arial" panose="020B0604020202020204" pitchFamily="34" charset="0"/>
                <a:ea typeface="Aptos" panose="020B0004020202020204" pitchFamily="34" charset="0"/>
                <a:cs typeface="Times New Roman" panose="02020603050405020304" pitchFamily="18" charset="0"/>
              </a:rPr>
              <a:t>Подставляем МЭД в формулу активности (2) и получаем:</a:t>
            </a:r>
            <a:endParaRPr lang="ru-RU"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ru-RU" sz="1800" kern="100" dirty="0">
                <a:effectLst/>
                <a:latin typeface="Arial" panose="020B0604020202020204" pitchFamily="34" charset="0"/>
                <a:ea typeface="Aptos" panose="020B0004020202020204" pitchFamily="34" charset="0"/>
                <a:cs typeface="Times New Roman" panose="02020603050405020304" pitchFamily="18" charset="0"/>
              </a:rPr>
              <a:t>Для БДКГ-19 – (МЭД = 0,0122 мкЗв/ч) – А = 322000 Бк,</a:t>
            </a:r>
            <a:endParaRPr lang="ru-RU"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ru-RU" sz="1800" kern="100" dirty="0">
                <a:effectLst/>
                <a:latin typeface="Arial" panose="020B0604020202020204" pitchFamily="34" charset="0"/>
                <a:ea typeface="Aptos" panose="020B0004020202020204" pitchFamily="34" charset="0"/>
                <a:cs typeface="Times New Roman" panose="02020603050405020304" pitchFamily="18" charset="0"/>
              </a:rPr>
              <a:t>Для двух детекторов БДРМ-05 – (МЭД = 0,0055 мкЗв/ч) – А = 580000 Бк.</a:t>
            </a:r>
            <a:endParaRPr lang="ru-RU"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83746B2E-ACA7-08EE-14B7-8CAB44D67716}"/>
              </a:ext>
            </a:extLst>
          </p:cNvPr>
          <p:cNvSpPr txBox="1"/>
          <p:nvPr/>
        </p:nvSpPr>
        <p:spPr>
          <a:xfrm>
            <a:off x="274320" y="563880"/>
            <a:ext cx="1447832" cy="369332"/>
          </a:xfrm>
          <a:prstGeom prst="rect">
            <a:avLst/>
          </a:prstGeom>
          <a:noFill/>
        </p:spPr>
        <p:txBody>
          <a:bodyPr wrap="none" rtlCol="0">
            <a:spAutoFit/>
          </a:bodyPr>
          <a:lstStyle/>
          <a:p>
            <a:r>
              <a:rPr lang="ru-RU" dirty="0"/>
              <a:t>Приложение</a:t>
            </a:r>
          </a:p>
        </p:txBody>
      </p:sp>
    </p:spTree>
    <p:extLst>
      <p:ext uri="{BB962C8B-B14F-4D97-AF65-F5344CB8AC3E}">
        <p14:creationId xmlns:p14="http://schemas.microsoft.com/office/powerpoint/2010/main" val="2159906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F99AAA-48FA-444F-5B0A-45A76FEFF4F9}"/>
              </a:ext>
            </a:extLst>
          </p:cNvPr>
          <p:cNvSpPr txBox="1"/>
          <p:nvPr/>
        </p:nvSpPr>
        <p:spPr>
          <a:xfrm>
            <a:off x="2621280" y="563880"/>
            <a:ext cx="8214360" cy="5055322"/>
          </a:xfrm>
          <a:prstGeom prst="rect">
            <a:avLst/>
          </a:prstGeom>
          <a:noFill/>
        </p:spPr>
        <p:txBody>
          <a:bodyPr wrap="square">
            <a:spAutoFit/>
          </a:bodyPr>
          <a:lstStyle/>
          <a:p>
            <a:pPr>
              <a:lnSpc>
                <a:spcPct val="115000"/>
              </a:lnSpc>
              <a:spcAft>
                <a:spcPts val="800"/>
              </a:spcAft>
              <a:buNone/>
            </a:pPr>
            <a:r>
              <a:rPr lang="ru-RU" sz="1800" b="1" kern="100" dirty="0">
                <a:effectLst/>
                <a:latin typeface="Arial" panose="020B0604020202020204" pitchFamily="34" charset="0"/>
                <a:ea typeface="Aptos" panose="020B0004020202020204" pitchFamily="34" charset="0"/>
                <a:cs typeface="Times New Roman" panose="02020603050405020304" pitchFamily="18" charset="0"/>
              </a:rPr>
              <a:t>Расчет необходимой активности источника для достижения уровня расследования в условиях снижения фона на 10%.</a:t>
            </a:r>
            <a:endParaRPr lang="ru-RU"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ru-RU" sz="1800" kern="100" dirty="0">
                <a:effectLst/>
                <a:latin typeface="Arial" panose="020B0604020202020204" pitchFamily="34" charset="0"/>
                <a:ea typeface="Aptos" panose="020B0004020202020204" pitchFamily="34" charset="0"/>
                <a:cs typeface="Times New Roman" panose="02020603050405020304" pitchFamily="18" charset="0"/>
              </a:rPr>
              <a:t>дополнительная скорость счета (С2) должна быть </a:t>
            </a:r>
            <a:endParaRPr lang="ru-RU"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ru-RU" sz="1800" kern="100" dirty="0">
                <a:effectLst/>
                <a:latin typeface="Arial" panose="020B0604020202020204" pitchFamily="34" charset="0"/>
                <a:ea typeface="Aptos" panose="020B0004020202020204" pitchFamily="34" charset="0"/>
                <a:cs typeface="Times New Roman" panose="02020603050405020304" pitchFamily="18" charset="0"/>
              </a:rPr>
              <a:t>С2 = С + 0,1Ф = 329+0,1х3000 = 629 </a:t>
            </a:r>
            <a:r>
              <a:rPr lang="ru-RU" sz="1800" kern="100" baseline="30000" dirty="0">
                <a:effectLst/>
                <a:latin typeface="Arial" panose="020B0604020202020204" pitchFamily="34" charset="0"/>
                <a:ea typeface="Aptos" panose="020B0004020202020204" pitchFamily="34" charset="0"/>
                <a:cs typeface="Times New Roman" panose="02020603050405020304" pitchFamily="18" charset="0"/>
              </a:rPr>
              <a:t>1</a:t>
            </a:r>
            <a:r>
              <a:rPr lang="ru-RU" sz="1800" kern="100" dirty="0">
                <a:effectLst/>
                <a:latin typeface="Arial" panose="020B0604020202020204" pitchFamily="34" charset="0"/>
                <a:ea typeface="Aptos" panose="020B0004020202020204" pitchFamily="34" charset="0"/>
                <a:cs typeface="Times New Roman" panose="02020603050405020304" pitchFamily="18" charset="0"/>
              </a:rPr>
              <a:t>/сек</a:t>
            </a:r>
            <a:endParaRPr lang="ru-RU"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ru-RU" sz="1800" b="1" kern="100" dirty="0">
                <a:effectLst/>
                <a:latin typeface="Arial" panose="020B0604020202020204" pitchFamily="34" charset="0"/>
                <a:ea typeface="Aptos" panose="020B0004020202020204" pitchFamily="34" charset="0"/>
                <a:cs typeface="Times New Roman" panose="02020603050405020304" pitchFamily="18" charset="0"/>
              </a:rPr>
              <a:t>Расчёт уровня дополнительной (аномальной) МЭД от источника Цезия-137 для достижения уровня расследований в условиях снижения уровня фонового сигнала:</a:t>
            </a:r>
            <a:endParaRPr lang="ru-RU"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ru-RU" sz="1800" kern="100" dirty="0">
                <a:effectLst/>
                <a:latin typeface="Arial" panose="020B0604020202020204" pitchFamily="34" charset="0"/>
                <a:ea typeface="Aptos" panose="020B0004020202020204" pitchFamily="34" charset="0"/>
                <a:cs typeface="Times New Roman" panose="02020603050405020304" pitchFamily="18" charset="0"/>
              </a:rPr>
              <a:t>МЭД 2= С 2/ Ч = 629 / 60000 = 0,0105 мкЗв/ч.</a:t>
            </a:r>
            <a:endParaRPr lang="ru-RU"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ru-RU" sz="1800" b="1" kern="100" dirty="0">
                <a:effectLst/>
                <a:latin typeface="Arial" panose="020B0604020202020204" pitchFamily="34" charset="0"/>
                <a:ea typeface="Aptos" panose="020B0004020202020204" pitchFamily="34" charset="0"/>
                <a:cs typeface="Times New Roman" panose="02020603050405020304" pitchFamily="18" charset="0"/>
              </a:rPr>
              <a:t>Расчет активности источника Цезия-137, необходимой для достижения уровня расследования в условиях снижения уровня фонового сигнала:</a:t>
            </a:r>
            <a:endParaRPr lang="ru-RU"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ru-RU" sz="1800" kern="100" dirty="0">
                <a:effectLst/>
                <a:latin typeface="Arial" panose="020B0604020202020204" pitchFamily="34" charset="0"/>
                <a:ea typeface="Aptos" panose="020B0004020202020204" pitchFamily="34" charset="0"/>
                <a:cs typeface="Times New Roman" panose="02020603050405020304" pitchFamily="18" charset="0"/>
              </a:rPr>
              <a:t>Подставляем МЭД = 0,0105 мкЗв/ч в формулу </a:t>
            </a:r>
            <a:r>
              <a:rPr lang="ru-RU" sz="1800" kern="100">
                <a:effectLst/>
                <a:latin typeface="Arial" panose="020B0604020202020204" pitchFamily="34" charset="0"/>
                <a:ea typeface="Aptos" panose="020B0004020202020204" pitchFamily="34" charset="0"/>
                <a:cs typeface="Times New Roman" panose="02020603050405020304" pitchFamily="18" charset="0"/>
              </a:rPr>
              <a:t>активности (2) и </a:t>
            </a:r>
            <a:r>
              <a:rPr lang="ru-RU" sz="1800" kern="100" dirty="0">
                <a:effectLst/>
                <a:latin typeface="Arial" panose="020B0604020202020204" pitchFamily="34" charset="0"/>
                <a:ea typeface="Aptos" panose="020B0004020202020204" pitchFamily="34" charset="0"/>
                <a:cs typeface="Times New Roman" panose="02020603050405020304" pitchFamily="18" charset="0"/>
              </a:rPr>
              <a:t>получаем:</a:t>
            </a:r>
            <a:endParaRPr lang="ru-RU"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ru-RU" sz="1800" b="1" kern="100" dirty="0">
                <a:effectLst/>
                <a:latin typeface="Arial" panose="020B0604020202020204" pitchFamily="34" charset="0"/>
                <a:ea typeface="Aptos" panose="020B0004020202020204" pitchFamily="34" charset="0"/>
                <a:cs typeface="Times New Roman" panose="02020603050405020304" pitchFamily="18" charset="0"/>
              </a:rPr>
              <a:t>А2 = 1107600 Бк.</a:t>
            </a:r>
            <a:endParaRPr lang="ru-RU"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BCAEA535-6EC7-7884-F3FD-8B125F41F9D1}"/>
              </a:ext>
            </a:extLst>
          </p:cNvPr>
          <p:cNvSpPr txBox="1"/>
          <p:nvPr/>
        </p:nvSpPr>
        <p:spPr>
          <a:xfrm>
            <a:off x="274320" y="563880"/>
            <a:ext cx="1447832" cy="369332"/>
          </a:xfrm>
          <a:prstGeom prst="rect">
            <a:avLst/>
          </a:prstGeom>
          <a:noFill/>
        </p:spPr>
        <p:txBody>
          <a:bodyPr wrap="none" rtlCol="0">
            <a:spAutoFit/>
          </a:bodyPr>
          <a:lstStyle/>
          <a:p>
            <a:r>
              <a:rPr lang="ru-RU" dirty="0"/>
              <a:t>Приложение</a:t>
            </a:r>
          </a:p>
        </p:txBody>
      </p:sp>
    </p:spTree>
    <p:extLst>
      <p:ext uri="{BB962C8B-B14F-4D97-AF65-F5344CB8AC3E}">
        <p14:creationId xmlns:p14="http://schemas.microsoft.com/office/powerpoint/2010/main" val="1100980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b="1" dirty="0"/>
              <a:t>Откуда берется фоновое излучение?</a:t>
            </a:r>
          </a:p>
        </p:txBody>
      </p:sp>
      <p:pic>
        <p:nvPicPr>
          <p:cNvPr id="6" name="Рисунок 5"/>
          <p:cNvPicPr>
            <a:picLocks noChangeAspect="1"/>
          </p:cNvPicPr>
          <p:nvPr/>
        </p:nvPicPr>
        <p:blipFill>
          <a:blip r:embed="rId2"/>
          <a:stretch>
            <a:fillRect/>
          </a:stretch>
        </p:blipFill>
        <p:spPr>
          <a:xfrm>
            <a:off x="194581" y="5846555"/>
            <a:ext cx="2533748" cy="851425"/>
          </a:xfrm>
          <a:prstGeom prst="rect">
            <a:avLst/>
          </a:prstGeom>
        </p:spPr>
      </p:pic>
      <p:pic>
        <p:nvPicPr>
          <p:cNvPr id="7" name="Рисунок 6"/>
          <p:cNvPicPr>
            <a:picLocks noChangeAspect="1"/>
          </p:cNvPicPr>
          <p:nvPr/>
        </p:nvPicPr>
        <p:blipFill>
          <a:blip r:embed="rId3"/>
          <a:stretch>
            <a:fillRect/>
          </a:stretch>
        </p:blipFill>
        <p:spPr>
          <a:xfrm>
            <a:off x="2854709" y="5844466"/>
            <a:ext cx="2530059" cy="853514"/>
          </a:xfrm>
          <a:prstGeom prst="rect">
            <a:avLst/>
          </a:prstGeom>
        </p:spPr>
      </p:pic>
      <p:pic>
        <p:nvPicPr>
          <p:cNvPr id="8" name="Рисунок 7"/>
          <p:cNvPicPr>
            <a:picLocks noChangeAspect="1"/>
          </p:cNvPicPr>
          <p:nvPr/>
        </p:nvPicPr>
        <p:blipFill>
          <a:blip r:embed="rId3"/>
          <a:stretch>
            <a:fillRect/>
          </a:stretch>
        </p:blipFill>
        <p:spPr>
          <a:xfrm>
            <a:off x="5752178" y="5844466"/>
            <a:ext cx="2530059" cy="853514"/>
          </a:xfrm>
          <a:prstGeom prst="rect">
            <a:avLst/>
          </a:prstGeom>
        </p:spPr>
      </p:pic>
      <p:pic>
        <p:nvPicPr>
          <p:cNvPr id="9" name="Рисунок 8"/>
          <p:cNvPicPr>
            <a:picLocks noChangeAspect="1"/>
          </p:cNvPicPr>
          <p:nvPr/>
        </p:nvPicPr>
        <p:blipFill>
          <a:blip r:embed="rId3"/>
          <a:stretch>
            <a:fillRect/>
          </a:stretch>
        </p:blipFill>
        <p:spPr>
          <a:xfrm>
            <a:off x="7846538" y="5844466"/>
            <a:ext cx="2530059" cy="853514"/>
          </a:xfrm>
          <a:prstGeom prst="rect">
            <a:avLst/>
          </a:prstGeom>
        </p:spPr>
      </p:pic>
      <p:cxnSp>
        <p:nvCxnSpPr>
          <p:cNvPr id="13" name="Прямая со стрелкой 12"/>
          <p:cNvCxnSpPr>
            <a:cxnSpLocks/>
          </p:cNvCxnSpPr>
          <p:nvPr/>
        </p:nvCxnSpPr>
        <p:spPr>
          <a:xfrm flipH="1" flipV="1">
            <a:off x="2878412" y="4160520"/>
            <a:ext cx="1556428" cy="1866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flipV="1">
            <a:off x="784932" y="4259580"/>
            <a:ext cx="1455420" cy="16575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a:cxnSpLocks/>
          </p:cNvCxnSpPr>
          <p:nvPr/>
        </p:nvCxnSpPr>
        <p:spPr>
          <a:xfrm flipH="1" flipV="1">
            <a:off x="2854709" y="4572000"/>
            <a:ext cx="565944" cy="12724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flipH="1" flipV="1">
            <a:off x="2854709" y="3646329"/>
            <a:ext cx="1990277" cy="21772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flipH="1" flipV="1">
            <a:off x="2840348" y="3177540"/>
            <a:ext cx="3326676" cy="26669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flipH="1" flipV="1">
            <a:off x="2879247" y="2377440"/>
            <a:ext cx="4154550" cy="34461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a:cxnSpLocks/>
          </p:cNvCxnSpPr>
          <p:nvPr/>
        </p:nvCxnSpPr>
        <p:spPr>
          <a:xfrm flipV="1">
            <a:off x="4789318" y="2687386"/>
            <a:ext cx="3341170" cy="32297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a:cxnSpLocks/>
          </p:cNvCxnSpPr>
          <p:nvPr/>
        </p:nvCxnSpPr>
        <p:spPr>
          <a:xfrm flipV="1">
            <a:off x="6096000" y="3863340"/>
            <a:ext cx="1981095" cy="19602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a:cxnSpLocks/>
          </p:cNvCxnSpPr>
          <p:nvPr/>
        </p:nvCxnSpPr>
        <p:spPr>
          <a:xfrm flipV="1">
            <a:off x="7105918" y="4572000"/>
            <a:ext cx="1013716" cy="12515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a:cxnSpLocks/>
          </p:cNvCxnSpPr>
          <p:nvPr/>
        </p:nvCxnSpPr>
        <p:spPr>
          <a:xfrm flipV="1">
            <a:off x="7846901" y="4907280"/>
            <a:ext cx="283587" cy="8305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p:cNvCxnSpPr>
            <a:cxnSpLocks/>
          </p:cNvCxnSpPr>
          <p:nvPr/>
        </p:nvCxnSpPr>
        <p:spPr>
          <a:xfrm flipH="1" flipV="1">
            <a:off x="8830246" y="4160520"/>
            <a:ext cx="1439562" cy="16839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p:cNvCxnSpPr/>
          <p:nvPr/>
        </p:nvCxnSpPr>
        <p:spPr>
          <a:xfrm flipH="1" flipV="1">
            <a:off x="8845486" y="3421380"/>
            <a:ext cx="2134934" cy="24021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p:nvPr/>
        </p:nvCxnSpPr>
        <p:spPr>
          <a:xfrm flipV="1">
            <a:off x="275286" y="3479493"/>
            <a:ext cx="1966603" cy="23293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Прямая со стрелкой 39"/>
          <p:cNvCxnSpPr/>
          <p:nvPr/>
        </p:nvCxnSpPr>
        <p:spPr>
          <a:xfrm flipV="1">
            <a:off x="259243" y="2377440"/>
            <a:ext cx="2006138" cy="24301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Прямая со стрелкой 44"/>
          <p:cNvCxnSpPr>
            <a:cxnSpLocks/>
          </p:cNvCxnSpPr>
          <p:nvPr/>
        </p:nvCxnSpPr>
        <p:spPr>
          <a:xfrm flipV="1">
            <a:off x="5693962" y="3177540"/>
            <a:ext cx="2425672" cy="26460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Прямая со стрелкой 46"/>
          <p:cNvCxnSpPr/>
          <p:nvPr/>
        </p:nvCxnSpPr>
        <p:spPr>
          <a:xfrm flipH="1" flipV="1">
            <a:off x="8837866" y="2529840"/>
            <a:ext cx="2759774" cy="32080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50191" y="1394725"/>
            <a:ext cx="1936865" cy="2585323"/>
          </a:xfrm>
          <a:prstGeom prst="rect">
            <a:avLst/>
          </a:prstGeom>
          <a:noFill/>
        </p:spPr>
        <p:txBody>
          <a:bodyPr wrap="square" rtlCol="0">
            <a:spAutoFit/>
          </a:bodyPr>
          <a:lstStyle/>
          <a:p>
            <a:r>
              <a:rPr lang="ru-RU" dirty="0"/>
              <a:t>Отклик детектора рождается за счет излучения от естественных радионуклидов (ЕРН) в грунте, и за счет космического излучения</a:t>
            </a:r>
          </a:p>
        </p:txBody>
      </p:sp>
      <p:pic>
        <p:nvPicPr>
          <p:cNvPr id="24" name="Объект 23">
            <a:extLst>
              <a:ext uri="{FF2B5EF4-FFF2-40B4-BE49-F238E27FC236}">
                <a16:creationId xmlns:a16="http://schemas.microsoft.com/office/drawing/2014/main" id="{C2F82305-78F2-3E82-A3FA-9C037606279B}"/>
              </a:ext>
            </a:extLst>
          </p:cNvPr>
          <p:cNvPicPr>
            <a:picLocks noGrp="1" noChangeAspect="1"/>
          </p:cNvPicPr>
          <p:nvPr>
            <p:ph idx="1"/>
          </p:nvPr>
        </p:nvPicPr>
        <p:blipFill>
          <a:blip r:embed="rId4"/>
          <a:srcRect l="1617" r="-1"/>
          <a:stretch>
            <a:fillRect/>
          </a:stretch>
        </p:blipFill>
        <p:spPr>
          <a:xfrm>
            <a:off x="2240352" y="1530484"/>
            <a:ext cx="638060" cy="4351338"/>
          </a:xfrm>
        </p:spPr>
      </p:pic>
      <p:pic>
        <p:nvPicPr>
          <p:cNvPr id="33" name="Рисунок 32">
            <a:extLst>
              <a:ext uri="{FF2B5EF4-FFF2-40B4-BE49-F238E27FC236}">
                <a16:creationId xmlns:a16="http://schemas.microsoft.com/office/drawing/2014/main" id="{F6D3F4C6-185F-C09B-3850-B9B6D9A2F7B4}"/>
              </a:ext>
            </a:extLst>
          </p:cNvPr>
          <p:cNvPicPr>
            <a:picLocks noChangeAspect="1"/>
          </p:cNvPicPr>
          <p:nvPr/>
        </p:nvPicPr>
        <p:blipFill>
          <a:blip r:embed="rId5"/>
          <a:stretch>
            <a:fillRect/>
          </a:stretch>
        </p:blipFill>
        <p:spPr>
          <a:xfrm>
            <a:off x="8132991" y="1530484"/>
            <a:ext cx="728549" cy="4303520"/>
          </a:xfrm>
          <a:prstGeom prst="rect">
            <a:avLst/>
          </a:prstGeom>
        </p:spPr>
      </p:pic>
      <p:pic>
        <p:nvPicPr>
          <p:cNvPr id="35" name="Рисунок 34">
            <a:extLst>
              <a:ext uri="{FF2B5EF4-FFF2-40B4-BE49-F238E27FC236}">
                <a16:creationId xmlns:a16="http://schemas.microsoft.com/office/drawing/2014/main" id="{005A7654-4FB1-5969-0BE4-CE81DDFB9503}"/>
              </a:ext>
            </a:extLst>
          </p:cNvPr>
          <p:cNvPicPr>
            <a:picLocks noChangeAspect="1"/>
          </p:cNvPicPr>
          <p:nvPr/>
        </p:nvPicPr>
        <p:blipFill>
          <a:blip r:embed="rId6"/>
          <a:stretch>
            <a:fillRect/>
          </a:stretch>
        </p:blipFill>
        <p:spPr>
          <a:xfrm>
            <a:off x="9826018" y="5847308"/>
            <a:ext cx="2530059" cy="853514"/>
          </a:xfrm>
          <a:prstGeom prst="rect">
            <a:avLst/>
          </a:prstGeom>
        </p:spPr>
      </p:pic>
      <p:sp>
        <p:nvSpPr>
          <p:cNvPr id="46" name="TextBox 45">
            <a:extLst>
              <a:ext uri="{FF2B5EF4-FFF2-40B4-BE49-F238E27FC236}">
                <a16:creationId xmlns:a16="http://schemas.microsoft.com/office/drawing/2014/main" id="{9E23BA99-AC3D-D09D-1709-4CBB09261301}"/>
              </a:ext>
            </a:extLst>
          </p:cNvPr>
          <p:cNvSpPr txBox="1"/>
          <p:nvPr/>
        </p:nvSpPr>
        <p:spPr>
          <a:xfrm>
            <a:off x="2306562" y="1397258"/>
            <a:ext cx="461665" cy="2862322"/>
          </a:xfrm>
          <a:prstGeom prst="rect">
            <a:avLst/>
          </a:prstGeom>
          <a:noFill/>
        </p:spPr>
        <p:txBody>
          <a:bodyPr vert="vert270" wrap="square" rtlCol="0">
            <a:spAutoFit/>
          </a:bodyPr>
          <a:lstStyle/>
          <a:p>
            <a:r>
              <a:rPr lang="ru-RU" dirty="0"/>
              <a:t>Стойка детекторов</a:t>
            </a:r>
          </a:p>
        </p:txBody>
      </p:sp>
      <p:pic>
        <p:nvPicPr>
          <p:cNvPr id="48" name="Рисунок 47">
            <a:extLst>
              <a:ext uri="{FF2B5EF4-FFF2-40B4-BE49-F238E27FC236}">
                <a16:creationId xmlns:a16="http://schemas.microsoft.com/office/drawing/2014/main" id="{157B4234-FE52-0FAD-FF87-721380032BDB}"/>
              </a:ext>
            </a:extLst>
          </p:cNvPr>
          <p:cNvPicPr>
            <a:picLocks noChangeAspect="1"/>
          </p:cNvPicPr>
          <p:nvPr/>
        </p:nvPicPr>
        <p:blipFill>
          <a:blip r:embed="rId7"/>
          <a:stretch>
            <a:fillRect/>
          </a:stretch>
        </p:blipFill>
        <p:spPr>
          <a:xfrm>
            <a:off x="8231341" y="1493678"/>
            <a:ext cx="512108" cy="2962913"/>
          </a:xfrm>
          <a:prstGeom prst="rect">
            <a:avLst/>
          </a:prstGeom>
        </p:spPr>
      </p:pic>
    </p:spTree>
    <p:extLst>
      <p:ext uri="{BB962C8B-B14F-4D97-AF65-F5344CB8AC3E}">
        <p14:creationId xmlns:p14="http://schemas.microsoft.com/office/powerpoint/2010/main" val="2890878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3545176" y="4048401"/>
            <a:ext cx="4171950" cy="1905000"/>
          </a:xfrm>
          <a:prstGeom prst="rect">
            <a:avLst/>
          </a:prstGeom>
        </p:spPr>
      </p:pic>
      <p:sp>
        <p:nvSpPr>
          <p:cNvPr id="2" name="Заголовок 1"/>
          <p:cNvSpPr>
            <a:spLocks noGrp="1"/>
          </p:cNvSpPr>
          <p:nvPr>
            <p:ph type="title"/>
          </p:nvPr>
        </p:nvSpPr>
        <p:spPr/>
        <p:txBody>
          <a:bodyPr>
            <a:normAutofit/>
          </a:bodyPr>
          <a:lstStyle/>
          <a:p>
            <a:r>
              <a:rPr lang="ru-RU" sz="2000" b="1" dirty="0"/>
              <a:t>Откуда берется фоновое излучение?</a:t>
            </a:r>
          </a:p>
        </p:txBody>
      </p:sp>
      <p:pic>
        <p:nvPicPr>
          <p:cNvPr id="6" name="Рисунок 5"/>
          <p:cNvPicPr>
            <a:picLocks noChangeAspect="1"/>
          </p:cNvPicPr>
          <p:nvPr/>
        </p:nvPicPr>
        <p:blipFill>
          <a:blip r:embed="rId3"/>
          <a:stretch>
            <a:fillRect/>
          </a:stretch>
        </p:blipFill>
        <p:spPr>
          <a:xfrm>
            <a:off x="150191" y="5846555"/>
            <a:ext cx="2533748" cy="851425"/>
          </a:xfrm>
          <a:prstGeom prst="rect">
            <a:avLst/>
          </a:prstGeom>
        </p:spPr>
      </p:pic>
      <p:pic>
        <p:nvPicPr>
          <p:cNvPr id="7" name="Рисунок 6"/>
          <p:cNvPicPr>
            <a:picLocks noChangeAspect="1"/>
          </p:cNvPicPr>
          <p:nvPr/>
        </p:nvPicPr>
        <p:blipFill>
          <a:blip r:embed="rId4"/>
          <a:stretch>
            <a:fillRect/>
          </a:stretch>
        </p:blipFill>
        <p:spPr>
          <a:xfrm>
            <a:off x="2854709" y="5844466"/>
            <a:ext cx="2530059" cy="853514"/>
          </a:xfrm>
          <a:prstGeom prst="rect">
            <a:avLst/>
          </a:prstGeom>
        </p:spPr>
      </p:pic>
      <p:pic>
        <p:nvPicPr>
          <p:cNvPr id="8" name="Рисунок 7"/>
          <p:cNvPicPr>
            <a:picLocks noChangeAspect="1"/>
          </p:cNvPicPr>
          <p:nvPr/>
        </p:nvPicPr>
        <p:blipFill>
          <a:blip r:embed="rId4"/>
          <a:stretch>
            <a:fillRect/>
          </a:stretch>
        </p:blipFill>
        <p:spPr>
          <a:xfrm>
            <a:off x="5439758" y="5844466"/>
            <a:ext cx="2530059" cy="853514"/>
          </a:xfrm>
          <a:prstGeom prst="rect">
            <a:avLst/>
          </a:prstGeom>
        </p:spPr>
      </p:pic>
      <p:pic>
        <p:nvPicPr>
          <p:cNvPr id="9" name="Рисунок 8"/>
          <p:cNvPicPr>
            <a:picLocks noChangeAspect="1"/>
          </p:cNvPicPr>
          <p:nvPr/>
        </p:nvPicPr>
        <p:blipFill>
          <a:blip r:embed="rId4"/>
          <a:stretch>
            <a:fillRect/>
          </a:stretch>
        </p:blipFill>
        <p:spPr>
          <a:xfrm>
            <a:off x="7587458" y="5844466"/>
            <a:ext cx="2530059" cy="853514"/>
          </a:xfrm>
          <a:prstGeom prst="rect">
            <a:avLst/>
          </a:prstGeom>
        </p:spPr>
      </p:pic>
      <p:cxnSp>
        <p:nvCxnSpPr>
          <p:cNvPr id="13" name="Прямая со стрелкой 12"/>
          <p:cNvCxnSpPr/>
          <p:nvPr/>
        </p:nvCxnSpPr>
        <p:spPr>
          <a:xfrm flipH="1" flipV="1">
            <a:off x="2934065" y="4427220"/>
            <a:ext cx="1340755" cy="1600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flipV="1">
            <a:off x="762000" y="4259580"/>
            <a:ext cx="1455420" cy="16575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flipH="1" flipV="1">
            <a:off x="2854709" y="3646329"/>
            <a:ext cx="1990277" cy="21772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flipH="1" flipV="1">
            <a:off x="2769324" y="3177540"/>
            <a:ext cx="3326676" cy="26669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flipH="1" flipV="1">
            <a:off x="2836339" y="2377440"/>
            <a:ext cx="4154550" cy="34461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flipV="1">
            <a:off x="4530238" y="2369669"/>
            <a:ext cx="3574358" cy="35474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p:nvPr/>
        </p:nvCxnSpPr>
        <p:spPr>
          <a:xfrm flipV="1">
            <a:off x="5783580" y="3543300"/>
            <a:ext cx="2198466" cy="22802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p:nvPr/>
        </p:nvCxnSpPr>
        <p:spPr>
          <a:xfrm flipV="1">
            <a:off x="6808738" y="4160520"/>
            <a:ext cx="1298942" cy="16630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p:nvPr/>
        </p:nvCxnSpPr>
        <p:spPr>
          <a:xfrm flipV="1">
            <a:off x="7443041" y="4427220"/>
            <a:ext cx="658911" cy="13106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p:cNvCxnSpPr/>
          <p:nvPr/>
        </p:nvCxnSpPr>
        <p:spPr>
          <a:xfrm flipH="1" flipV="1">
            <a:off x="8815006" y="3421380"/>
            <a:ext cx="2134934" cy="24021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p:nvPr/>
        </p:nvCxnSpPr>
        <p:spPr>
          <a:xfrm flipV="1">
            <a:off x="251096" y="3408469"/>
            <a:ext cx="1966603" cy="23293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Прямая со стрелкой 39"/>
          <p:cNvCxnSpPr/>
          <p:nvPr/>
        </p:nvCxnSpPr>
        <p:spPr>
          <a:xfrm flipV="1">
            <a:off x="205903" y="2377440"/>
            <a:ext cx="2006138" cy="24301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Прямая со стрелкой 44"/>
          <p:cNvCxnSpPr/>
          <p:nvPr/>
        </p:nvCxnSpPr>
        <p:spPr>
          <a:xfrm flipV="1">
            <a:off x="5389162" y="2804160"/>
            <a:ext cx="2710898" cy="30193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Прямая со стрелкой 46"/>
          <p:cNvCxnSpPr/>
          <p:nvPr/>
        </p:nvCxnSpPr>
        <p:spPr>
          <a:xfrm flipH="1" flipV="1">
            <a:off x="8815006" y="2529840"/>
            <a:ext cx="2759774" cy="32080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flipV="1">
            <a:off x="6643947" y="3848793"/>
            <a:ext cx="1463733" cy="16791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flipH="1" flipV="1">
            <a:off x="2837183" y="3415941"/>
            <a:ext cx="1970316" cy="19080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flipH="1" flipV="1">
            <a:off x="2898626" y="3985260"/>
            <a:ext cx="1510819" cy="16762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flipV="1">
            <a:off x="5502561" y="2607167"/>
            <a:ext cx="2566221" cy="26201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p:nvPr/>
        </p:nvCxnSpPr>
        <p:spPr>
          <a:xfrm flipH="1" flipV="1">
            <a:off x="2795413" y="2730141"/>
            <a:ext cx="2894583" cy="24971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835493" y="1114240"/>
            <a:ext cx="1936865" cy="3693319"/>
          </a:xfrm>
          <a:prstGeom prst="rect">
            <a:avLst/>
          </a:prstGeom>
          <a:noFill/>
        </p:spPr>
        <p:txBody>
          <a:bodyPr wrap="square" rtlCol="0">
            <a:spAutoFit/>
          </a:bodyPr>
          <a:lstStyle/>
          <a:p>
            <a:r>
              <a:rPr lang="ru-RU" dirty="0"/>
              <a:t>При осадках фоновое излучение возрастает за счет вымывания из атмосферы дочерних продуктов распада Радона.</a:t>
            </a:r>
          </a:p>
          <a:p>
            <a:r>
              <a:rPr lang="ru-RU" dirty="0"/>
              <a:t>Скорость счета детектора увеличивается от 10% до 2-х раз.</a:t>
            </a:r>
          </a:p>
        </p:txBody>
      </p:sp>
      <p:pic>
        <p:nvPicPr>
          <p:cNvPr id="24" name="Объект 23">
            <a:extLst>
              <a:ext uri="{FF2B5EF4-FFF2-40B4-BE49-F238E27FC236}">
                <a16:creationId xmlns:a16="http://schemas.microsoft.com/office/drawing/2014/main" id="{7CD76226-DF8B-80A4-2909-C618E1B765E9}"/>
              </a:ext>
            </a:extLst>
          </p:cNvPr>
          <p:cNvPicPr>
            <a:picLocks noGrp="1" noChangeAspect="1"/>
          </p:cNvPicPr>
          <p:nvPr>
            <p:ph idx="1"/>
          </p:nvPr>
        </p:nvPicPr>
        <p:blipFill>
          <a:blip r:embed="rId5"/>
          <a:stretch>
            <a:fillRect/>
          </a:stretch>
        </p:blipFill>
        <p:spPr>
          <a:xfrm>
            <a:off x="2213372" y="1564413"/>
            <a:ext cx="633808" cy="4351338"/>
          </a:xfrm>
          <a:prstGeom prst="rect">
            <a:avLst/>
          </a:prstGeom>
        </p:spPr>
      </p:pic>
      <p:pic>
        <p:nvPicPr>
          <p:cNvPr id="28" name="Рисунок 27">
            <a:extLst>
              <a:ext uri="{FF2B5EF4-FFF2-40B4-BE49-F238E27FC236}">
                <a16:creationId xmlns:a16="http://schemas.microsoft.com/office/drawing/2014/main" id="{D27F991F-5805-C616-1F7E-DAA562294BF9}"/>
              </a:ext>
            </a:extLst>
          </p:cNvPr>
          <p:cNvPicPr>
            <a:picLocks noChangeAspect="1"/>
          </p:cNvPicPr>
          <p:nvPr/>
        </p:nvPicPr>
        <p:blipFill>
          <a:blip r:embed="rId6"/>
          <a:stretch>
            <a:fillRect/>
          </a:stretch>
        </p:blipFill>
        <p:spPr>
          <a:xfrm>
            <a:off x="8084857" y="1558298"/>
            <a:ext cx="731583" cy="4304149"/>
          </a:xfrm>
          <a:prstGeom prst="rect">
            <a:avLst/>
          </a:prstGeom>
        </p:spPr>
      </p:pic>
      <p:pic>
        <p:nvPicPr>
          <p:cNvPr id="30" name="Рисунок 29">
            <a:extLst>
              <a:ext uri="{FF2B5EF4-FFF2-40B4-BE49-F238E27FC236}">
                <a16:creationId xmlns:a16="http://schemas.microsoft.com/office/drawing/2014/main" id="{D02EC99F-4ED5-88D7-1254-94919C37FD2F}"/>
              </a:ext>
            </a:extLst>
          </p:cNvPr>
          <p:cNvPicPr>
            <a:picLocks noChangeAspect="1"/>
          </p:cNvPicPr>
          <p:nvPr/>
        </p:nvPicPr>
        <p:blipFill>
          <a:blip r:embed="rId7"/>
          <a:stretch>
            <a:fillRect/>
          </a:stretch>
        </p:blipFill>
        <p:spPr>
          <a:xfrm>
            <a:off x="9567796" y="5844466"/>
            <a:ext cx="2530059" cy="853514"/>
          </a:xfrm>
          <a:prstGeom prst="rect">
            <a:avLst/>
          </a:prstGeom>
        </p:spPr>
      </p:pic>
      <p:pic>
        <p:nvPicPr>
          <p:cNvPr id="32" name="Рисунок 31">
            <a:extLst>
              <a:ext uri="{FF2B5EF4-FFF2-40B4-BE49-F238E27FC236}">
                <a16:creationId xmlns:a16="http://schemas.microsoft.com/office/drawing/2014/main" id="{E62C0FD0-7530-63D9-E0F2-2B9991D242A7}"/>
              </a:ext>
            </a:extLst>
          </p:cNvPr>
          <p:cNvPicPr>
            <a:picLocks noChangeAspect="1"/>
          </p:cNvPicPr>
          <p:nvPr/>
        </p:nvPicPr>
        <p:blipFill>
          <a:blip r:embed="rId8"/>
          <a:stretch>
            <a:fillRect/>
          </a:stretch>
        </p:blipFill>
        <p:spPr>
          <a:xfrm>
            <a:off x="2288789" y="1694745"/>
            <a:ext cx="512108" cy="2962913"/>
          </a:xfrm>
          <a:prstGeom prst="rect">
            <a:avLst/>
          </a:prstGeom>
        </p:spPr>
      </p:pic>
      <p:pic>
        <p:nvPicPr>
          <p:cNvPr id="33" name="Рисунок 32">
            <a:extLst>
              <a:ext uri="{FF2B5EF4-FFF2-40B4-BE49-F238E27FC236}">
                <a16:creationId xmlns:a16="http://schemas.microsoft.com/office/drawing/2014/main" id="{CE7B315C-FF65-2195-0552-6FB0233EA502}"/>
              </a:ext>
            </a:extLst>
          </p:cNvPr>
          <p:cNvPicPr>
            <a:picLocks noChangeAspect="1"/>
          </p:cNvPicPr>
          <p:nvPr/>
        </p:nvPicPr>
        <p:blipFill>
          <a:blip r:embed="rId8"/>
          <a:stretch>
            <a:fillRect/>
          </a:stretch>
        </p:blipFill>
        <p:spPr>
          <a:xfrm>
            <a:off x="8190166" y="1659548"/>
            <a:ext cx="512108" cy="2962913"/>
          </a:xfrm>
          <a:prstGeom prst="rect">
            <a:avLst/>
          </a:prstGeom>
        </p:spPr>
      </p:pic>
    </p:spTree>
    <p:extLst>
      <p:ext uri="{BB962C8B-B14F-4D97-AF65-F5344CB8AC3E}">
        <p14:creationId xmlns:p14="http://schemas.microsoft.com/office/powerpoint/2010/main" val="3340299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Рисунок 28">
            <a:extLst>
              <a:ext uri="{FF2B5EF4-FFF2-40B4-BE49-F238E27FC236}">
                <a16:creationId xmlns:a16="http://schemas.microsoft.com/office/drawing/2014/main" id="{56D0B248-99E9-EF87-236B-A69170150794}"/>
              </a:ext>
            </a:extLst>
          </p:cNvPr>
          <p:cNvPicPr>
            <a:picLocks noChangeAspect="1"/>
          </p:cNvPicPr>
          <p:nvPr/>
        </p:nvPicPr>
        <p:blipFill>
          <a:blip r:embed="rId2"/>
          <a:stretch>
            <a:fillRect/>
          </a:stretch>
        </p:blipFill>
        <p:spPr>
          <a:xfrm>
            <a:off x="8107995" y="1555557"/>
            <a:ext cx="731583" cy="4304149"/>
          </a:xfrm>
          <a:prstGeom prst="rect">
            <a:avLst/>
          </a:prstGeom>
        </p:spPr>
      </p:pic>
      <p:pic>
        <p:nvPicPr>
          <p:cNvPr id="24" name="Рисунок 23">
            <a:extLst>
              <a:ext uri="{FF2B5EF4-FFF2-40B4-BE49-F238E27FC236}">
                <a16:creationId xmlns:a16="http://schemas.microsoft.com/office/drawing/2014/main" id="{D0D54AA9-CD4B-D4F2-793D-D9AF6FECB219}"/>
              </a:ext>
            </a:extLst>
          </p:cNvPr>
          <p:cNvPicPr>
            <a:picLocks noChangeAspect="1"/>
          </p:cNvPicPr>
          <p:nvPr/>
        </p:nvPicPr>
        <p:blipFill>
          <a:blip r:embed="rId3"/>
          <a:stretch>
            <a:fillRect/>
          </a:stretch>
        </p:blipFill>
        <p:spPr>
          <a:xfrm>
            <a:off x="2334741" y="1497641"/>
            <a:ext cx="634039" cy="4346825"/>
          </a:xfrm>
          <a:prstGeom prst="rect">
            <a:avLst/>
          </a:prstGeom>
        </p:spPr>
      </p:pic>
      <p:pic>
        <p:nvPicPr>
          <p:cNvPr id="26" name="Объект 25"/>
          <p:cNvPicPr>
            <a:picLocks noGrp="1" noChangeAspect="1"/>
          </p:cNvPicPr>
          <p:nvPr>
            <p:ph idx="1"/>
          </p:nvPr>
        </p:nvPicPr>
        <p:blipFill>
          <a:blip r:embed="rId4"/>
          <a:stretch>
            <a:fillRect/>
          </a:stretch>
        </p:blipFill>
        <p:spPr>
          <a:xfrm>
            <a:off x="3504231" y="898673"/>
            <a:ext cx="4342670" cy="5018416"/>
          </a:xfrm>
          <a:prstGeom prst="rect">
            <a:avLst/>
          </a:prstGeom>
        </p:spPr>
      </p:pic>
      <p:sp>
        <p:nvSpPr>
          <p:cNvPr id="2" name="Заголовок 1"/>
          <p:cNvSpPr>
            <a:spLocks noGrp="1"/>
          </p:cNvSpPr>
          <p:nvPr>
            <p:ph type="title"/>
          </p:nvPr>
        </p:nvSpPr>
        <p:spPr>
          <a:xfrm>
            <a:off x="319676" y="365125"/>
            <a:ext cx="11034124" cy="625475"/>
          </a:xfrm>
        </p:spPr>
        <p:txBody>
          <a:bodyPr>
            <a:noAutofit/>
          </a:bodyPr>
          <a:lstStyle/>
          <a:p>
            <a:r>
              <a:rPr lang="ru-RU" sz="2000" b="1" dirty="0"/>
              <a:t>Как происходит экранирование детекторов СРК </a:t>
            </a:r>
            <a:br>
              <a:rPr lang="ru-RU" sz="2000" b="1" dirty="0"/>
            </a:br>
            <a:r>
              <a:rPr lang="ru-RU" sz="2000" b="1" dirty="0"/>
              <a:t>транспортным средством?</a:t>
            </a:r>
          </a:p>
        </p:txBody>
      </p:sp>
      <p:pic>
        <p:nvPicPr>
          <p:cNvPr id="6" name="Рисунок 5"/>
          <p:cNvPicPr>
            <a:picLocks noChangeAspect="1"/>
          </p:cNvPicPr>
          <p:nvPr/>
        </p:nvPicPr>
        <p:blipFill>
          <a:blip r:embed="rId5"/>
          <a:stretch>
            <a:fillRect/>
          </a:stretch>
        </p:blipFill>
        <p:spPr>
          <a:xfrm>
            <a:off x="150191" y="5846555"/>
            <a:ext cx="2533748" cy="851425"/>
          </a:xfrm>
          <a:prstGeom prst="rect">
            <a:avLst/>
          </a:prstGeom>
        </p:spPr>
      </p:pic>
      <p:pic>
        <p:nvPicPr>
          <p:cNvPr id="7" name="Рисунок 6"/>
          <p:cNvPicPr>
            <a:picLocks noChangeAspect="1"/>
          </p:cNvPicPr>
          <p:nvPr/>
        </p:nvPicPr>
        <p:blipFill>
          <a:blip r:embed="rId6"/>
          <a:stretch>
            <a:fillRect/>
          </a:stretch>
        </p:blipFill>
        <p:spPr>
          <a:xfrm>
            <a:off x="2854709" y="5844466"/>
            <a:ext cx="2530059" cy="853514"/>
          </a:xfrm>
          <a:prstGeom prst="rect">
            <a:avLst/>
          </a:prstGeom>
        </p:spPr>
      </p:pic>
      <p:pic>
        <p:nvPicPr>
          <p:cNvPr id="8" name="Рисунок 7"/>
          <p:cNvPicPr>
            <a:picLocks noChangeAspect="1"/>
          </p:cNvPicPr>
          <p:nvPr/>
        </p:nvPicPr>
        <p:blipFill>
          <a:blip r:embed="rId6"/>
          <a:stretch>
            <a:fillRect/>
          </a:stretch>
        </p:blipFill>
        <p:spPr>
          <a:xfrm>
            <a:off x="5333078" y="5844466"/>
            <a:ext cx="2530059" cy="853514"/>
          </a:xfrm>
          <a:prstGeom prst="rect">
            <a:avLst/>
          </a:prstGeom>
        </p:spPr>
      </p:pic>
      <p:pic>
        <p:nvPicPr>
          <p:cNvPr id="9" name="Рисунок 8"/>
          <p:cNvPicPr>
            <a:picLocks noChangeAspect="1"/>
          </p:cNvPicPr>
          <p:nvPr/>
        </p:nvPicPr>
        <p:blipFill>
          <a:blip r:embed="rId6"/>
          <a:stretch>
            <a:fillRect/>
          </a:stretch>
        </p:blipFill>
        <p:spPr>
          <a:xfrm>
            <a:off x="7724618" y="5844466"/>
            <a:ext cx="2530059" cy="853514"/>
          </a:xfrm>
          <a:prstGeom prst="rect">
            <a:avLst/>
          </a:prstGeom>
        </p:spPr>
      </p:pic>
      <p:cxnSp>
        <p:nvCxnSpPr>
          <p:cNvPr id="10" name="Прямая со стрелкой 9"/>
          <p:cNvCxnSpPr/>
          <p:nvPr/>
        </p:nvCxnSpPr>
        <p:spPr>
          <a:xfrm flipH="1" flipV="1">
            <a:off x="3094085" y="4427220"/>
            <a:ext cx="1340755" cy="1600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flipV="1">
            <a:off x="838200" y="4259580"/>
            <a:ext cx="1455420" cy="16575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H="1" flipV="1">
            <a:off x="3036753" y="4655820"/>
            <a:ext cx="383900" cy="11886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a:cxnSpLocks/>
          </p:cNvCxnSpPr>
          <p:nvPr/>
        </p:nvCxnSpPr>
        <p:spPr>
          <a:xfrm flipV="1">
            <a:off x="7105918" y="4168723"/>
            <a:ext cx="985383" cy="16548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a:cxnSpLocks/>
          </p:cNvCxnSpPr>
          <p:nvPr/>
        </p:nvCxnSpPr>
        <p:spPr>
          <a:xfrm flipV="1">
            <a:off x="7793561" y="4722141"/>
            <a:ext cx="303059" cy="10157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flipH="1" flipV="1">
            <a:off x="8815006" y="3421380"/>
            <a:ext cx="2134934" cy="24021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flipV="1">
            <a:off x="319676" y="3408469"/>
            <a:ext cx="1966603" cy="23293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flipV="1">
            <a:off x="259243" y="2377440"/>
            <a:ext cx="2006138" cy="24301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flipH="1" flipV="1">
            <a:off x="8815006" y="2529840"/>
            <a:ext cx="2759774" cy="32080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4" name="Рисунок 13">
            <a:extLst>
              <a:ext uri="{FF2B5EF4-FFF2-40B4-BE49-F238E27FC236}">
                <a16:creationId xmlns:a16="http://schemas.microsoft.com/office/drawing/2014/main" id="{F4A56CD1-E99B-B634-FB79-F003D8654952}"/>
              </a:ext>
            </a:extLst>
          </p:cNvPr>
          <p:cNvPicPr>
            <a:picLocks noChangeAspect="1"/>
          </p:cNvPicPr>
          <p:nvPr/>
        </p:nvPicPr>
        <p:blipFill>
          <a:blip r:embed="rId7"/>
          <a:stretch>
            <a:fillRect/>
          </a:stretch>
        </p:blipFill>
        <p:spPr>
          <a:xfrm>
            <a:off x="2430245" y="1379226"/>
            <a:ext cx="512108" cy="2962913"/>
          </a:xfrm>
          <a:prstGeom prst="rect">
            <a:avLst/>
          </a:prstGeom>
        </p:spPr>
      </p:pic>
      <p:pic>
        <p:nvPicPr>
          <p:cNvPr id="16" name="Рисунок 15">
            <a:extLst>
              <a:ext uri="{FF2B5EF4-FFF2-40B4-BE49-F238E27FC236}">
                <a16:creationId xmlns:a16="http://schemas.microsoft.com/office/drawing/2014/main" id="{652C11EC-D9EA-9459-941E-1E94419A56FA}"/>
              </a:ext>
            </a:extLst>
          </p:cNvPr>
          <p:cNvPicPr>
            <a:picLocks noChangeAspect="1"/>
          </p:cNvPicPr>
          <p:nvPr/>
        </p:nvPicPr>
        <p:blipFill>
          <a:blip r:embed="rId7"/>
          <a:stretch>
            <a:fillRect/>
          </a:stretch>
        </p:blipFill>
        <p:spPr>
          <a:xfrm>
            <a:off x="8190166" y="1389635"/>
            <a:ext cx="512108" cy="2962913"/>
          </a:xfrm>
          <a:prstGeom prst="rect">
            <a:avLst/>
          </a:prstGeom>
        </p:spPr>
      </p:pic>
      <p:pic>
        <p:nvPicPr>
          <p:cNvPr id="28" name="Рисунок 27">
            <a:extLst>
              <a:ext uri="{FF2B5EF4-FFF2-40B4-BE49-F238E27FC236}">
                <a16:creationId xmlns:a16="http://schemas.microsoft.com/office/drawing/2014/main" id="{448B9CFE-5788-7574-A9E2-1F9FA2719248}"/>
              </a:ext>
            </a:extLst>
          </p:cNvPr>
          <p:cNvPicPr>
            <a:picLocks noChangeAspect="1"/>
          </p:cNvPicPr>
          <p:nvPr/>
        </p:nvPicPr>
        <p:blipFill>
          <a:blip r:embed="rId7"/>
          <a:stretch>
            <a:fillRect/>
          </a:stretch>
        </p:blipFill>
        <p:spPr>
          <a:xfrm>
            <a:off x="5839946" y="1947543"/>
            <a:ext cx="512108" cy="2962913"/>
          </a:xfrm>
          <a:prstGeom prst="rect">
            <a:avLst/>
          </a:prstGeom>
        </p:spPr>
      </p:pic>
      <p:pic>
        <p:nvPicPr>
          <p:cNvPr id="30" name="Рисунок 29">
            <a:extLst>
              <a:ext uri="{FF2B5EF4-FFF2-40B4-BE49-F238E27FC236}">
                <a16:creationId xmlns:a16="http://schemas.microsoft.com/office/drawing/2014/main" id="{B43B8B46-99CF-2B94-0519-A73788DD262C}"/>
              </a:ext>
            </a:extLst>
          </p:cNvPr>
          <p:cNvPicPr>
            <a:picLocks noChangeAspect="1"/>
          </p:cNvPicPr>
          <p:nvPr/>
        </p:nvPicPr>
        <p:blipFill>
          <a:blip r:embed="rId8"/>
          <a:stretch>
            <a:fillRect/>
          </a:stretch>
        </p:blipFill>
        <p:spPr>
          <a:xfrm>
            <a:off x="9797173" y="5844466"/>
            <a:ext cx="2530059" cy="853514"/>
          </a:xfrm>
          <a:prstGeom prst="rect">
            <a:avLst/>
          </a:prstGeom>
        </p:spPr>
      </p:pic>
      <p:cxnSp>
        <p:nvCxnSpPr>
          <p:cNvPr id="4" name="Прямая со стрелкой 3">
            <a:extLst>
              <a:ext uri="{FF2B5EF4-FFF2-40B4-BE49-F238E27FC236}">
                <a16:creationId xmlns:a16="http://schemas.microsoft.com/office/drawing/2014/main" id="{E192D457-0F52-CF49-9A28-D25DD8417414}"/>
              </a:ext>
            </a:extLst>
          </p:cNvPr>
          <p:cNvCxnSpPr>
            <a:cxnSpLocks/>
          </p:cNvCxnSpPr>
          <p:nvPr/>
        </p:nvCxnSpPr>
        <p:spPr>
          <a:xfrm flipH="1" flipV="1">
            <a:off x="8830246" y="4160520"/>
            <a:ext cx="1439562" cy="16839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7315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Рисунок 27">
            <a:extLst>
              <a:ext uri="{FF2B5EF4-FFF2-40B4-BE49-F238E27FC236}">
                <a16:creationId xmlns:a16="http://schemas.microsoft.com/office/drawing/2014/main" id="{F0A4CB2D-75FE-8842-1940-961AB538C97F}"/>
              </a:ext>
            </a:extLst>
          </p:cNvPr>
          <p:cNvPicPr>
            <a:picLocks noChangeAspect="1"/>
          </p:cNvPicPr>
          <p:nvPr/>
        </p:nvPicPr>
        <p:blipFill>
          <a:blip r:embed="rId2"/>
          <a:stretch>
            <a:fillRect/>
          </a:stretch>
        </p:blipFill>
        <p:spPr>
          <a:xfrm>
            <a:off x="2106242" y="1149897"/>
            <a:ext cx="634039" cy="4346825"/>
          </a:xfrm>
          <a:prstGeom prst="rect">
            <a:avLst/>
          </a:prstGeom>
        </p:spPr>
      </p:pic>
      <p:pic>
        <p:nvPicPr>
          <p:cNvPr id="11" name="Рисунок 10">
            <a:extLst>
              <a:ext uri="{FF2B5EF4-FFF2-40B4-BE49-F238E27FC236}">
                <a16:creationId xmlns:a16="http://schemas.microsoft.com/office/drawing/2014/main" id="{0620BF0E-2D49-7160-2BA8-61FD7DE8A7D8}"/>
              </a:ext>
            </a:extLst>
          </p:cNvPr>
          <p:cNvPicPr>
            <a:picLocks noChangeAspect="1"/>
          </p:cNvPicPr>
          <p:nvPr/>
        </p:nvPicPr>
        <p:blipFill>
          <a:blip r:embed="rId3"/>
          <a:stretch>
            <a:fillRect/>
          </a:stretch>
        </p:blipFill>
        <p:spPr>
          <a:xfrm>
            <a:off x="8504331" y="1188207"/>
            <a:ext cx="731583" cy="4304149"/>
          </a:xfrm>
          <a:prstGeom prst="rect">
            <a:avLst/>
          </a:prstGeom>
        </p:spPr>
      </p:pic>
      <p:sp>
        <p:nvSpPr>
          <p:cNvPr id="2" name="Заголовок 1"/>
          <p:cNvSpPr>
            <a:spLocks noGrp="1"/>
          </p:cNvSpPr>
          <p:nvPr>
            <p:ph type="title"/>
          </p:nvPr>
        </p:nvSpPr>
        <p:spPr>
          <a:xfrm>
            <a:off x="137323" y="-3888"/>
            <a:ext cx="5143337" cy="1081818"/>
          </a:xfrm>
        </p:spPr>
        <p:txBody>
          <a:bodyPr>
            <a:noAutofit/>
          </a:bodyPr>
          <a:lstStyle/>
          <a:p>
            <a:br>
              <a:rPr lang="ru-RU" sz="2000" dirty="0"/>
            </a:br>
            <a:r>
              <a:rPr lang="ru-RU" sz="2000" dirty="0"/>
              <a:t>Предлагаемая схема расположения детектора </a:t>
            </a:r>
            <a:r>
              <a:rPr lang="en-US" sz="2000" dirty="0" err="1"/>
              <a:t>NaI</a:t>
            </a:r>
            <a:r>
              <a:rPr lang="en-US" sz="2000" dirty="0"/>
              <a:t>(Tl) Ø63</a:t>
            </a:r>
            <a:r>
              <a:rPr lang="ru-RU" sz="2000" dirty="0"/>
              <a:t>х160 мм</a:t>
            </a:r>
            <a:br>
              <a:rPr lang="ru-RU" sz="2000" dirty="0"/>
            </a:br>
            <a:r>
              <a:rPr lang="ru-RU" sz="2000" dirty="0"/>
              <a:t>(далее детектор БДКГ-19)</a:t>
            </a:r>
            <a:br>
              <a:rPr lang="ru-RU" sz="2000" dirty="0"/>
            </a:br>
            <a:endParaRPr lang="ru-RU" sz="2000" dirty="0"/>
          </a:p>
        </p:txBody>
      </p:sp>
      <p:pic>
        <p:nvPicPr>
          <p:cNvPr id="27" name="Объект 26"/>
          <p:cNvPicPr>
            <a:picLocks noGrp="1" noChangeAspect="1"/>
          </p:cNvPicPr>
          <p:nvPr>
            <p:ph idx="1"/>
          </p:nvPr>
        </p:nvPicPr>
        <p:blipFill>
          <a:blip r:embed="rId4"/>
          <a:stretch>
            <a:fillRect/>
          </a:stretch>
        </p:blipFill>
        <p:spPr>
          <a:xfrm>
            <a:off x="4867549" y="2098196"/>
            <a:ext cx="2456901" cy="2993395"/>
          </a:xfrm>
          <a:prstGeom prst="rect">
            <a:avLst/>
          </a:prstGeom>
        </p:spPr>
      </p:pic>
      <p:sp>
        <p:nvSpPr>
          <p:cNvPr id="4" name="Заголовок 1"/>
          <p:cNvSpPr txBox="1">
            <a:spLocks/>
          </p:cNvSpPr>
          <p:nvPr/>
        </p:nvSpPr>
        <p:spPr>
          <a:xfrm>
            <a:off x="722978" y="-68795"/>
            <a:ext cx="10515600" cy="6254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ru-RU" sz="2000" dirty="0"/>
          </a:p>
        </p:txBody>
      </p:sp>
      <p:pic>
        <p:nvPicPr>
          <p:cNvPr id="5" name="Объект 25"/>
          <p:cNvPicPr>
            <a:picLocks noChangeAspect="1"/>
          </p:cNvPicPr>
          <p:nvPr/>
        </p:nvPicPr>
        <p:blipFill>
          <a:blip r:embed="rId5"/>
          <a:stretch>
            <a:fillRect/>
          </a:stretch>
        </p:blipFill>
        <p:spPr>
          <a:xfrm>
            <a:off x="3504231" y="492273"/>
            <a:ext cx="4342670" cy="5018416"/>
          </a:xfrm>
          <a:prstGeom prst="rect">
            <a:avLst/>
          </a:prstGeom>
        </p:spPr>
      </p:pic>
      <p:pic>
        <p:nvPicPr>
          <p:cNvPr id="9" name="Рисунок 8"/>
          <p:cNvPicPr>
            <a:picLocks noChangeAspect="1"/>
          </p:cNvPicPr>
          <p:nvPr/>
        </p:nvPicPr>
        <p:blipFill>
          <a:blip r:embed="rId6"/>
          <a:stretch>
            <a:fillRect/>
          </a:stretch>
        </p:blipFill>
        <p:spPr>
          <a:xfrm>
            <a:off x="2842540" y="5465047"/>
            <a:ext cx="2530059" cy="853514"/>
          </a:xfrm>
          <a:prstGeom prst="rect">
            <a:avLst/>
          </a:prstGeom>
        </p:spPr>
      </p:pic>
      <p:pic>
        <p:nvPicPr>
          <p:cNvPr id="10" name="Рисунок 9"/>
          <p:cNvPicPr>
            <a:picLocks noChangeAspect="1"/>
          </p:cNvPicPr>
          <p:nvPr/>
        </p:nvPicPr>
        <p:blipFill>
          <a:blip r:embed="rId6"/>
          <a:stretch>
            <a:fillRect/>
          </a:stretch>
        </p:blipFill>
        <p:spPr>
          <a:xfrm>
            <a:off x="6011369" y="5465570"/>
            <a:ext cx="2530059" cy="853514"/>
          </a:xfrm>
          <a:prstGeom prst="rect">
            <a:avLst/>
          </a:prstGeom>
        </p:spPr>
      </p:pic>
      <p:cxnSp>
        <p:nvCxnSpPr>
          <p:cNvPr id="12" name="Прямая со стрелкой 11"/>
          <p:cNvCxnSpPr/>
          <p:nvPr/>
        </p:nvCxnSpPr>
        <p:spPr>
          <a:xfrm flipH="1" flipV="1">
            <a:off x="3094085" y="4020820"/>
            <a:ext cx="1340755" cy="1600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flipV="1">
            <a:off x="693420" y="3853180"/>
            <a:ext cx="1455420" cy="16575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flipH="1" flipV="1">
            <a:off x="3036753" y="4249420"/>
            <a:ext cx="383900" cy="11886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flipV="1">
            <a:off x="7105918" y="3754120"/>
            <a:ext cx="1298942" cy="16630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flipV="1">
            <a:off x="7846901" y="4020820"/>
            <a:ext cx="658911" cy="13106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flipH="1" flipV="1">
            <a:off x="9211246" y="3754120"/>
            <a:ext cx="1439562" cy="16839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flipH="1" flipV="1">
            <a:off x="9162805" y="3033604"/>
            <a:ext cx="2134934" cy="24021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flipV="1">
            <a:off x="190136" y="3002069"/>
            <a:ext cx="1966603" cy="23293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flipV="1">
            <a:off x="137323" y="1971040"/>
            <a:ext cx="2006138" cy="24301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flipH="1" flipV="1">
            <a:off x="9157906" y="2123440"/>
            <a:ext cx="2759774" cy="32080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3" name="Рисунок 22"/>
          <p:cNvPicPr>
            <a:picLocks noChangeAspect="1"/>
          </p:cNvPicPr>
          <p:nvPr/>
        </p:nvPicPr>
        <p:blipFill>
          <a:blip r:embed="rId7"/>
          <a:stretch>
            <a:fillRect/>
          </a:stretch>
        </p:blipFill>
        <p:spPr>
          <a:xfrm>
            <a:off x="4997119" y="5410534"/>
            <a:ext cx="1253999" cy="846451"/>
          </a:xfrm>
          <a:prstGeom prst="rect">
            <a:avLst/>
          </a:prstGeom>
        </p:spPr>
      </p:pic>
      <p:sp>
        <p:nvSpPr>
          <p:cNvPr id="24" name="Овал 23"/>
          <p:cNvSpPr/>
          <p:nvPr/>
        </p:nvSpPr>
        <p:spPr>
          <a:xfrm>
            <a:off x="5439857" y="5564622"/>
            <a:ext cx="383148" cy="360055"/>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6" name="Прямая соединительная линия 25"/>
          <p:cNvCxnSpPr>
            <a:stCxn id="24" idx="7"/>
          </p:cNvCxnSpPr>
          <p:nvPr/>
        </p:nvCxnSpPr>
        <p:spPr>
          <a:xfrm flipV="1">
            <a:off x="5766894" y="2777716"/>
            <a:ext cx="2317727" cy="2839635"/>
          </a:xfrm>
          <a:prstGeom prst="line">
            <a:avLst/>
          </a:prstGeom>
          <a:ln w="317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flipH="1" flipV="1">
            <a:off x="3247888" y="2969460"/>
            <a:ext cx="2384491" cy="2924824"/>
          </a:xfrm>
          <a:prstGeom prst="line">
            <a:avLst/>
          </a:prstGeom>
          <a:ln w="285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622550" y="6331583"/>
            <a:ext cx="5022850" cy="523220"/>
          </a:xfrm>
          <a:prstGeom prst="rect">
            <a:avLst/>
          </a:prstGeom>
          <a:noFill/>
        </p:spPr>
        <p:txBody>
          <a:bodyPr wrap="square" rtlCol="0">
            <a:spAutoFit/>
          </a:bodyPr>
          <a:lstStyle/>
          <a:p>
            <a:r>
              <a:rPr lang="ru-RU" sz="1400" dirty="0"/>
              <a:t>Детектор на основе сцинтиллятора расположен под транс-портным средством и окружен пассивной защитой из свинца. </a:t>
            </a:r>
          </a:p>
        </p:txBody>
      </p:sp>
      <p:sp>
        <p:nvSpPr>
          <p:cNvPr id="33" name="TextBox 32"/>
          <p:cNvSpPr txBox="1"/>
          <p:nvPr/>
        </p:nvSpPr>
        <p:spPr>
          <a:xfrm>
            <a:off x="8603174" y="5500335"/>
            <a:ext cx="3131626" cy="1384995"/>
          </a:xfrm>
          <a:prstGeom prst="rect">
            <a:avLst/>
          </a:prstGeom>
          <a:noFill/>
        </p:spPr>
        <p:txBody>
          <a:bodyPr wrap="square" rtlCol="0">
            <a:spAutoFit/>
          </a:bodyPr>
          <a:lstStyle/>
          <a:p>
            <a:r>
              <a:rPr lang="ru-RU" sz="1400" dirty="0"/>
              <a:t>Такое расположение исключает изменение фона ЕРН при въезде транспортного средства, а защита снижает фоновую скорость счета и позволяет достигнуть большей чувствительности</a:t>
            </a:r>
          </a:p>
        </p:txBody>
      </p:sp>
      <p:cxnSp>
        <p:nvCxnSpPr>
          <p:cNvPr id="25" name="Прямая соединительная линия 24"/>
          <p:cNvCxnSpPr/>
          <p:nvPr/>
        </p:nvCxnSpPr>
        <p:spPr>
          <a:xfrm flipV="1">
            <a:off x="4997119" y="5410534"/>
            <a:ext cx="60656" cy="50466"/>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a:off x="5057775" y="5417143"/>
            <a:ext cx="11112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a:off x="6169025" y="5410534"/>
            <a:ext cx="82093" cy="50466"/>
          </a:xfrm>
          <a:prstGeom prst="line">
            <a:avLst/>
          </a:prstGeom>
        </p:spPr>
        <p:style>
          <a:lnRef idx="1">
            <a:schemeClr val="accent1"/>
          </a:lnRef>
          <a:fillRef idx="0">
            <a:schemeClr val="accent1"/>
          </a:fillRef>
          <a:effectRef idx="0">
            <a:schemeClr val="accent1"/>
          </a:effectRef>
          <a:fontRef idx="minor">
            <a:schemeClr val="tx1"/>
          </a:fontRef>
        </p:style>
      </p:cxnSp>
      <p:pic>
        <p:nvPicPr>
          <p:cNvPr id="36" name="Рисунок 35"/>
          <p:cNvPicPr>
            <a:picLocks noChangeAspect="1"/>
          </p:cNvPicPr>
          <p:nvPr/>
        </p:nvPicPr>
        <p:blipFill>
          <a:blip r:embed="rId8">
            <a:clrChange>
              <a:clrFrom>
                <a:srgbClr val="FFFFFF"/>
              </a:clrFrom>
              <a:clrTo>
                <a:srgbClr val="FFFFFF">
                  <a:alpha val="0"/>
                </a:srgbClr>
              </a:clrTo>
            </a:clrChange>
          </a:blip>
          <a:stretch>
            <a:fillRect/>
          </a:stretch>
        </p:blipFill>
        <p:spPr>
          <a:xfrm>
            <a:off x="6349645" y="4791029"/>
            <a:ext cx="1899387" cy="869164"/>
          </a:xfrm>
          <a:prstGeom prst="rect">
            <a:avLst/>
          </a:prstGeom>
        </p:spPr>
      </p:pic>
      <p:pic>
        <p:nvPicPr>
          <p:cNvPr id="38" name="Рисунок 37"/>
          <p:cNvPicPr>
            <a:picLocks noChangeAspect="1"/>
          </p:cNvPicPr>
          <p:nvPr/>
        </p:nvPicPr>
        <p:blipFill>
          <a:blip r:embed="rId9"/>
          <a:stretch>
            <a:fillRect/>
          </a:stretch>
        </p:blipFill>
        <p:spPr>
          <a:xfrm>
            <a:off x="2951329" y="4755313"/>
            <a:ext cx="1896020" cy="865707"/>
          </a:xfrm>
          <a:prstGeom prst="rect">
            <a:avLst/>
          </a:prstGeom>
        </p:spPr>
      </p:pic>
      <p:cxnSp>
        <p:nvCxnSpPr>
          <p:cNvPr id="44" name="Прямая со стрелкой 43"/>
          <p:cNvCxnSpPr/>
          <p:nvPr/>
        </p:nvCxnSpPr>
        <p:spPr>
          <a:xfrm flipH="1" flipV="1">
            <a:off x="2781300" y="3638550"/>
            <a:ext cx="895350" cy="16929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Прямая со стрелкой 45"/>
          <p:cNvCxnSpPr/>
          <p:nvPr/>
        </p:nvCxnSpPr>
        <p:spPr>
          <a:xfrm flipV="1">
            <a:off x="7461250" y="4020820"/>
            <a:ext cx="943610" cy="13106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722977" y="5596200"/>
            <a:ext cx="1807823" cy="1200329"/>
          </a:xfrm>
          <a:prstGeom prst="rect">
            <a:avLst/>
          </a:prstGeom>
          <a:noFill/>
        </p:spPr>
        <p:txBody>
          <a:bodyPr wrap="square" rtlCol="0">
            <a:spAutoFit/>
          </a:bodyPr>
          <a:lstStyle/>
          <a:p>
            <a:r>
              <a:rPr lang="ru-RU" sz="1400" dirty="0"/>
              <a:t>Излучение от луж с дочерними продуктами </a:t>
            </a:r>
            <a:r>
              <a:rPr lang="en-US" sz="1400" dirty="0"/>
              <a:t>Ra-222 </a:t>
            </a:r>
            <a:r>
              <a:rPr lang="ru-RU" sz="1400" dirty="0"/>
              <a:t>не попадает в детектор БДКГ-19</a:t>
            </a:r>
          </a:p>
        </p:txBody>
      </p:sp>
      <p:cxnSp>
        <p:nvCxnSpPr>
          <p:cNvPr id="49" name="Прямая со стрелкой 48"/>
          <p:cNvCxnSpPr/>
          <p:nvPr/>
        </p:nvCxnSpPr>
        <p:spPr>
          <a:xfrm flipH="1">
            <a:off x="6190424" y="5386241"/>
            <a:ext cx="838855" cy="713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Прямая со стрелкой 50"/>
          <p:cNvCxnSpPr/>
          <p:nvPr/>
        </p:nvCxnSpPr>
        <p:spPr>
          <a:xfrm>
            <a:off x="3870279" y="5380141"/>
            <a:ext cx="1190671" cy="745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 name="Рисунок 2">
            <a:extLst>
              <a:ext uri="{FF2B5EF4-FFF2-40B4-BE49-F238E27FC236}">
                <a16:creationId xmlns:a16="http://schemas.microsoft.com/office/drawing/2014/main" id="{5099B150-E60E-D85D-AE4B-D8FF023ED490}"/>
              </a:ext>
            </a:extLst>
          </p:cNvPr>
          <p:cNvPicPr>
            <a:picLocks noChangeAspect="1"/>
          </p:cNvPicPr>
          <p:nvPr/>
        </p:nvPicPr>
        <p:blipFill>
          <a:blip r:embed="rId10"/>
          <a:stretch>
            <a:fillRect/>
          </a:stretch>
        </p:blipFill>
        <p:spPr>
          <a:xfrm>
            <a:off x="2158621" y="1191257"/>
            <a:ext cx="512108" cy="2962913"/>
          </a:xfrm>
          <a:prstGeom prst="rect">
            <a:avLst/>
          </a:prstGeom>
        </p:spPr>
      </p:pic>
      <p:pic>
        <p:nvPicPr>
          <p:cNvPr id="8" name="Рисунок 7">
            <a:extLst>
              <a:ext uri="{FF2B5EF4-FFF2-40B4-BE49-F238E27FC236}">
                <a16:creationId xmlns:a16="http://schemas.microsoft.com/office/drawing/2014/main" id="{68A7E8EF-992E-AA0C-6053-988A4118603D}"/>
              </a:ext>
            </a:extLst>
          </p:cNvPr>
          <p:cNvPicPr>
            <a:picLocks noChangeAspect="1"/>
          </p:cNvPicPr>
          <p:nvPr/>
        </p:nvPicPr>
        <p:blipFill>
          <a:blip r:embed="rId10"/>
          <a:stretch>
            <a:fillRect/>
          </a:stretch>
        </p:blipFill>
        <p:spPr>
          <a:xfrm>
            <a:off x="8603174" y="1077930"/>
            <a:ext cx="512108" cy="2962913"/>
          </a:xfrm>
          <a:prstGeom prst="rect">
            <a:avLst/>
          </a:prstGeom>
        </p:spPr>
      </p:pic>
      <p:sp>
        <p:nvSpPr>
          <p:cNvPr id="35" name="Облачко с текстом: овальное 34">
            <a:extLst>
              <a:ext uri="{FF2B5EF4-FFF2-40B4-BE49-F238E27FC236}">
                <a16:creationId xmlns:a16="http://schemas.microsoft.com/office/drawing/2014/main" id="{A9B67580-7D3C-1812-43A3-2FCFF4ED5D04}"/>
              </a:ext>
            </a:extLst>
          </p:cNvPr>
          <p:cNvSpPr/>
          <p:nvPr/>
        </p:nvSpPr>
        <p:spPr>
          <a:xfrm>
            <a:off x="6271148" y="5791582"/>
            <a:ext cx="758131" cy="489316"/>
          </a:xfrm>
          <a:prstGeom prst="wedgeEllipseCallout">
            <a:avLst>
              <a:gd name="adj1" fmla="val -117556"/>
              <a:gd name="adj2" fmla="val -52032"/>
            </a:avLst>
          </a:prstGeom>
        </p:spPr>
        <p:style>
          <a:lnRef idx="2">
            <a:schemeClr val="accent1"/>
          </a:lnRef>
          <a:fillRef idx="1">
            <a:schemeClr val="lt1"/>
          </a:fillRef>
          <a:effectRef idx="0">
            <a:schemeClr val="accent1"/>
          </a:effectRef>
          <a:fontRef idx="minor">
            <a:schemeClr val="dk1"/>
          </a:fontRef>
        </p:style>
        <p:txBody>
          <a:bodyPr lIns="0" rIns="0" rtlCol="0" anchor="ctr"/>
          <a:lstStyle/>
          <a:p>
            <a:pPr algn="ctr"/>
            <a:r>
              <a:rPr lang="ru-RU" sz="1000" dirty="0"/>
              <a:t>Детектор БДКГ-19</a:t>
            </a:r>
          </a:p>
        </p:txBody>
      </p:sp>
    </p:spTree>
    <p:extLst>
      <p:ext uri="{BB962C8B-B14F-4D97-AF65-F5344CB8AC3E}">
        <p14:creationId xmlns:p14="http://schemas.microsoft.com/office/powerpoint/2010/main" val="47684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242003"/>
          </a:xfrm>
        </p:spPr>
        <p:txBody>
          <a:bodyPr>
            <a:normAutofit/>
          </a:bodyPr>
          <a:lstStyle/>
          <a:p>
            <a:r>
              <a:rPr lang="ru-RU" sz="2000" dirty="0"/>
              <a:t>В документе </a:t>
            </a:r>
            <a:r>
              <a:rPr lang="en-US" sz="2000" dirty="0"/>
              <a:t>IAEA-TECDOC-1312/R </a:t>
            </a:r>
            <a:r>
              <a:rPr lang="ru-RU" sz="2000" dirty="0"/>
              <a:t>«Обнаружение радиоактивных материалов на границе» </a:t>
            </a:r>
            <a:r>
              <a:rPr lang="en-US" sz="2000" dirty="0"/>
              <a:t>[2]</a:t>
            </a:r>
            <a:r>
              <a:rPr lang="ru-RU" sz="2000" dirty="0"/>
              <a:t> введено понятие «Уровень расследования», который связан с требованиями по надежности обнаружения и количеством ложных срабатываний.</a:t>
            </a:r>
          </a:p>
        </p:txBody>
      </p:sp>
      <p:graphicFrame>
        <p:nvGraphicFramePr>
          <p:cNvPr id="5" name="Схема 4"/>
          <p:cNvGraphicFramePr/>
          <p:nvPr>
            <p:extLst>
              <p:ext uri="{D42A27DB-BD31-4B8C-83A1-F6EECF244321}">
                <p14:modId xmlns:p14="http://schemas.microsoft.com/office/powerpoint/2010/main" val="3592745077"/>
              </p:ext>
            </p:extLst>
          </p:nvPr>
        </p:nvGraphicFramePr>
        <p:xfrm>
          <a:off x="6991927" y="1607128"/>
          <a:ext cx="4361873" cy="48121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Объект 6"/>
          <p:cNvPicPr>
            <a:picLocks noGrp="1" noChangeAspect="1"/>
          </p:cNvPicPr>
          <p:nvPr>
            <p:ph idx="1"/>
          </p:nvPr>
        </p:nvPicPr>
        <p:blipFill>
          <a:blip r:embed="rId7"/>
          <a:stretch>
            <a:fillRect/>
          </a:stretch>
        </p:blipFill>
        <p:spPr>
          <a:xfrm>
            <a:off x="761442" y="1690687"/>
            <a:ext cx="7334114" cy="4469967"/>
          </a:xfrm>
          <a:prstGeom prst="rect">
            <a:avLst/>
          </a:prstGeom>
        </p:spPr>
      </p:pic>
      <p:sp>
        <p:nvSpPr>
          <p:cNvPr id="3" name="TextBox 2">
            <a:extLst>
              <a:ext uri="{FF2B5EF4-FFF2-40B4-BE49-F238E27FC236}">
                <a16:creationId xmlns:a16="http://schemas.microsoft.com/office/drawing/2014/main" id="{68B45928-C366-C804-5C37-D9C2EA27CB0E}"/>
              </a:ext>
            </a:extLst>
          </p:cNvPr>
          <p:cNvSpPr txBox="1"/>
          <p:nvPr/>
        </p:nvSpPr>
        <p:spPr>
          <a:xfrm>
            <a:off x="1133475" y="6160654"/>
            <a:ext cx="5781675" cy="646331"/>
          </a:xfrm>
          <a:prstGeom prst="rect">
            <a:avLst/>
          </a:prstGeom>
          <a:noFill/>
        </p:spPr>
        <p:txBody>
          <a:bodyPr wrap="square" rtlCol="0">
            <a:spAutoFit/>
          </a:bodyPr>
          <a:lstStyle/>
          <a:p>
            <a:r>
              <a:rPr lang="ru-RU" dirty="0"/>
              <a:t>Кривые распределения вероятности отчетов фонового излучения и суммарного сигнала – </a:t>
            </a:r>
            <a:r>
              <a:rPr lang="ru-RU" dirty="0" err="1"/>
              <a:t>фон+аномалия</a:t>
            </a:r>
            <a:r>
              <a:rPr lang="ru-RU" dirty="0"/>
              <a:t> </a:t>
            </a:r>
          </a:p>
        </p:txBody>
      </p:sp>
    </p:spTree>
    <p:extLst>
      <p:ext uri="{BB962C8B-B14F-4D97-AF65-F5344CB8AC3E}">
        <p14:creationId xmlns:p14="http://schemas.microsoft.com/office/powerpoint/2010/main" val="1809974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2ECFF0-8CF0-49C3-E707-16839D284AE5}"/>
              </a:ext>
            </a:extLst>
          </p:cNvPr>
          <p:cNvSpPr txBox="1"/>
          <p:nvPr/>
        </p:nvSpPr>
        <p:spPr>
          <a:xfrm>
            <a:off x="504825" y="381000"/>
            <a:ext cx="11525250" cy="4955203"/>
          </a:xfrm>
          <a:prstGeom prst="rect">
            <a:avLst/>
          </a:prstGeom>
          <a:noFill/>
        </p:spPr>
        <p:txBody>
          <a:bodyPr wrap="square">
            <a:spAutoFit/>
          </a:bodyPr>
          <a:lstStyle/>
          <a:p>
            <a:r>
              <a:rPr lang="ru-RU" sz="1800" dirty="0"/>
              <a:t>	</a:t>
            </a:r>
            <a:r>
              <a:rPr lang="ru-RU" sz="2000" dirty="0"/>
              <a:t>Из этого же документа: «Для типичной детекторной системы со скоростью счета 1000 </a:t>
            </a:r>
            <a:r>
              <a:rPr lang="ru-RU" sz="2000" dirty="0" err="1"/>
              <a:t>имп</a:t>
            </a:r>
            <a:r>
              <a:rPr lang="ru-RU" sz="2000" dirty="0"/>
              <a:t>/сек при фоновых условиях (0,070 мкЗв/час) обеспечение необходимых рабочих характеристик означает, что номинальное значение уровня расследования, в 1,2 раза превышающее фоновый уровень, будет соответствовать приблизительно 7 стандартным отклонениям.» </a:t>
            </a:r>
          </a:p>
          <a:p>
            <a:r>
              <a:rPr lang="ru-RU" sz="2000" dirty="0"/>
              <a:t>Исходя из этих данных можно вычислить минимальные требования по чувствительности детектора – скорость счета/фон = 1000/0,07 = 14 286 (</a:t>
            </a:r>
            <a:r>
              <a:rPr lang="ru-RU" sz="2000" dirty="0" err="1"/>
              <a:t>имп</a:t>
            </a:r>
            <a:r>
              <a:rPr lang="ru-RU" sz="2000" dirty="0"/>
              <a:t>/с)/(мкЗв/час). </a:t>
            </a:r>
          </a:p>
          <a:p>
            <a:r>
              <a:rPr lang="ru-RU" sz="2000" dirty="0"/>
              <a:t>	Для сопоставления эффективности регистрации гамма-излучения в традиционной геометрии и в предлагаемой 	использованы  данные о чувствительности детекторов к гамма-излучению (из каталога «АТОМТЕХ») </a:t>
            </a:r>
            <a:r>
              <a:rPr lang="en-US" sz="2000" dirty="0"/>
              <a:t>[3]</a:t>
            </a:r>
            <a:r>
              <a:rPr lang="ru-RU" sz="2000" dirty="0"/>
              <a:t>:</a:t>
            </a:r>
          </a:p>
          <a:p>
            <a:pPr lvl="1"/>
            <a:r>
              <a:rPr lang="ru-RU" sz="2000" dirty="0"/>
              <a:t>- </a:t>
            </a:r>
            <a:r>
              <a:rPr lang="ru-RU" dirty="0"/>
              <a:t>БДРМ-05 </a:t>
            </a:r>
            <a:r>
              <a:rPr lang="ru-RU" sz="2000" dirty="0"/>
              <a:t>пластиковый детектор объемом 5 л имеет чувствительность 30000 (</a:t>
            </a:r>
            <a:r>
              <a:rPr lang="ru-RU" sz="2000" dirty="0" err="1"/>
              <a:t>имп</a:t>
            </a:r>
            <a:r>
              <a:rPr lang="ru-RU" sz="2000" dirty="0"/>
              <a:t>/с)/(мкЗв/час);</a:t>
            </a:r>
          </a:p>
          <a:p>
            <a:pPr lvl="1"/>
            <a:r>
              <a:rPr lang="ru-RU" sz="2000" dirty="0"/>
              <a:t>- детектор</a:t>
            </a:r>
            <a:r>
              <a:rPr lang="en-US" sz="2000" dirty="0"/>
              <a:t> </a:t>
            </a:r>
            <a:r>
              <a:rPr lang="ru-RU" sz="2000" dirty="0"/>
              <a:t>БДКГ-19 (</a:t>
            </a:r>
            <a:r>
              <a:rPr lang="en-US" sz="2000" dirty="0" err="1"/>
              <a:t>NaI</a:t>
            </a:r>
            <a:r>
              <a:rPr lang="en-US" sz="2000" dirty="0"/>
              <a:t>(Tl) Ø63</a:t>
            </a:r>
            <a:r>
              <a:rPr lang="ru-RU" sz="2000" dirty="0"/>
              <a:t>х160 мм) имеет чувствительность 4900 (</a:t>
            </a:r>
            <a:r>
              <a:rPr lang="ru-RU" sz="2000" dirty="0" err="1"/>
              <a:t>имп</a:t>
            </a:r>
            <a:r>
              <a:rPr lang="ru-RU" sz="2000" dirty="0"/>
              <a:t>/с)/(мкЗв/час).</a:t>
            </a:r>
          </a:p>
          <a:p>
            <a:r>
              <a:rPr lang="ru-RU" sz="2000" dirty="0"/>
              <a:t>Расстояние между стойками (ширина зоны контроля) для грузового автотранспорта – 6м.</a:t>
            </a:r>
          </a:p>
          <a:p>
            <a:r>
              <a:rPr lang="ru-RU" sz="2000" dirty="0"/>
              <a:t>Расстояние между детектором БДКГ-19 и центром тяжести автомобиля (груза) – 1,5м.</a:t>
            </a:r>
          </a:p>
          <a:p>
            <a:endParaRPr lang="en-US" sz="2000" dirty="0"/>
          </a:p>
          <a:p>
            <a:endParaRPr lang="ru-RU" dirty="0"/>
          </a:p>
          <a:p>
            <a:endParaRPr lang="ru-RU" dirty="0"/>
          </a:p>
        </p:txBody>
      </p:sp>
    </p:spTree>
    <p:extLst>
      <p:ext uri="{BB962C8B-B14F-4D97-AF65-F5344CB8AC3E}">
        <p14:creationId xmlns:p14="http://schemas.microsoft.com/office/powerpoint/2010/main" val="2764421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698904"/>
          </a:xfrm>
        </p:spPr>
        <p:txBody>
          <a:bodyPr>
            <a:normAutofit fontScale="90000"/>
          </a:bodyPr>
          <a:lstStyle/>
          <a:p>
            <a:r>
              <a:rPr lang="ru-RU" sz="2800" b="1" dirty="0"/>
              <a:t>Расчет необходимых уровней расследования и активностей источников гамма-излучения </a:t>
            </a:r>
            <a:r>
              <a:rPr lang="ru-RU" sz="2000" b="1" dirty="0"/>
              <a:t>(Полный расчёт приведен в приложении, здесь только подход и результаты)</a:t>
            </a:r>
            <a:endParaRPr lang="ru-RU" sz="2000" dirty="0"/>
          </a:p>
        </p:txBody>
      </p:sp>
      <p:sp>
        <p:nvSpPr>
          <p:cNvPr id="3" name="Объект 2"/>
          <p:cNvSpPr>
            <a:spLocks noGrp="1"/>
          </p:cNvSpPr>
          <p:nvPr>
            <p:ph idx="1"/>
          </p:nvPr>
        </p:nvSpPr>
        <p:spPr>
          <a:xfrm>
            <a:off x="682624" y="1130532"/>
            <a:ext cx="11139921" cy="5483628"/>
          </a:xfrm>
        </p:spPr>
        <p:txBody>
          <a:bodyPr>
            <a:noAutofit/>
          </a:bodyPr>
          <a:lstStyle/>
          <a:p>
            <a:pPr marL="0" indent="0">
              <a:lnSpc>
                <a:spcPct val="100000"/>
              </a:lnSpc>
              <a:spcBef>
                <a:spcPts val="0"/>
              </a:spcBef>
              <a:buNone/>
            </a:pPr>
            <a:r>
              <a:rPr lang="ru-RU" sz="1400" b="1" dirty="0"/>
              <a:t>	</a:t>
            </a:r>
            <a:r>
              <a:rPr lang="ru-RU" sz="1600" b="1" dirty="0"/>
              <a:t>Если рассеяние результатов отчета детектора вызвано лишь статистическим характером распада, то распределение числа импульсов, регистрируемых детектором за время t, подчиняется закону Пуассона</a:t>
            </a:r>
            <a:r>
              <a:rPr lang="ru-RU" sz="1600" dirty="0"/>
              <a:t>. </a:t>
            </a:r>
          </a:p>
          <a:p>
            <a:pPr marL="0" indent="0">
              <a:lnSpc>
                <a:spcPct val="100000"/>
              </a:lnSpc>
              <a:spcBef>
                <a:spcPts val="0"/>
              </a:spcBef>
              <a:buNone/>
            </a:pPr>
            <a:r>
              <a:rPr lang="en-US" sz="1600" b="1" dirty="0"/>
              <a:t>P(k) = </a:t>
            </a:r>
            <a:r>
              <a:rPr lang="el-GR" sz="1600" b="1" dirty="0"/>
              <a:t>λ</a:t>
            </a:r>
            <a:r>
              <a:rPr lang="en-US" sz="1600" b="1" baseline="30000" dirty="0"/>
              <a:t>k</a:t>
            </a:r>
            <a:r>
              <a:rPr lang="en-US" sz="1600" b="1" dirty="0"/>
              <a:t> * e</a:t>
            </a:r>
            <a:r>
              <a:rPr lang="en-US" sz="1600" b="1" baseline="30000" dirty="0"/>
              <a:t>-</a:t>
            </a:r>
            <a:r>
              <a:rPr lang="el-GR" sz="1600" b="1" baseline="30000" dirty="0"/>
              <a:t>λ</a:t>
            </a:r>
            <a:r>
              <a:rPr lang="el-GR" sz="1600" b="1" dirty="0"/>
              <a:t> / </a:t>
            </a:r>
            <a:r>
              <a:rPr lang="en-US" sz="1600" b="1" dirty="0"/>
              <a:t>k!</a:t>
            </a:r>
            <a:endParaRPr lang="ru-RU" sz="1600" b="1" dirty="0"/>
          </a:p>
          <a:p>
            <a:pPr marL="0" indent="0">
              <a:lnSpc>
                <a:spcPct val="100000"/>
              </a:lnSpc>
              <a:spcBef>
                <a:spcPts val="0"/>
              </a:spcBef>
              <a:buNone/>
            </a:pPr>
            <a:r>
              <a:rPr lang="ru-RU" sz="1600" dirty="0"/>
              <a:t>где</a:t>
            </a:r>
            <a:r>
              <a:rPr lang="en-US" sz="1600" dirty="0"/>
              <a:t> k</a:t>
            </a:r>
            <a:r>
              <a:rPr lang="ru-RU" sz="1600" dirty="0"/>
              <a:t> – количество событий, а </a:t>
            </a:r>
            <a:r>
              <a:rPr lang="el-GR" sz="1600" dirty="0"/>
              <a:t>λ</a:t>
            </a:r>
            <a:r>
              <a:rPr lang="ru-RU" sz="1600" dirty="0"/>
              <a:t> – математическое ожидание случайной величины (среднее количество событий</a:t>
            </a:r>
            <a:r>
              <a:rPr lang="en-US" sz="1600" dirty="0"/>
              <a:t> </a:t>
            </a:r>
            <a:r>
              <a:rPr lang="ru-RU" sz="1600" dirty="0"/>
              <a:t>регистрации за фиксированный промежуток времени), причем среднеквадратичное отклонение </a:t>
            </a:r>
            <a:r>
              <a:rPr lang="el-GR" sz="1600" dirty="0"/>
              <a:t>σ</a:t>
            </a:r>
            <a:r>
              <a:rPr lang="ru-RU" sz="1600" dirty="0"/>
              <a:t> </a:t>
            </a:r>
            <a:r>
              <a:rPr lang="en-US" sz="1600" dirty="0"/>
              <a:t>=</a:t>
            </a:r>
            <a:r>
              <a:rPr lang="ru-RU" sz="1600" dirty="0"/>
              <a:t> </a:t>
            </a:r>
            <a:r>
              <a:rPr lang="el-GR" sz="1600" dirty="0">
                <a:latin typeface="Cambria Math" panose="02040503050406030204" pitchFamily="18" charset="0"/>
                <a:ea typeface="Cambria Math" panose="02040503050406030204" pitchFamily="18" charset="0"/>
              </a:rPr>
              <a:t>√</a:t>
            </a:r>
            <a:r>
              <a:rPr lang="el-GR" sz="1600" dirty="0"/>
              <a:t>λ</a:t>
            </a:r>
            <a:r>
              <a:rPr lang="ru-RU" sz="1600" dirty="0"/>
              <a:t>. То есть для вычисления </a:t>
            </a:r>
            <a:r>
              <a:rPr lang="el-GR" sz="1600" dirty="0"/>
              <a:t>σ</a:t>
            </a:r>
            <a:r>
              <a:rPr lang="ru-RU" sz="1600" dirty="0"/>
              <a:t> нужно извлечь квадратный корень из среднего  количества фоновых событий.</a:t>
            </a:r>
          </a:p>
          <a:p>
            <a:pPr marL="0" indent="0">
              <a:lnSpc>
                <a:spcPct val="100000"/>
              </a:lnSpc>
              <a:spcBef>
                <a:spcPts val="0"/>
              </a:spcBef>
              <a:buNone/>
            </a:pPr>
            <a:r>
              <a:rPr lang="ru-RU" sz="1600" dirty="0"/>
              <a:t>	</a:t>
            </a:r>
            <a:r>
              <a:rPr lang="ru-RU" sz="1600" b="1" dirty="0"/>
              <a:t>Фоновую скорость счета </a:t>
            </a:r>
            <a:r>
              <a:rPr lang="ru-RU" sz="1600" dirty="0"/>
              <a:t>для сравниваемых детекторов вычисляем из параметра чувствительности:</a:t>
            </a:r>
          </a:p>
          <a:p>
            <a:pPr marL="0" indent="0">
              <a:lnSpc>
                <a:spcPct val="100000"/>
              </a:lnSpc>
              <a:spcBef>
                <a:spcPts val="0"/>
              </a:spcBef>
              <a:buNone/>
            </a:pPr>
            <a:r>
              <a:rPr lang="ru-RU" sz="1600" dirty="0"/>
              <a:t> - Для БДРМ-05 пластикового детектора 5 л - 30000 </a:t>
            </a:r>
            <a:r>
              <a:rPr lang="ru-RU" sz="1600" dirty="0" err="1"/>
              <a:t>имп</a:t>
            </a:r>
            <a:r>
              <a:rPr lang="ru-RU" sz="1600" dirty="0"/>
              <a:t>/с /мкЗв/ч * 0,1 мкЗв/ч = 3000 </a:t>
            </a:r>
            <a:r>
              <a:rPr lang="ru-RU" sz="1600" dirty="0" err="1"/>
              <a:t>имп</a:t>
            </a:r>
            <a:r>
              <a:rPr lang="ru-RU" sz="1600" dirty="0"/>
              <a:t>/с , для 2-х </a:t>
            </a:r>
            <a:r>
              <a:rPr lang="ru-RU" sz="1600" dirty="0" err="1"/>
              <a:t>деткторов</a:t>
            </a:r>
            <a:r>
              <a:rPr lang="ru-RU" sz="1600" dirty="0"/>
              <a:t> – 6000 </a:t>
            </a:r>
            <a:r>
              <a:rPr lang="ru-RU" sz="1600" dirty="0" err="1"/>
              <a:t>имп</a:t>
            </a:r>
            <a:r>
              <a:rPr lang="ru-RU" sz="1600" dirty="0"/>
              <a:t>/с. </a:t>
            </a:r>
          </a:p>
          <a:p>
            <a:pPr marL="0" indent="0">
              <a:lnSpc>
                <a:spcPct val="100000"/>
              </a:lnSpc>
              <a:spcBef>
                <a:spcPts val="0"/>
              </a:spcBef>
              <a:buNone/>
            </a:pPr>
            <a:r>
              <a:rPr lang="ru-RU" sz="1600" dirty="0"/>
              <a:t>Со свинцовыми экранами (с тыльной стороны детектора), ослабляющими гамма-фон в 2 раза – 3000 </a:t>
            </a:r>
            <a:r>
              <a:rPr lang="ru-RU" sz="1600" dirty="0" err="1"/>
              <a:t>имп</a:t>
            </a:r>
            <a:r>
              <a:rPr lang="ru-RU" sz="1600" dirty="0"/>
              <a:t>/с.</a:t>
            </a:r>
          </a:p>
          <a:p>
            <a:pPr marL="0" indent="0">
              <a:lnSpc>
                <a:spcPct val="100000"/>
              </a:lnSpc>
              <a:spcBef>
                <a:spcPts val="0"/>
              </a:spcBef>
              <a:buNone/>
            </a:pPr>
            <a:r>
              <a:rPr lang="ru-RU" sz="1600" dirty="0"/>
              <a:t>- Для детектора БДКГ-19 - 4900 </a:t>
            </a:r>
            <a:r>
              <a:rPr lang="ru-RU" sz="1600" dirty="0" err="1"/>
              <a:t>имп</a:t>
            </a:r>
            <a:r>
              <a:rPr lang="ru-RU" sz="1600" dirty="0"/>
              <a:t>/c /мкЗв/ч * 0,1 мкЗв/ч = 490 </a:t>
            </a:r>
            <a:r>
              <a:rPr lang="ru-RU" sz="1600" dirty="0" err="1"/>
              <a:t>имп</a:t>
            </a:r>
            <a:r>
              <a:rPr lang="ru-RU" sz="1600" dirty="0"/>
              <a:t>/с. </a:t>
            </a:r>
          </a:p>
          <a:p>
            <a:pPr marL="0" indent="0">
              <a:lnSpc>
                <a:spcPct val="100000"/>
              </a:lnSpc>
              <a:spcBef>
                <a:spcPts val="0"/>
              </a:spcBef>
              <a:buNone/>
            </a:pPr>
            <a:r>
              <a:rPr lang="ru-RU" sz="1600" dirty="0"/>
              <a:t>В пассивной защите из свинца, кратностью 4,9, фоновая скорость счета составит  100 </a:t>
            </a:r>
            <a:r>
              <a:rPr lang="ru-RU" sz="1600" dirty="0" err="1"/>
              <a:t>имп</a:t>
            </a:r>
            <a:r>
              <a:rPr lang="ru-RU" sz="1600" dirty="0"/>
              <a:t>/с. </a:t>
            </a:r>
          </a:p>
          <a:p>
            <a:pPr marL="0" indent="0">
              <a:lnSpc>
                <a:spcPct val="100000"/>
              </a:lnSpc>
              <a:spcBef>
                <a:spcPts val="0"/>
              </a:spcBef>
              <a:buNone/>
            </a:pPr>
            <a:r>
              <a:rPr lang="ru-RU" sz="1600" dirty="0"/>
              <a:t>	</a:t>
            </a:r>
            <a:r>
              <a:rPr lang="ru-RU" sz="1600" b="1" dirty="0"/>
              <a:t>Для построения кривых распределения фоновой частоты </a:t>
            </a:r>
            <a:r>
              <a:rPr lang="ru-RU" sz="1600" dirty="0"/>
              <a:t>отчетов задаем:</a:t>
            </a:r>
          </a:p>
          <a:p>
            <a:pPr marL="0" indent="0">
              <a:lnSpc>
                <a:spcPct val="100000"/>
              </a:lnSpc>
              <a:spcBef>
                <a:spcPts val="0"/>
              </a:spcBef>
              <a:buNone/>
            </a:pPr>
            <a:r>
              <a:rPr lang="ru-RU" sz="1600" dirty="0"/>
              <a:t>  </a:t>
            </a:r>
            <a:r>
              <a:rPr lang="el-GR" sz="1600" dirty="0"/>
              <a:t>λ</a:t>
            </a:r>
            <a:r>
              <a:rPr lang="ru-RU" sz="1600" dirty="0"/>
              <a:t> = 3000 (для двух пластиковых детекторов по 5 л ) </a:t>
            </a:r>
          </a:p>
          <a:p>
            <a:pPr marL="0" indent="0">
              <a:lnSpc>
                <a:spcPct val="100000"/>
              </a:lnSpc>
              <a:spcBef>
                <a:spcPts val="0"/>
              </a:spcBef>
              <a:buNone/>
            </a:pPr>
            <a:r>
              <a:rPr lang="ru-RU" sz="1600" dirty="0"/>
              <a:t> </a:t>
            </a:r>
            <a:r>
              <a:rPr lang="el-GR" sz="1600" dirty="0"/>
              <a:t>λ</a:t>
            </a:r>
            <a:r>
              <a:rPr lang="ru-RU" sz="1600" dirty="0"/>
              <a:t> = 100 (для детектора БДКГ-19).</a:t>
            </a:r>
          </a:p>
          <a:p>
            <a:pPr marL="0" indent="0">
              <a:buNone/>
            </a:pPr>
            <a:r>
              <a:rPr lang="ru-RU" sz="1600" b="1" dirty="0"/>
              <a:t>Для кривых распределения (фон + сигнал) </a:t>
            </a:r>
            <a:r>
              <a:rPr lang="ru-RU" sz="1600" dirty="0"/>
              <a:t>к </a:t>
            </a:r>
            <a:r>
              <a:rPr lang="el-GR" sz="1600" dirty="0"/>
              <a:t>λ</a:t>
            </a:r>
            <a:r>
              <a:rPr lang="ru-RU" sz="1600" dirty="0"/>
              <a:t> добавляем 6</a:t>
            </a:r>
            <a:r>
              <a:rPr lang="el-GR" sz="1600" dirty="0"/>
              <a:t>σ</a:t>
            </a:r>
            <a:r>
              <a:rPr lang="ru-RU" sz="1600" dirty="0"/>
              <a:t> чтобы получить «уровень расследования» </a:t>
            </a:r>
            <a:r>
              <a:rPr lang="en-US" sz="1600" dirty="0"/>
              <a:t>[</a:t>
            </a:r>
            <a:r>
              <a:rPr lang="ru-RU" sz="1600" dirty="0"/>
              <a:t>2</a:t>
            </a:r>
            <a:r>
              <a:rPr lang="en-US" sz="1600" dirty="0"/>
              <a:t>]</a:t>
            </a:r>
            <a:r>
              <a:rPr lang="ru-RU" sz="1600" dirty="0"/>
              <a:t>:</a:t>
            </a:r>
            <a:br>
              <a:rPr lang="el-GR" sz="1600" dirty="0"/>
            </a:br>
            <a:r>
              <a:rPr lang="ru-RU" sz="1600" dirty="0"/>
              <a:t>	- </a:t>
            </a:r>
            <a:r>
              <a:rPr lang="ru-RU" sz="1600" b="1" dirty="0"/>
              <a:t>Для детектора </a:t>
            </a:r>
            <a:r>
              <a:rPr lang="ru-RU" sz="1600" dirty="0"/>
              <a:t>БДКГ-19 – </a:t>
            </a:r>
            <a:r>
              <a:rPr lang="el-GR" sz="1600" dirty="0"/>
              <a:t>σ</a:t>
            </a:r>
            <a:r>
              <a:rPr lang="ru-RU" sz="1600" dirty="0"/>
              <a:t> </a:t>
            </a:r>
            <a:r>
              <a:rPr lang="en-US" sz="1600" dirty="0"/>
              <a:t>=</a:t>
            </a:r>
            <a:r>
              <a:rPr lang="ru-RU" sz="1600" dirty="0"/>
              <a:t> </a:t>
            </a:r>
            <a:r>
              <a:rPr lang="el-GR" sz="1600" dirty="0">
                <a:latin typeface="Cambria Math" panose="02040503050406030204" pitchFamily="18" charset="0"/>
                <a:ea typeface="Cambria Math" panose="02040503050406030204" pitchFamily="18" charset="0"/>
              </a:rPr>
              <a:t>√</a:t>
            </a:r>
            <a:r>
              <a:rPr lang="el-GR" sz="1600" dirty="0"/>
              <a:t>λ</a:t>
            </a:r>
            <a:r>
              <a:rPr lang="ru-RU" sz="1600" dirty="0"/>
              <a:t> = </a:t>
            </a:r>
            <a:r>
              <a:rPr lang="el-GR" sz="1600" dirty="0">
                <a:latin typeface="Cambria Math" panose="02040503050406030204" pitchFamily="18" charset="0"/>
                <a:ea typeface="Cambria Math" panose="02040503050406030204" pitchFamily="18" charset="0"/>
              </a:rPr>
              <a:t>√</a:t>
            </a:r>
            <a:r>
              <a:rPr lang="ru-RU" sz="1600" dirty="0">
                <a:latin typeface="Cambria Math" panose="02040503050406030204" pitchFamily="18" charset="0"/>
                <a:ea typeface="Cambria Math" panose="02040503050406030204" pitchFamily="18" charset="0"/>
              </a:rPr>
              <a:t>100=10; 6</a:t>
            </a:r>
            <a:r>
              <a:rPr lang="el-GR" sz="1600" dirty="0"/>
              <a:t>σ</a:t>
            </a:r>
            <a:r>
              <a:rPr lang="ru-RU" sz="1600" dirty="0"/>
              <a:t>=60, что соответствует 0,0122 мкЗв/ч – дополнительной МЭД от источника излучения </a:t>
            </a:r>
            <a:r>
              <a:rPr lang="en-US" sz="1600" dirty="0"/>
              <a:t>Cs-137</a:t>
            </a:r>
            <a:r>
              <a:rPr lang="ru-RU" sz="1600" dirty="0"/>
              <a:t> активностью 322 </a:t>
            </a:r>
            <a:r>
              <a:rPr lang="ru-RU" sz="1600" dirty="0" err="1"/>
              <a:t>кБк</a:t>
            </a:r>
            <a:r>
              <a:rPr lang="ru-RU" sz="1600" dirty="0"/>
              <a:t>.   </a:t>
            </a:r>
            <a:r>
              <a:rPr lang="ru-RU" sz="1600" b="1" dirty="0"/>
              <a:t>Уровень расследования </a:t>
            </a:r>
            <a:r>
              <a:rPr lang="el-GR" sz="1600" b="1" dirty="0"/>
              <a:t>λ</a:t>
            </a:r>
            <a:r>
              <a:rPr lang="ru-RU" sz="1600" b="1" dirty="0"/>
              <a:t>+6</a:t>
            </a:r>
            <a:r>
              <a:rPr lang="el-GR" sz="1600" b="1" dirty="0"/>
              <a:t>σ</a:t>
            </a:r>
            <a:r>
              <a:rPr lang="ru-RU" sz="1600" b="1" dirty="0"/>
              <a:t> = 100+60=160.</a:t>
            </a:r>
          </a:p>
          <a:p>
            <a:pPr marL="0" indent="0">
              <a:lnSpc>
                <a:spcPct val="100000"/>
              </a:lnSpc>
              <a:spcBef>
                <a:spcPts val="0"/>
              </a:spcBef>
              <a:buNone/>
            </a:pPr>
            <a:r>
              <a:rPr lang="ru-RU" sz="1600" dirty="0"/>
              <a:t>	- </a:t>
            </a:r>
            <a:r>
              <a:rPr lang="ru-RU" sz="1600" b="1" dirty="0"/>
              <a:t>Для 2-х пластиковых детекторов по 5 л  </a:t>
            </a:r>
            <a:r>
              <a:rPr lang="el-GR" sz="1600" dirty="0"/>
              <a:t>σ</a:t>
            </a:r>
            <a:r>
              <a:rPr lang="ru-RU" sz="1600" dirty="0"/>
              <a:t> </a:t>
            </a:r>
            <a:r>
              <a:rPr lang="en-US" sz="1600" dirty="0"/>
              <a:t>=</a:t>
            </a:r>
            <a:r>
              <a:rPr lang="ru-RU" sz="1600" dirty="0"/>
              <a:t> </a:t>
            </a:r>
            <a:r>
              <a:rPr lang="el-GR" sz="1600" dirty="0">
                <a:latin typeface="Cambria Math" panose="02040503050406030204" pitchFamily="18" charset="0"/>
                <a:ea typeface="Cambria Math" panose="02040503050406030204" pitchFamily="18" charset="0"/>
              </a:rPr>
              <a:t>√</a:t>
            </a:r>
            <a:r>
              <a:rPr lang="el-GR" sz="1600" dirty="0"/>
              <a:t>λ</a:t>
            </a:r>
            <a:r>
              <a:rPr lang="ru-RU" sz="1600" dirty="0"/>
              <a:t> = </a:t>
            </a:r>
            <a:r>
              <a:rPr lang="el-GR" sz="1600" dirty="0">
                <a:latin typeface="Cambria Math" panose="02040503050406030204" pitchFamily="18" charset="0"/>
                <a:ea typeface="Cambria Math" panose="02040503050406030204" pitchFamily="18" charset="0"/>
              </a:rPr>
              <a:t>√</a:t>
            </a:r>
            <a:r>
              <a:rPr lang="ru-RU" sz="1600" dirty="0">
                <a:latin typeface="Cambria Math" panose="02040503050406030204" pitchFamily="18" charset="0"/>
                <a:ea typeface="Cambria Math" panose="02040503050406030204" pitchFamily="18" charset="0"/>
              </a:rPr>
              <a:t>3000= 54,77; 6</a:t>
            </a:r>
            <a:r>
              <a:rPr lang="el-GR" sz="1600" dirty="0"/>
              <a:t>σ</a:t>
            </a:r>
            <a:r>
              <a:rPr lang="ru-RU" sz="1600" dirty="0"/>
              <a:t>= 328,63 (округляем до 329), что соответствует 0,0055 мкЗв/ч – дополнительной МЭД от источника излучения </a:t>
            </a:r>
            <a:r>
              <a:rPr lang="en-US" sz="1600" dirty="0"/>
              <a:t>Cs-137</a:t>
            </a:r>
            <a:r>
              <a:rPr lang="ru-RU" sz="1600" dirty="0"/>
              <a:t> активностью 580 </a:t>
            </a:r>
            <a:r>
              <a:rPr lang="ru-RU" sz="1600" dirty="0" err="1"/>
              <a:t>кБк</a:t>
            </a:r>
            <a:r>
              <a:rPr lang="ru-RU" sz="1600" dirty="0"/>
              <a:t>. </a:t>
            </a:r>
          </a:p>
          <a:p>
            <a:pPr marL="0" indent="0">
              <a:lnSpc>
                <a:spcPct val="100000"/>
              </a:lnSpc>
              <a:spcBef>
                <a:spcPts val="0"/>
              </a:spcBef>
              <a:buNone/>
            </a:pPr>
            <a:r>
              <a:rPr lang="ru-RU" sz="1600" dirty="0"/>
              <a:t> </a:t>
            </a:r>
            <a:r>
              <a:rPr lang="ru-RU" sz="1600" b="1" dirty="0"/>
              <a:t>Уровень расследования </a:t>
            </a:r>
            <a:r>
              <a:rPr lang="el-GR" sz="1600" b="1" dirty="0"/>
              <a:t>λ</a:t>
            </a:r>
            <a:r>
              <a:rPr lang="ru-RU" sz="1600" b="1" dirty="0"/>
              <a:t>+6</a:t>
            </a:r>
            <a:r>
              <a:rPr lang="el-GR" sz="1600" b="1" dirty="0"/>
              <a:t>σ</a:t>
            </a:r>
            <a:r>
              <a:rPr lang="ru-RU" sz="1600" b="1" dirty="0"/>
              <a:t> = 3000+329=3329. </a:t>
            </a:r>
          </a:p>
          <a:p>
            <a:pPr marL="0" indent="0">
              <a:lnSpc>
                <a:spcPct val="100000"/>
              </a:lnSpc>
              <a:spcBef>
                <a:spcPts val="0"/>
              </a:spcBef>
              <a:buNone/>
            </a:pPr>
            <a:r>
              <a:rPr lang="ru-RU" sz="1600" dirty="0"/>
              <a:t>     </a:t>
            </a:r>
            <a:r>
              <a:rPr lang="ru-RU" sz="1400" dirty="0"/>
              <a:t>Расчёты проводились по известным формулам (приведены в приложении) и проверялись с  использованием калькулятора </a:t>
            </a:r>
            <a:r>
              <a:rPr lang="en-US" sz="1400" dirty="0" err="1"/>
              <a:t>RadPro</a:t>
            </a:r>
            <a:r>
              <a:rPr lang="en-US" sz="1400" dirty="0"/>
              <a:t> </a:t>
            </a:r>
            <a:r>
              <a:rPr lang="en-US" sz="1400" dirty="0">
                <a:hlinkClick r:id="rId2"/>
              </a:rPr>
              <a:t>http://www.radprocalculator.com/Gamma.aspx</a:t>
            </a:r>
            <a:endParaRPr lang="en-US" sz="1400" dirty="0"/>
          </a:p>
          <a:p>
            <a:pPr marL="0" indent="0">
              <a:lnSpc>
                <a:spcPct val="100000"/>
              </a:lnSpc>
              <a:spcBef>
                <a:spcPts val="0"/>
              </a:spcBef>
              <a:buNone/>
            </a:pPr>
            <a:endParaRPr lang="ru-RU" sz="1600" b="1" dirty="0"/>
          </a:p>
        </p:txBody>
      </p:sp>
      <p:sp>
        <p:nvSpPr>
          <p:cNvPr id="6" name="Rectangle 3"/>
          <p:cNvSpPr>
            <a:spLocks noChangeArrowheads="1"/>
          </p:cNvSpPr>
          <p:nvPr/>
        </p:nvSpPr>
        <p:spPr bwMode="auto">
          <a:xfrm>
            <a:off x="4330700" y="-437248"/>
            <a:ext cx="65" cy="87449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0" rIns="0" bIns="15870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1800" b="0" i="0" u="none" strike="noStrike" cap="none" normalizeH="0" baseline="0" dirty="0">
                <a:ln>
                  <a:noFill/>
                </a:ln>
                <a:solidFill>
                  <a:schemeClr val="tx1"/>
                </a:solidFill>
                <a:effectLst/>
                <a:latin typeface="Arial" panose="020B0604020202020204" pitchFamily="34" charset="0"/>
              </a:rPr>
            </a:b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
        <p:nvSpPr>
          <p:cNvPr id="7" name="AutoShape 5" descr="{\displaystyle p(k)\equiv \mathbb {P} (Y=k)={\frac {\lambda ^{k}}{k!}}\,e^{-\lambda }}"/>
          <p:cNvSpPr>
            <a:spLocks noChangeAspect="1" noChangeArrowheads="1"/>
          </p:cNvSpPr>
          <p:nvPr/>
        </p:nvSpPr>
        <p:spPr bwMode="auto">
          <a:xfrm>
            <a:off x="0" y="-1524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1" name="AutoShape 9" descr="{\displaystyle \sigma ={\sqrt {\lambda }}}"/>
          <p:cNvSpPr>
            <a:spLocks noChangeAspect="1" noChangeArrowheads="1"/>
          </p:cNvSpPr>
          <p:nvPr/>
        </p:nvSpPr>
        <p:spPr bwMode="auto">
          <a:xfrm>
            <a:off x="22352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Облачко с текстом: овальное 3">
            <a:extLst>
              <a:ext uri="{FF2B5EF4-FFF2-40B4-BE49-F238E27FC236}">
                <a16:creationId xmlns:a16="http://schemas.microsoft.com/office/drawing/2014/main" id="{22C1DD2B-3D0F-9246-969B-52E8E10F23FE}"/>
              </a:ext>
            </a:extLst>
          </p:cNvPr>
          <p:cNvSpPr/>
          <p:nvPr/>
        </p:nvSpPr>
        <p:spPr>
          <a:xfrm>
            <a:off x="5067299" y="5122545"/>
            <a:ext cx="116205" cy="108586"/>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900" dirty="0"/>
              <a:t>1</a:t>
            </a:r>
          </a:p>
        </p:txBody>
      </p:sp>
      <p:sp>
        <p:nvSpPr>
          <p:cNvPr id="5" name="Облачко с текстом: овальное 4">
            <a:extLst>
              <a:ext uri="{FF2B5EF4-FFF2-40B4-BE49-F238E27FC236}">
                <a16:creationId xmlns:a16="http://schemas.microsoft.com/office/drawing/2014/main" id="{72A33629-280F-B5CA-E467-A9C1D17BCDD6}"/>
              </a:ext>
            </a:extLst>
          </p:cNvPr>
          <p:cNvSpPr/>
          <p:nvPr/>
        </p:nvSpPr>
        <p:spPr>
          <a:xfrm>
            <a:off x="9921239" y="5618882"/>
            <a:ext cx="116205" cy="108586"/>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900" dirty="0"/>
              <a:t>1</a:t>
            </a:r>
          </a:p>
        </p:txBody>
      </p:sp>
      <p:sp>
        <p:nvSpPr>
          <p:cNvPr id="8" name="Облачко с текстом: овальное 7">
            <a:extLst>
              <a:ext uri="{FF2B5EF4-FFF2-40B4-BE49-F238E27FC236}">
                <a16:creationId xmlns:a16="http://schemas.microsoft.com/office/drawing/2014/main" id="{CE98B68A-A54F-E347-9C1A-27FB04B912E5}"/>
              </a:ext>
            </a:extLst>
          </p:cNvPr>
          <p:cNvSpPr/>
          <p:nvPr/>
        </p:nvSpPr>
        <p:spPr>
          <a:xfrm>
            <a:off x="838200" y="6174105"/>
            <a:ext cx="116205" cy="108586"/>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900" dirty="0"/>
              <a:t>1</a:t>
            </a:r>
          </a:p>
        </p:txBody>
      </p:sp>
      <p:sp>
        <p:nvSpPr>
          <p:cNvPr id="13" name="AutoShape 4" descr="{\displaystyle k}">
            <a:extLst>
              <a:ext uri="{FF2B5EF4-FFF2-40B4-BE49-F238E27FC236}">
                <a16:creationId xmlns:a16="http://schemas.microsoft.com/office/drawing/2014/main" id="{0FA8FF36-07E7-B422-A42D-058F527A1649}"/>
              </a:ext>
            </a:extLst>
          </p:cNvPr>
          <p:cNvSpPr>
            <a:spLocks noChangeAspect="1" noChangeArrowheads="1"/>
          </p:cNvSpPr>
          <p:nvPr/>
        </p:nvSpPr>
        <p:spPr bwMode="auto">
          <a:xfrm>
            <a:off x="698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24158158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7480</TotalTime>
  <Words>2458</Words>
  <Application>Microsoft Office PowerPoint</Application>
  <PresentationFormat>Широкоэкранный</PresentationFormat>
  <Paragraphs>200</Paragraphs>
  <Slides>23</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23</vt:i4>
      </vt:variant>
    </vt:vector>
  </HeadingPairs>
  <TitlesOfParts>
    <vt:vector size="30" baseType="lpstr">
      <vt:lpstr>Aptos</vt:lpstr>
      <vt:lpstr>Arial</vt:lpstr>
      <vt:lpstr>Calibri</vt:lpstr>
      <vt:lpstr>Calibri Light</vt:lpstr>
      <vt:lpstr>Cambria Math</vt:lpstr>
      <vt:lpstr>YS Text</vt:lpstr>
      <vt:lpstr>Тема Office</vt:lpstr>
      <vt:lpstr> </vt:lpstr>
      <vt:lpstr>Презентация PowerPoint</vt:lpstr>
      <vt:lpstr>Откуда берется фоновое излучение?</vt:lpstr>
      <vt:lpstr>Откуда берется фоновое излучение?</vt:lpstr>
      <vt:lpstr>Как происходит экранирование детекторов СРК  транспортным средством?</vt:lpstr>
      <vt:lpstr> Предлагаемая схема расположения детектора NaI(Tl) Ø63х160 мм (далее детектор БДКГ-19) </vt:lpstr>
      <vt:lpstr>В документе IAEA-TECDOC-1312/R «Обнаружение радиоактивных материалов на границе» [2] введено понятие «Уровень расследования», который связан с требованиями по надежности обнаружения и количеством ложных срабатываний.</vt:lpstr>
      <vt:lpstr>Презентация PowerPoint</vt:lpstr>
      <vt:lpstr>Расчет необходимых уровней расследования и активностей источников гамма-излучения (Полный расчёт приведен в приложении, здесь только подход и результаты)</vt:lpstr>
      <vt:lpstr>Презентация PowerPoint</vt:lpstr>
      <vt:lpstr>Кривые распределения частот отчетов детектора БДКГ-19 (слева) и 2-х пластиковых детекторов 5 л (справа)</vt:lpstr>
      <vt:lpstr>На рисунке  представлены: кривая распределения фоновой частоты отчетов и кривая распределения частоты отчетов при дополнительном облучении (фон + сигнал) (для детектора БДКГ-19).</vt:lpstr>
      <vt:lpstr>На рисунке  представлены: кривая распределения фоновой частоты отчетов и кривая распределения частоты отчетов при дополнительном облучении (фон + сигнал) (для 2-х пластиковых детекторов по 5 л).  </vt:lpstr>
      <vt:lpstr>Промежуточные выводы</vt:lpstr>
      <vt:lpstr>Приведенные сопоставления были проведены без учета эффекта снижения чувствительности традиционной системы за счет экранирования радиационного фона грузом. Рассмотрим «легкий» случай со снижением фона на 10%.</vt:lpstr>
      <vt:lpstr>Презентация PowerPoint</vt:lpstr>
      <vt:lpstr>Заключение</vt:lpstr>
      <vt:lpstr>Использованные источники информации</vt:lpstr>
      <vt:lpstr>Спасибо за внимание!</vt:lpstr>
      <vt:lpstr>Презентация PowerPoint</vt:lpstr>
      <vt:lpstr>Презентация PowerPoint</vt:lpstr>
      <vt:lpstr>Презентация PowerPoint</vt:lpstr>
      <vt:lpstr>Презентация PowerPoint</vt:lpstr>
    </vt:vector>
  </TitlesOfParts>
  <Company>MIPT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Предложение по внедрению системы радиационного контроля «ИНТЕР» в новой геометрии измерения</dc:title>
  <dc:creator>Aleksander Mahnyov</dc:creator>
  <cp:lastModifiedBy>Игорь Махнёв</cp:lastModifiedBy>
  <cp:revision>172</cp:revision>
  <dcterms:created xsi:type="dcterms:W3CDTF">2024-05-07T15:59:47Z</dcterms:created>
  <dcterms:modified xsi:type="dcterms:W3CDTF">2025-10-04T13:12:19Z</dcterms:modified>
</cp:coreProperties>
</file>