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1" r:id="rId2"/>
    <p:sldId id="366" r:id="rId3"/>
    <p:sldId id="370" r:id="rId4"/>
    <p:sldId id="371" r:id="rId5"/>
    <p:sldId id="339" r:id="rId6"/>
    <p:sldId id="360" r:id="rId7"/>
    <p:sldId id="361" r:id="rId8"/>
    <p:sldId id="362" r:id="rId9"/>
    <p:sldId id="363" r:id="rId10"/>
    <p:sldId id="365" r:id="rId11"/>
    <p:sldId id="372" r:id="rId12"/>
    <p:sldId id="373" r:id="rId13"/>
    <p:sldId id="3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Inter" panose="020B0604020202020204" charset="0"/>
      <p:regular r:id="rId21"/>
      <p:bold r:id="rId22"/>
      <p:italic r:id="rId23"/>
      <p:boldItalic r:id="rId24"/>
    </p:embeddedFont>
    <p:embeddedFont>
      <p:font typeface="Inter Black" panose="020B0604020202020204" charset="0"/>
      <p:bold r:id="rId25"/>
      <p:boldItalic r:id="rId26"/>
    </p:embeddedFont>
    <p:embeddedFont>
      <p:font typeface="Manrope" panose="020B0604020202020204" charset="0"/>
      <p:regular r:id="rId27"/>
      <p:bold r:id="rId28"/>
    </p:embeddedFont>
    <p:embeddedFont>
      <p:font typeface="Manrope ExtraBold" panose="020B0604020202020204" charset="0"/>
      <p:bold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8F8272-6B5A-4ECB-8699-8C54FA3FC850}">
          <p14:sldIdLst>
            <p14:sldId id="311"/>
            <p14:sldId id="366"/>
            <p14:sldId id="370"/>
            <p14:sldId id="371"/>
            <p14:sldId id="339"/>
            <p14:sldId id="360"/>
            <p14:sldId id="361"/>
            <p14:sldId id="362"/>
            <p14:sldId id="363"/>
            <p14:sldId id="365"/>
            <p14:sldId id="372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32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5" pos="7401" userDrawn="1">
          <p15:clr>
            <a:srgbClr val="A4A3A4"/>
          </p15:clr>
        </p15:guide>
        <p15:guide id="6" pos="2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A0D"/>
    <a:srgbClr val="717171"/>
    <a:srgbClr val="2A2A2A"/>
    <a:srgbClr val="FFFFFF"/>
    <a:srgbClr val="252525"/>
    <a:srgbClr val="E1E1E1"/>
    <a:srgbClr val="111DC7"/>
    <a:srgbClr val="0066FF"/>
    <a:srgbClr val="00E5FF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08" y="60"/>
      </p:cViewPr>
      <p:guideLst>
        <p:guide pos="3840"/>
        <p:guide orient="horz" pos="232"/>
        <p:guide orient="horz" pos="4088"/>
        <p:guide pos="7401"/>
        <p:guide pos="2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2AD69-EF49-4EB2-8008-681453957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6659D8-3813-41B8-84A0-93852DAEF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29EB1-D8BC-4CF6-83D5-FF4F3863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91F14E-61F2-4E4D-9B2B-F9F995423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5AA0A-829B-4107-A913-5B8E56A2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398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D3D8C-BA9D-4F25-A4FE-839DC869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07E586-7EA8-4DE3-9478-A5031E8D9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249947-6405-45CB-94C1-788E647D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0A050A-3F3E-4486-B12F-9F8F1D119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B8D1F-234B-4040-9A48-CFC0644C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81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6A2679-3CF0-4FFC-A286-838218B86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0A4898-8FFF-4E53-BA0F-66A61B3C9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FF4D1-56F6-4BF9-9C5B-F4C8BA2BA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37204-5F22-4C6E-80E2-5785A2B0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D2BE07-0AFD-4AAC-854D-0329C771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550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D0791-DC0F-4A36-9CFD-E79D11CB2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D7A622-556F-48E2-9C5E-DF17FAAEB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D5F2B3-3A8F-408D-B165-F68198CD9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E495AF-3B82-4356-A22A-DF2E1D9C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E79244-14BA-49F9-A2FD-2E4DABC6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61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5D456-2744-4EFB-9ABC-A5AEC19D9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058D21-551A-43F0-8226-4EECBD149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DDBA5-DAE9-4808-9A62-7063356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DAAE17-5BD2-4DF7-935B-65E8B266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DC5DDC-5694-4108-981E-482C30E2F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22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2FA5D-4C6E-4B98-A91C-DEED01383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D30CC2-54B8-4251-BF58-B25567479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AE79E0-55FC-4612-94F4-00B759F78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A56F22-BB67-410A-8941-19CBDCB4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E57FA7-CA97-45D7-8DA3-74F0CB48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52545E-1CF5-41EC-A93A-0FC81149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73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C933F-A24D-44AB-A24A-D96F8B53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8CC13D-6232-4CC8-BAFB-4EABEBECA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21B91C-E7F7-47AD-AC1F-9AEB1CA37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D25624-5396-4FFB-B562-A4DD2CA81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7F37E7-5742-4876-9EEA-79578A762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F41BF7-2AF6-49AE-AF1A-67CEE1ED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07E0F7-AAFC-49CB-878A-940DACEA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990E10-CE43-4519-8EB6-B1173FE8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375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81047-EE11-43DC-A3ED-A2919944D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043D36-4B9E-4C10-BB75-68B26AC0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D0B5DD-FCFE-44F2-913F-A82722D2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3C003F-DF82-4FA0-9B6A-1A362BF1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25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6E6FFF-9D4E-4669-A73E-33724E08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145E9B-77BC-4F99-A797-FC23709A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5E86C4-1612-46EC-BAAB-5B833AD1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07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8FCE7-B324-44CF-8B66-071A9004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B61AE-23D9-49B2-B701-86DA10646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68B730-F9BB-4BA4-8525-3C5479DAC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66E2CC-7587-4CBA-995B-07D5914CB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9A46D9-C288-4B6E-92C2-9CA288A1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459E07-C477-4A25-AE00-CA9835E3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982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BA27D-1B91-4D9E-964B-AA99A5C4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A607EC-F8DC-43D5-8A46-3F593E991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2F7203-F553-4C96-BFEA-B97D08693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5480E5-8CE5-44DC-85EA-0AAEEB7A5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7619C9-1642-46E0-9129-2C4A5D19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966C48-1F3F-4906-895A-1BAD46EC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723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8DC27D-B105-40CF-B073-181F2291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193D9-C841-4658-8BD2-2D42BD18C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356B54-9AFF-42D3-BCC9-E3D025181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134BC-80E6-4B31-B1F8-3A887F77952C}" type="datetimeFigureOut">
              <a:rPr lang="ru-RU" smtClean="0"/>
              <a:t>16.10.2025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906E0-E1F9-490F-9AC8-BD743933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4046E-524B-4A87-96C3-FD9A61B7C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8120-B2FF-4E00-AAA9-07D26142A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9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2552124-F6E3-4BE2-9454-1282E28503AD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8ED3909-2676-4A52-840D-DDE27853AB27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E682B21-4038-4451-9667-B57B13827FF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2094B9-DBB2-45A7-ACE6-C14F4D462214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B92F530-55FC-48E1-B16A-D766C2781B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F9FD00A-4457-4D55-8EB9-60405EFFA0C9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0A38E201-07B9-41B7-B158-EB84228C8107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5A86E9D-660D-488B-A3C9-1474B99265C5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02DEE26D-7727-4DEF-A536-2BDAE14D33E1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F100B0C-9F2A-412A-AD0E-752F9D58DDE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D174F76-6637-4E8E-9D8E-56898BF9C92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0AE5E22-197A-4275-A2D5-4D9E0361F9E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2E43786-434D-494B-A3AB-051432725A35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8A35618-C8E0-4DE2-87C7-73E96568479B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49972C87-1340-408A-83ED-E26AC88BFD7A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13802F2-7639-4349-8509-78F5911E0A9C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E05D9DD-588A-4CBF-8F2B-F15A87287F8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B0C4837-E854-475C-B699-0B100BA7E133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C2472521-67A8-4735-A6E4-FDD5C761B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91B15E2-40A8-4A42-B06B-2EAB8E717D63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3EC5AC6-0AD6-4CD8-9C38-6318CEA2578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5F155D6-B4F5-4D06-A1AF-CEAD8BEAA31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87B2C72-7C16-4BB8-BE1B-6ECD00545BC4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88F2D2FD-6289-4414-AFFA-4B7859BF5345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EEFBD007-8A3A-4561-8678-2D675E1DB22C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A38558C8-A2E4-45C9-B00E-456EB93BC7FE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E91BE84-F167-4DD4-B759-25E9ECEB012E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5E3DC9DB-EE68-4399-8A06-17DBE9392FF9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E7269F2-2160-4966-B6D9-47CCF4419CFE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B300CC4-7612-46D6-8F84-8317B8608D44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DAB7C4A7-9FD7-406C-9D0E-9C88E9761A2C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EC8D0A9-BE04-4147-AEE9-E0402DEE948E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93263FD-5846-4276-951E-EB4BE9D56E04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73A32B81-18EA-4ACA-8CED-C0310E03DBE8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4EEC049-B008-465E-AF0A-139303FC28A9}"/>
              </a:ext>
            </a:extLst>
          </p:cNvPr>
          <p:cNvGrpSpPr/>
          <p:nvPr/>
        </p:nvGrpSpPr>
        <p:grpSpPr>
          <a:xfrm>
            <a:off x="442913" y="6157974"/>
            <a:ext cx="1863146" cy="290512"/>
            <a:chOff x="442913" y="368300"/>
            <a:chExt cx="1863146" cy="290512"/>
          </a:xfrm>
        </p:grpSpPr>
        <p:sp>
          <p:nvSpPr>
            <p:cNvPr id="4" name="Табличка 3">
              <a:extLst>
                <a:ext uri="{FF2B5EF4-FFF2-40B4-BE49-F238E27FC236}">
                  <a16:creationId xmlns:a16="http://schemas.microsoft.com/office/drawing/2014/main" id="{AA952722-C742-40FF-ADB1-1A7E55249367}"/>
                </a:ext>
              </a:extLst>
            </p:cNvPr>
            <p:cNvSpPr/>
            <p:nvPr/>
          </p:nvSpPr>
          <p:spPr>
            <a:xfrm>
              <a:off x="442913" y="368300"/>
              <a:ext cx="290512" cy="290512"/>
            </a:xfrm>
            <a:prstGeom prst="plaque">
              <a:avLst>
                <a:gd name="adj" fmla="val 50000"/>
              </a:avLst>
            </a:prstGeom>
            <a:solidFill>
              <a:srgbClr val="CCFA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0F9597-77AA-43C4-A5CE-BAB046A0310E}"/>
                </a:ext>
              </a:extLst>
            </p:cNvPr>
            <p:cNvSpPr txBox="1"/>
            <p:nvPr/>
          </p:nvSpPr>
          <p:spPr>
            <a:xfrm flipH="1">
              <a:off x="815975" y="390445"/>
              <a:ext cx="149008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FFFFFF"/>
                  </a:solidFill>
                  <a:latin typeface="Manrope ExtraBold" pitchFamily="2" charset="0"/>
                  <a:ea typeface="Inter Black" panose="02000A03000000020004" pitchFamily="50" charset="0"/>
                  <a:cs typeface="Inter Black" panose="02000A03000000020004" pitchFamily="50" charset="0"/>
                </a:rPr>
                <a:t>ППСР 2025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D227232-07B3-4EED-BEFF-925AC6DE6163}"/>
              </a:ext>
            </a:extLst>
          </p:cNvPr>
          <p:cNvGrpSpPr/>
          <p:nvPr/>
        </p:nvGrpSpPr>
        <p:grpSpPr>
          <a:xfrm>
            <a:off x="342500" y="700027"/>
            <a:ext cx="10394480" cy="3439167"/>
            <a:chOff x="352157" y="728600"/>
            <a:chExt cx="10394480" cy="343916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62DE05A-D9EE-47C8-B0B5-BCCC224879B7}"/>
                </a:ext>
              </a:extLst>
            </p:cNvPr>
            <p:cNvSpPr txBox="1"/>
            <p:nvPr/>
          </p:nvSpPr>
          <p:spPr>
            <a:xfrm flipH="1">
              <a:off x="430795" y="728600"/>
              <a:ext cx="10315842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6000" dirty="0">
                  <a:solidFill>
                    <a:srgbClr val="CCFA0D"/>
                  </a:solidFill>
                  <a:latin typeface="Inter Black" panose="02000A03000000020004" pitchFamily="50" charset="0"/>
                  <a:ea typeface="Inter Black" panose="02000A03000000020004" pitchFamily="50" charset="0"/>
                  <a:cs typeface="Inter Black" panose="02000A03000000020004" pitchFamily="50" charset="0"/>
                </a:rPr>
                <a:t>Как обновить старые приборы и уйти от рисков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971CDAD-619D-4BA5-888E-EB827A1219FE}"/>
                </a:ext>
              </a:extLst>
            </p:cNvPr>
            <p:cNvSpPr txBox="1"/>
            <p:nvPr/>
          </p:nvSpPr>
          <p:spPr>
            <a:xfrm>
              <a:off x="352157" y="3090549"/>
              <a:ext cx="97864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b="1">
                  <a:solidFill>
                    <a:schemeClr val="bg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Опыт разработки </a:t>
              </a:r>
              <a:r>
                <a:rPr lang="ru-RU" sz="3200" b="1" dirty="0">
                  <a:solidFill>
                    <a:schemeClr val="bg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программного обеспечения </a:t>
              </a:r>
              <a:br>
                <a:rPr lang="ru-RU" sz="3200" b="1" dirty="0">
                  <a:solidFill>
                    <a:schemeClr val="bg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</a:br>
              <a:r>
                <a:rPr lang="ru-RU" sz="3200" b="1" dirty="0">
                  <a:solidFill>
                    <a:schemeClr val="bg1"/>
                  </a:solidFill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«компаратор ионизирующего излучения»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90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FA3E8-9772-41E5-8C3F-0861C9311063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EE844A2-CD7F-413A-96E5-0EC02E2FF76A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69C717C-AB7E-4101-92DE-579BDDCBFCFE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C91DEFB6-D604-4C01-9619-E509ABFA4D16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C2F2ED6-0154-4C93-939B-FDDFB5384E69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4DECD79A-31AF-4902-9106-C63803A7CEE6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6AE01370-A212-49AF-BCA4-41E94152B491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3C85A898-529F-460C-A843-F073723819ED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294FEC26-E432-4EC5-94A3-DEBAD335E517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27B6F5B9-C700-4DB0-9B1E-FCF3838D6EB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A8A33F8-BFB2-4424-B451-BC9FD7838B9F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6B23B40-0011-46B6-BA6C-EF1EE9E8891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336D624-FFC5-4547-94D6-332A1F4F6D9D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DDC1D3C-6C84-42A4-BC4B-47487FBF7283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FA3A3CD8-1A7E-46B2-8D4D-EC5BCA6CEAE0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3B63AC24-C2E3-4124-B5D7-FFC71A7C6FE0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2844C81B-896E-490A-95F3-F0E5F2C65DA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547AF4BA-455C-438D-9446-E8E6EE4593C0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46E3A08E-33B0-46FC-851D-5637DC677004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B1CA845-4719-4312-BAD0-52E44B2A617C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E6511575-2E72-4CBF-ABF1-88C0881AA2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E3050F6-CBFA-4F99-A608-CACAEFCE3122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6DE3B4D-46DC-462B-BB57-EC2E3A5BBA78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67AFDC23-5C04-4C68-A97B-868167E76509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7E449702-CA7E-4457-84D2-0DE705ECBFE3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01482FB-1191-461A-BA24-D69E4965F566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3F2C9DC-3A67-43E7-A5D3-D35CA9D8BEB0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912C3280-22B4-44BF-A03E-C6240ABAAADA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263AABD0-D71E-43A8-ABD1-0C107CE68918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741B3A49-2E7E-42F5-B767-BEC221832EF8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F8AFD3D-396F-4E3F-B2A1-F24FE49F1168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836BEAFB-8A96-46A6-97E4-390B64E25D18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29E25F8-05F5-420C-A728-9C937D10A0AF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1488B4C1-F31A-4F27-B368-E139D4C81D6B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FCECD6-7675-4F25-AF30-00CC44A0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2552124-F6E3-4BE2-9454-1282E28503AD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8ED3909-2676-4A52-840D-DDE27853AB27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E682B21-4038-4451-9667-B57B13827FF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2094B9-DBB2-45A7-ACE6-C14F4D462214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B92F530-55FC-48E1-B16A-D766C2781B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F9FD00A-4457-4D55-8EB9-60405EFFA0C9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0A38E201-07B9-41B7-B158-EB84228C8107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5A86E9D-660D-488B-A3C9-1474B99265C5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02DEE26D-7727-4DEF-A536-2BDAE14D33E1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F100B0C-9F2A-412A-AD0E-752F9D58DDE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D174F76-6637-4E8E-9D8E-56898BF9C92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0AE5E22-197A-4275-A2D5-4D9E0361F9E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2E43786-434D-494B-A3AB-051432725A35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8A35618-C8E0-4DE2-87C7-73E96568479B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49972C87-1340-408A-83ED-E26AC88BFD7A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13802F2-7639-4349-8509-78F5911E0A9C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E05D9DD-588A-4CBF-8F2B-F15A87287F8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B0C4837-E854-475C-B699-0B100BA7E133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C2472521-67A8-4735-A6E4-FDD5C761B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91B15E2-40A8-4A42-B06B-2EAB8E717D63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3EC5AC6-0AD6-4CD8-9C38-6318CEA2578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5F155D6-B4F5-4D06-A1AF-CEAD8BEAA31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87B2C72-7C16-4BB8-BE1B-6ECD00545BC4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88F2D2FD-6289-4414-AFFA-4B7859BF5345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EEFBD007-8A3A-4561-8678-2D675E1DB22C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A38558C8-A2E4-45C9-B00E-456EB93BC7FE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E91BE84-F167-4DD4-B759-25E9ECEB012E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5E3DC9DB-EE68-4399-8A06-17DBE9392FF9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E7269F2-2160-4966-B6D9-47CCF4419CFE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B300CC4-7612-46D6-8F84-8317B8608D44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DAB7C4A7-9FD7-406C-9D0E-9C88E9761A2C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EC8D0A9-BE04-4147-AEE9-E0402DEE948E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93263FD-5846-4276-951E-EB4BE9D56E04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73A32B81-18EA-4ACA-8CED-C0310E03DBE8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A8F45C-34AD-453B-935F-41C3BAD98371}"/>
              </a:ext>
            </a:extLst>
          </p:cNvPr>
          <p:cNvSpPr txBox="1"/>
          <p:nvPr/>
        </p:nvSpPr>
        <p:spPr>
          <a:xfrm flipH="1">
            <a:off x="393185" y="988681"/>
            <a:ext cx="99643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Стек технологий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46133-A13C-4348-9F52-0009BF1B330B}"/>
              </a:ext>
            </a:extLst>
          </p:cNvPr>
          <p:cNvSpPr txBox="1"/>
          <p:nvPr/>
        </p:nvSpPr>
        <p:spPr>
          <a:xfrm>
            <a:off x="11425769" y="6285796"/>
            <a:ext cx="34713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/</a:t>
            </a:r>
            <a:r>
              <a:rPr lang="ru-RU" dirty="0"/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6F0CF3-52C0-45DB-8223-70E1952F2778}"/>
              </a:ext>
            </a:extLst>
          </p:cNvPr>
          <p:cNvSpPr txBox="1"/>
          <p:nvPr/>
        </p:nvSpPr>
        <p:spPr>
          <a:xfrm flipH="1">
            <a:off x="563855" y="290582"/>
            <a:ext cx="19988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FFFFFF"/>
                </a:solidFill>
                <a:latin typeface="Manrope ExtraBold" pitchFamily="2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</a:rPr>
              <a:t>Чуть-чуть историй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7EB556-0A9B-4413-B347-E2AE6088FB96}"/>
              </a:ext>
            </a:extLst>
          </p:cNvPr>
          <p:cNvSpPr txBox="1"/>
          <p:nvPr/>
        </p:nvSpPr>
        <p:spPr>
          <a:xfrm flipH="1">
            <a:off x="5962856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Manrope ExtraBold" panose="020B0604020202020204" charset="0"/>
              </a:rPr>
              <a:t>Технологии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160F81-215A-4F45-9DDE-F9CBD7CFF593}"/>
              </a:ext>
            </a:extLst>
          </p:cNvPr>
          <p:cNvSpPr txBox="1"/>
          <p:nvPr/>
        </p:nvSpPr>
        <p:spPr>
          <a:xfrm flipH="1">
            <a:off x="4251432" y="287177"/>
            <a:ext cx="13351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Трудности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F6D79E-DB37-4AA5-884B-04429EC2D9CF}"/>
              </a:ext>
            </a:extLst>
          </p:cNvPr>
          <p:cNvSpPr txBox="1"/>
          <p:nvPr/>
        </p:nvSpPr>
        <p:spPr>
          <a:xfrm>
            <a:off x="11301797" y="6285796"/>
            <a:ext cx="73776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ru-RU" dirty="0"/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8A37E1-C260-4B92-A1BA-C1296A8C161E}"/>
              </a:ext>
            </a:extLst>
          </p:cNvPr>
          <p:cNvSpPr txBox="1"/>
          <p:nvPr/>
        </p:nvSpPr>
        <p:spPr>
          <a:xfrm flipH="1">
            <a:off x="429709" y="1995175"/>
            <a:ext cx="11332582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Python 3.10+</a:t>
            </a:r>
            <a:endParaRPr lang="ru-RU" sz="3200" dirty="0">
              <a:solidFill>
                <a:srgbClr val="FFFFFF"/>
              </a:solidFill>
              <a:latin typeface="Inter Black" panose="02000A03000000020004" pitchFamily="50" charset="0"/>
              <a:ea typeface="Inter Black" panose="02000A03000000020004" pitchFamily="50" charset="0"/>
              <a:cs typeface="Inter Black" panose="02000A03000000020004" pitchFamily="50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PyQt6 (GPL) / PySide6 (LGPL)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Qt Designer</a:t>
            </a:r>
            <a:endParaRPr lang="ru-RU" sz="3200" dirty="0">
              <a:solidFill>
                <a:srgbClr val="FFFFFF"/>
              </a:solidFill>
              <a:latin typeface="Inter Black" panose="02000A03000000020004" pitchFamily="50" charset="0"/>
              <a:ea typeface="Inter Black" panose="02000A03000000020004" pitchFamily="50" charset="0"/>
              <a:cs typeface="Inter Black" panose="02000A03000000020004" pitchFamily="50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Numpy</a:t>
            </a:r>
            <a:r>
              <a:rPr lang="en-US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, Pandas, Matplotlib, </a:t>
            </a:r>
            <a:r>
              <a:rPr lang="en-US" sz="3200" dirty="0" err="1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PyQtGraph</a:t>
            </a:r>
            <a:endParaRPr lang="en-US" sz="3200" dirty="0">
              <a:solidFill>
                <a:srgbClr val="FFFFFF"/>
              </a:solidFill>
              <a:latin typeface="Inter Black" panose="02000A03000000020004" pitchFamily="50" charset="0"/>
              <a:ea typeface="Inter Black" panose="02000A03000000020004" pitchFamily="50" charset="0"/>
              <a:cs typeface="Inter Black" panose="02000A03000000020004" pitchFamily="50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Nuitka</a:t>
            </a:r>
            <a:r>
              <a:rPr lang="en-US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 (Python &gt; C++ &gt; .exe)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VSCode</a:t>
            </a:r>
            <a:endParaRPr lang="ru-RU" sz="3200" dirty="0">
              <a:solidFill>
                <a:srgbClr val="FFFFFF"/>
              </a:solidFill>
              <a:latin typeface="Inter Black" panose="02000A03000000020004" pitchFamily="50" charset="0"/>
              <a:ea typeface="Inter Black" panose="02000A03000000020004" pitchFamily="50" charset="0"/>
              <a:cs typeface="Inter Black" panose="02000A03000000020004" pitchFamily="50" charset="0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4E01BA6-51A7-4FB1-9DC3-CA130EA49B6D}"/>
              </a:ext>
            </a:extLst>
          </p:cNvPr>
          <p:cNvGrpSpPr/>
          <p:nvPr/>
        </p:nvGrpSpPr>
        <p:grpSpPr>
          <a:xfrm>
            <a:off x="442913" y="6157974"/>
            <a:ext cx="1863146" cy="290512"/>
            <a:chOff x="442913" y="368300"/>
            <a:chExt cx="1863146" cy="290512"/>
          </a:xfrm>
        </p:grpSpPr>
        <p:sp>
          <p:nvSpPr>
            <p:cNvPr id="61" name="Табличка 60">
              <a:extLst>
                <a:ext uri="{FF2B5EF4-FFF2-40B4-BE49-F238E27FC236}">
                  <a16:creationId xmlns:a16="http://schemas.microsoft.com/office/drawing/2014/main" id="{7DFAB4F2-0517-401A-9442-CED35F89D240}"/>
                </a:ext>
              </a:extLst>
            </p:cNvPr>
            <p:cNvSpPr/>
            <p:nvPr/>
          </p:nvSpPr>
          <p:spPr>
            <a:xfrm>
              <a:off x="442913" y="368300"/>
              <a:ext cx="290512" cy="290512"/>
            </a:xfrm>
            <a:prstGeom prst="plaque">
              <a:avLst>
                <a:gd name="adj" fmla="val 50000"/>
              </a:avLst>
            </a:prstGeom>
            <a:solidFill>
              <a:srgbClr val="CCFA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C1DE0D-D18E-446E-985B-6FF2F1496621}"/>
                </a:ext>
              </a:extLst>
            </p:cNvPr>
            <p:cNvSpPr txBox="1"/>
            <p:nvPr/>
          </p:nvSpPr>
          <p:spPr>
            <a:xfrm flipH="1">
              <a:off x="815975" y="390445"/>
              <a:ext cx="149008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FFFFFF"/>
                  </a:solidFill>
                  <a:latin typeface="Manrope ExtraBold" pitchFamily="2" charset="0"/>
                  <a:ea typeface="Inter Black" panose="02000A03000000020004" pitchFamily="50" charset="0"/>
                  <a:cs typeface="Inter Black" panose="02000A03000000020004" pitchFamily="50" charset="0"/>
                </a:rPr>
                <a:t>ППСР 2025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8B8DBDB-7028-43B8-9E68-94C7FF8524DE}"/>
              </a:ext>
            </a:extLst>
          </p:cNvPr>
          <p:cNvSpPr txBox="1"/>
          <p:nvPr/>
        </p:nvSpPr>
        <p:spPr>
          <a:xfrm flipH="1">
            <a:off x="2938999" y="287177"/>
            <a:ext cx="9361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Цель</a:t>
            </a: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BC58012F-A9C3-42FF-AC44-5130A2781783}"/>
              </a:ext>
            </a:extLst>
          </p:cNvPr>
          <p:cNvSpPr/>
          <p:nvPr/>
        </p:nvSpPr>
        <p:spPr>
          <a:xfrm>
            <a:off x="5820832" y="226658"/>
            <a:ext cx="2258483" cy="368968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CCF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C4CF2B-1230-410E-91B3-3EE1449775A8}"/>
              </a:ext>
            </a:extLst>
          </p:cNvPr>
          <p:cNvSpPr txBox="1"/>
          <p:nvPr/>
        </p:nvSpPr>
        <p:spPr>
          <a:xfrm flipH="1">
            <a:off x="8272959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72547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2552124-F6E3-4BE2-9454-1282E28503AD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8ED3909-2676-4A52-840D-DDE27853AB27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E682B21-4038-4451-9667-B57B13827FF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2094B9-DBB2-45A7-ACE6-C14F4D462214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B92F530-55FC-48E1-B16A-D766C2781B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F9FD00A-4457-4D55-8EB9-60405EFFA0C9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0A38E201-07B9-41B7-B158-EB84228C8107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5A86E9D-660D-488B-A3C9-1474B99265C5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02DEE26D-7727-4DEF-A536-2BDAE14D33E1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F100B0C-9F2A-412A-AD0E-752F9D58DDE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D174F76-6637-4E8E-9D8E-56898BF9C92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0AE5E22-197A-4275-A2D5-4D9E0361F9E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2E43786-434D-494B-A3AB-051432725A35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8A35618-C8E0-4DE2-87C7-73E96568479B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49972C87-1340-408A-83ED-E26AC88BFD7A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13802F2-7639-4349-8509-78F5911E0A9C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E05D9DD-588A-4CBF-8F2B-F15A87287F8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B0C4837-E854-475C-B699-0B100BA7E133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C2472521-67A8-4735-A6E4-FDD5C761B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91B15E2-40A8-4A42-B06B-2EAB8E717D63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3EC5AC6-0AD6-4CD8-9C38-6318CEA2578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5F155D6-B4F5-4D06-A1AF-CEAD8BEAA31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87B2C72-7C16-4BB8-BE1B-6ECD00545BC4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88F2D2FD-6289-4414-AFFA-4B7859BF5345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EEFBD007-8A3A-4561-8678-2D675E1DB22C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A38558C8-A2E4-45C9-B00E-456EB93BC7FE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E91BE84-F167-4DD4-B759-25E9ECEB012E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5E3DC9DB-EE68-4399-8A06-17DBE9392FF9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E7269F2-2160-4966-B6D9-47CCF4419CFE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B300CC4-7612-46D6-8F84-8317B8608D44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DAB7C4A7-9FD7-406C-9D0E-9C88E9761A2C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EC8D0A9-BE04-4147-AEE9-E0402DEE948E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93263FD-5846-4276-951E-EB4BE9D56E04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73A32B81-18EA-4ACA-8CED-C0310E03DBE8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A8F45C-34AD-453B-935F-41C3BAD98371}"/>
              </a:ext>
            </a:extLst>
          </p:cNvPr>
          <p:cNvSpPr txBox="1"/>
          <p:nvPr/>
        </p:nvSpPr>
        <p:spPr>
          <a:xfrm flipH="1">
            <a:off x="393185" y="988681"/>
            <a:ext cx="99643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Выводы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46133-A13C-4348-9F52-0009BF1B330B}"/>
              </a:ext>
            </a:extLst>
          </p:cNvPr>
          <p:cNvSpPr txBox="1"/>
          <p:nvPr/>
        </p:nvSpPr>
        <p:spPr>
          <a:xfrm>
            <a:off x="11425769" y="6285796"/>
            <a:ext cx="34713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/</a:t>
            </a:r>
            <a:r>
              <a:rPr lang="ru-RU" dirty="0"/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6F0CF3-52C0-45DB-8223-70E1952F2778}"/>
              </a:ext>
            </a:extLst>
          </p:cNvPr>
          <p:cNvSpPr txBox="1"/>
          <p:nvPr/>
        </p:nvSpPr>
        <p:spPr>
          <a:xfrm flipH="1">
            <a:off x="563855" y="290582"/>
            <a:ext cx="19988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FFFFFF"/>
                </a:solidFill>
                <a:latin typeface="Manrope ExtraBold" pitchFamily="2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</a:rPr>
              <a:t>Чуть-чуть историй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7EB556-0A9B-4413-B347-E2AE6088FB96}"/>
              </a:ext>
            </a:extLst>
          </p:cNvPr>
          <p:cNvSpPr txBox="1"/>
          <p:nvPr/>
        </p:nvSpPr>
        <p:spPr>
          <a:xfrm flipH="1">
            <a:off x="5962856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Технологии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160F81-215A-4F45-9DDE-F9CBD7CFF593}"/>
              </a:ext>
            </a:extLst>
          </p:cNvPr>
          <p:cNvSpPr txBox="1"/>
          <p:nvPr/>
        </p:nvSpPr>
        <p:spPr>
          <a:xfrm flipH="1">
            <a:off x="4251432" y="287177"/>
            <a:ext cx="13351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Трудности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F6D79E-DB37-4AA5-884B-04429EC2D9CF}"/>
              </a:ext>
            </a:extLst>
          </p:cNvPr>
          <p:cNvSpPr txBox="1"/>
          <p:nvPr/>
        </p:nvSpPr>
        <p:spPr>
          <a:xfrm>
            <a:off x="11201195" y="6285796"/>
            <a:ext cx="29569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ru-RU" dirty="0"/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8A37E1-C260-4B92-A1BA-C1296A8C161E}"/>
              </a:ext>
            </a:extLst>
          </p:cNvPr>
          <p:cNvSpPr txBox="1"/>
          <p:nvPr/>
        </p:nvSpPr>
        <p:spPr>
          <a:xfrm flipH="1">
            <a:off x="429709" y="1973611"/>
            <a:ext cx="11332582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Плохому танцору и </a:t>
            </a:r>
            <a:r>
              <a:rPr lang="en-US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Python </a:t>
            </a: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мешает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Человеческий фактор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Просто, полезно и интересно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Быстро и кроссплатформенно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Модно / современно / доступно</a:t>
            </a:r>
          </a:p>
          <a:p>
            <a:endParaRPr lang="ru-RU" sz="3200" dirty="0">
              <a:solidFill>
                <a:srgbClr val="FFFFFF"/>
              </a:solidFill>
              <a:latin typeface="Inter Black" panose="02000A03000000020004" pitchFamily="50" charset="0"/>
              <a:ea typeface="Inter Black" panose="02000A03000000020004" pitchFamily="50" charset="0"/>
              <a:cs typeface="Inter Black" panose="02000A03000000020004" pitchFamily="50" charset="0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4E01BA6-51A7-4FB1-9DC3-CA130EA49B6D}"/>
              </a:ext>
            </a:extLst>
          </p:cNvPr>
          <p:cNvGrpSpPr/>
          <p:nvPr/>
        </p:nvGrpSpPr>
        <p:grpSpPr>
          <a:xfrm>
            <a:off x="442913" y="6157974"/>
            <a:ext cx="1863146" cy="290512"/>
            <a:chOff x="442913" y="368300"/>
            <a:chExt cx="1863146" cy="290512"/>
          </a:xfrm>
        </p:grpSpPr>
        <p:sp>
          <p:nvSpPr>
            <p:cNvPr id="61" name="Табличка 60">
              <a:extLst>
                <a:ext uri="{FF2B5EF4-FFF2-40B4-BE49-F238E27FC236}">
                  <a16:creationId xmlns:a16="http://schemas.microsoft.com/office/drawing/2014/main" id="{7DFAB4F2-0517-401A-9442-CED35F89D240}"/>
                </a:ext>
              </a:extLst>
            </p:cNvPr>
            <p:cNvSpPr/>
            <p:nvPr/>
          </p:nvSpPr>
          <p:spPr>
            <a:xfrm>
              <a:off x="442913" y="368300"/>
              <a:ext cx="290512" cy="290512"/>
            </a:xfrm>
            <a:prstGeom prst="plaque">
              <a:avLst>
                <a:gd name="adj" fmla="val 50000"/>
              </a:avLst>
            </a:prstGeom>
            <a:solidFill>
              <a:srgbClr val="CCFA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C1DE0D-D18E-446E-985B-6FF2F1496621}"/>
                </a:ext>
              </a:extLst>
            </p:cNvPr>
            <p:cNvSpPr txBox="1"/>
            <p:nvPr/>
          </p:nvSpPr>
          <p:spPr>
            <a:xfrm flipH="1">
              <a:off x="815975" y="390445"/>
              <a:ext cx="149008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FFFFFF"/>
                  </a:solidFill>
                  <a:latin typeface="Manrope ExtraBold" pitchFamily="2" charset="0"/>
                  <a:ea typeface="Inter Black" panose="02000A03000000020004" pitchFamily="50" charset="0"/>
                  <a:cs typeface="Inter Black" panose="02000A03000000020004" pitchFamily="50" charset="0"/>
                </a:rPr>
                <a:t>ППСР 2025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8B8DBDB-7028-43B8-9E68-94C7FF8524DE}"/>
              </a:ext>
            </a:extLst>
          </p:cNvPr>
          <p:cNvSpPr txBox="1"/>
          <p:nvPr/>
        </p:nvSpPr>
        <p:spPr>
          <a:xfrm flipH="1">
            <a:off x="2938999" y="287177"/>
            <a:ext cx="9361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Цель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CC8337AD-8109-4ADE-8068-560794B09579}"/>
              </a:ext>
            </a:extLst>
          </p:cNvPr>
          <p:cNvSpPr/>
          <p:nvPr/>
        </p:nvSpPr>
        <p:spPr>
          <a:xfrm>
            <a:off x="8235978" y="226658"/>
            <a:ext cx="1984320" cy="368968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CCF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2FF6A0-C64A-4DB2-A0A4-F9542BBBBCDF}"/>
              </a:ext>
            </a:extLst>
          </p:cNvPr>
          <p:cNvSpPr txBox="1"/>
          <p:nvPr/>
        </p:nvSpPr>
        <p:spPr>
          <a:xfrm flipH="1">
            <a:off x="8272959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Manrope ExtraBold" panose="020B0604020202020204" charset="0"/>
              </a:rPr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3309557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2552124-F6E3-4BE2-9454-1282E28503AD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8ED3909-2676-4A52-840D-DDE27853AB27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E682B21-4038-4451-9667-B57B13827FF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2094B9-DBB2-45A7-ACE6-C14F4D462214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B92F530-55FC-48E1-B16A-D766C2781B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F9FD00A-4457-4D55-8EB9-60405EFFA0C9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0A38E201-07B9-41B7-B158-EB84228C8107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5A86E9D-660D-488B-A3C9-1474B99265C5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02DEE26D-7727-4DEF-A536-2BDAE14D33E1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F100B0C-9F2A-412A-AD0E-752F9D58DDE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D174F76-6637-4E8E-9D8E-56898BF9C92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0AE5E22-197A-4275-A2D5-4D9E0361F9E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2E43786-434D-494B-A3AB-051432725A35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8A35618-C8E0-4DE2-87C7-73E96568479B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49972C87-1340-408A-83ED-E26AC88BFD7A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13802F2-7639-4349-8509-78F5911E0A9C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E05D9DD-588A-4CBF-8F2B-F15A87287F8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B0C4837-E854-475C-B699-0B100BA7E133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C2472521-67A8-4735-A6E4-FDD5C761B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91B15E2-40A8-4A42-B06B-2EAB8E717D63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3EC5AC6-0AD6-4CD8-9C38-6318CEA2578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5F155D6-B4F5-4D06-A1AF-CEAD8BEAA31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87B2C72-7C16-4BB8-BE1B-6ECD00545BC4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88F2D2FD-6289-4414-AFFA-4B7859BF5345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EEFBD007-8A3A-4561-8678-2D675E1DB22C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A38558C8-A2E4-45C9-B00E-456EB93BC7FE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E91BE84-F167-4DD4-B759-25E9ECEB012E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5E3DC9DB-EE68-4399-8A06-17DBE9392FF9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E7269F2-2160-4966-B6D9-47CCF4419CFE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B300CC4-7612-46D6-8F84-8317B8608D44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DAB7C4A7-9FD7-406C-9D0E-9C88E9761A2C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EC8D0A9-BE04-4147-AEE9-E0402DEE948E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93263FD-5846-4276-951E-EB4BE9D56E04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73A32B81-18EA-4ACA-8CED-C0310E03DBE8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A8F45C-34AD-453B-935F-41C3BAD98371}"/>
              </a:ext>
            </a:extLst>
          </p:cNvPr>
          <p:cNvSpPr txBox="1"/>
          <p:nvPr/>
        </p:nvSpPr>
        <p:spPr>
          <a:xfrm flipH="1">
            <a:off x="393185" y="988681"/>
            <a:ext cx="99643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Спасибо за внимание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46133-A13C-4348-9F52-0009BF1B330B}"/>
              </a:ext>
            </a:extLst>
          </p:cNvPr>
          <p:cNvSpPr txBox="1"/>
          <p:nvPr/>
        </p:nvSpPr>
        <p:spPr>
          <a:xfrm>
            <a:off x="11425769" y="6285796"/>
            <a:ext cx="34713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/</a:t>
            </a:r>
            <a:r>
              <a:rPr lang="ru-RU" dirty="0"/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6F0CF3-52C0-45DB-8223-70E1952F2778}"/>
              </a:ext>
            </a:extLst>
          </p:cNvPr>
          <p:cNvSpPr txBox="1"/>
          <p:nvPr/>
        </p:nvSpPr>
        <p:spPr>
          <a:xfrm flipH="1">
            <a:off x="563855" y="290582"/>
            <a:ext cx="19988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FFFFFF"/>
                </a:solidFill>
                <a:latin typeface="Manrope ExtraBold" pitchFamily="2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</a:rPr>
              <a:t>Чуть-чуть историй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7EB556-0A9B-4413-B347-E2AE6088FB96}"/>
              </a:ext>
            </a:extLst>
          </p:cNvPr>
          <p:cNvSpPr txBox="1"/>
          <p:nvPr/>
        </p:nvSpPr>
        <p:spPr>
          <a:xfrm flipH="1">
            <a:off x="5962856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Технологии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160F81-215A-4F45-9DDE-F9CBD7CFF593}"/>
              </a:ext>
            </a:extLst>
          </p:cNvPr>
          <p:cNvSpPr txBox="1"/>
          <p:nvPr/>
        </p:nvSpPr>
        <p:spPr>
          <a:xfrm flipH="1">
            <a:off x="4251432" y="287177"/>
            <a:ext cx="13351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Трудности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F6D79E-DB37-4AA5-884B-04429EC2D9CF}"/>
              </a:ext>
            </a:extLst>
          </p:cNvPr>
          <p:cNvSpPr txBox="1"/>
          <p:nvPr/>
        </p:nvSpPr>
        <p:spPr>
          <a:xfrm>
            <a:off x="11201195" y="6285796"/>
            <a:ext cx="29569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ru-RU" dirty="0"/>
              <a:t>11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4E01BA6-51A7-4FB1-9DC3-CA130EA49B6D}"/>
              </a:ext>
            </a:extLst>
          </p:cNvPr>
          <p:cNvGrpSpPr/>
          <p:nvPr/>
        </p:nvGrpSpPr>
        <p:grpSpPr>
          <a:xfrm>
            <a:off x="442913" y="6157974"/>
            <a:ext cx="1863146" cy="290512"/>
            <a:chOff x="442913" y="368300"/>
            <a:chExt cx="1863146" cy="290512"/>
          </a:xfrm>
        </p:grpSpPr>
        <p:sp>
          <p:nvSpPr>
            <p:cNvPr id="61" name="Табличка 60">
              <a:extLst>
                <a:ext uri="{FF2B5EF4-FFF2-40B4-BE49-F238E27FC236}">
                  <a16:creationId xmlns:a16="http://schemas.microsoft.com/office/drawing/2014/main" id="{7DFAB4F2-0517-401A-9442-CED35F89D240}"/>
                </a:ext>
              </a:extLst>
            </p:cNvPr>
            <p:cNvSpPr/>
            <p:nvPr/>
          </p:nvSpPr>
          <p:spPr>
            <a:xfrm>
              <a:off x="442913" y="368300"/>
              <a:ext cx="290512" cy="290512"/>
            </a:xfrm>
            <a:prstGeom prst="plaque">
              <a:avLst>
                <a:gd name="adj" fmla="val 50000"/>
              </a:avLst>
            </a:prstGeom>
            <a:solidFill>
              <a:srgbClr val="CCFA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C1DE0D-D18E-446E-985B-6FF2F1496621}"/>
                </a:ext>
              </a:extLst>
            </p:cNvPr>
            <p:cNvSpPr txBox="1"/>
            <p:nvPr/>
          </p:nvSpPr>
          <p:spPr>
            <a:xfrm flipH="1">
              <a:off x="815975" y="390445"/>
              <a:ext cx="149008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FFFFFF"/>
                  </a:solidFill>
                  <a:latin typeface="Manrope ExtraBold" pitchFamily="2" charset="0"/>
                  <a:ea typeface="Inter Black" panose="02000A03000000020004" pitchFamily="50" charset="0"/>
                  <a:cs typeface="Inter Black" panose="02000A03000000020004" pitchFamily="50" charset="0"/>
                </a:rPr>
                <a:t>ППСР 2025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8B8DBDB-7028-43B8-9E68-94C7FF8524DE}"/>
              </a:ext>
            </a:extLst>
          </p:cNvPr>
          <p:cNvSpPr txBox="1"/>
          <p:nvPr/>
        </p:nvSpPr>
        <p:spPr>
          <a:xfrm flipH="1">
            <a:off x="2938999" y="287177"/>
            <a:ext cx="9361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Цель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2FF6A0-C64A-4DB2-A0A4-F9542BBBBCDF}"/>
              </a:ext>
            </a:extLst>
          </p:cNvPr>
          <p:cNvSpPr txBox="1"/>
          <p:nvPr/>
        </p:nvSpPr>
        <p:spPr>
          <a:xfrm flipH="1">
            <a:off x="8272959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2644848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2552124-F6E3-4BE2-9454-1282E28503AD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8ED3909-2676-4A52-840D-DDE27853AB27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E682B21-4038-4451-9667-B57B13827FF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2094B9-DBB2-45A7-ACE6-C14F4D462214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B92F530-55FC-48E1-B16A-D766C2781B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F9FD00A-4457-4D55-8EB9-60405EFFA0C9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0A38E201-07B9-41B7-B158-EB84228C8107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5A86E9D-660D-488B-A3C9-1474B99265C5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02DEE26D-7727-4DEF-A536-2BDAE14D33E1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F100B0C-9F2A-412A-AD0E-752F9D58DDE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D174F76-6637-4E8E-9D8E-56898BF9C92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0AE5E22-197A-4275-A2D5-4D9E0361F9E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2E43786-434D-494B-A3AB-051432725A35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8A35618-C8E0-4DE2-87C7-73E96568479B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49972C87-1340-408A-83ED-E26AC88BFD7A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13802F2-7639-4349-8509-78F5911E0A9C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E05D9DD-588A-4CBF-8F2B-F15A87287F8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B0C4837-E854-475C-B699-0B100BA7E133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C2472521-67A8-4735-A6E4-FDD5C761B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91B15E2-40A8-4A42-B06B-2EAB8E717D63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3EC5AC6-0AD6-4CD8-9C38-6318CEA2578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5F155D6-B4F5-4D06-A1AF-CEAD8BEAA31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87B2C72-7C16-4BB8-BE1B-6ECD00545BC4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88F2D2FD-6289-4414-AFFA-4B7859BF5345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EEFBD007-8A3A-4561-8678-2D675E1DB22C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A38558C8-A2E4-45C9-B00E-456EB93BC7FE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E91BE84-F167-4DD4-B759-25E9ECEB012E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5E3DC9DB-EE68-4399-8A06-17DBE9392FF9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E7269F2-2160-4966-B6D9-47CCF4419CFE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B300CC4-7612-46D6-8F84-8317B8608D44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DAB7C4A7-9FD7-406C-9D0E-9C88E9761A2C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EC8D0A9-BE04-4147-AEE9-E0402DEE948E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93263FD-5846-4276-951E-EB4BE9D56E04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73A32B81-18EA-4ACA-8CED-C0310E03DBE8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A8F45C-34AD-453B-935F-41C3BAD98371}"/>
              </a:ext>
            </a:extLst>
          </p:cNvPr>
          <p:cNvSpPr txBox="1"/>
          <p:nvPr/>
        </p:nvSpPr>
        <p:spPr>
          <a:xfrm flipH="1">
            <a:off x="393185" y="988681"/>
            <a:ext cx="99643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Почему компаратор?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46133-A13C-4348-9F52-0009BF1B330B}"/>
              </a:ext>
            </a:extLst>
          </p:cNvPr>
          <p:cNvSpPr txBox="1"/>
          <p:nvPr/>
        </p:nvSpPr>
        <p:spPr>
          <a:xfrm>
            <a:off x="11425769" y="6285796"/>
            <a:ext cx="34713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/</a:t>
            </a:r>
            <a:r>
              <a:rPr lang="ru-RU" dirty="0"/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6F0CF3-52C0-45DB-8223-70E1952F2778}"/>
              </a:ext>
            </a:extLst>
          </p:cNvPr>
          <p:cNvSpPr txBox="1"/>
          <p:nvPr/>
        </p:nvSpPr>
        <p:spPr>
          <a:xfrm flipH="1">
            <a:off x="563855" y="290582"/>
            <a:ext cx="19988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FFFFFF"/>
                </a:solidFill>
                <a:latin typeface="Manrope ExtraBold" pitchFamily="2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r>
              <a:rPr lang="ru-RU" dirty="0"/>
              <a:t>Чуть-чуть историй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1E9F98-BA52-48AA-9833-1DA887D2D9DF}"/>
              </a:ext>
            </a:extLst>
          </p:cNvPr>
          <p:cNvSpPr txBox="1"/>
          <p:nvPr/>
        </p:nvSpPr>
        <p:spPr>
          <a:xfrm flipH="1">
            <a:off x="2938999" y="287177"/>
            <a:ext cx="9361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Цель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7EB556-0A9B-4413-B347-E2AE6088FB96}"/>
              </a:ext>
            </a:extLst>
          </p:cNvPr>
          <p:cNvSpPr txBox="1"/>
          <p:nvPr/>
        </p:nvSpPr>
        <p:spPr>
          <a:xfrm flipH="1">
            <a:off x="5962857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Технологии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160F81-215A-4F45-9DDE-F9CBD7CFF593}"/>
              </a:ext>
            </a:extLst>
          </p:cNvPr>
          <p:cNvSpPr txBox="1"/>
          <p:nvPr/>
        </p:nvSpPr>
        <p:spPr>
          <a:xfrm flipH="1">
            <a:off x="4251432" y="287177"/>
            <a:ext cx="13351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Трудности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E267DAB2-7CAC-43A6-A7B9-D687EDBFCBC4}"/>
              </a:ext>
            </a:extLst>
          </p:cNvPr>
          <p:cNvSpPr/>
          <p:nvPr/>
        </p:nvSpPr>
        <p:spPr>
          <a:xfrm>
            <a:off x="440317" y="226658"/>
            <a:ext cx="2240496" cy="368968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CCF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F6D79E-DB37-4AA5-884B-04429EC2D9CF}"/>
              </a:ext>
            </a:extLst>
          </p:cNvPr>
          <p:cNvSpPr txBox="1"/>
          <p:nvPr/>
        </p:nvSpPr>
        <p:spPr>
          <a:xfrm>
            <a:off x="11290910" y="6285796"/>
            <a:ext cx="10712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ru-RU" dirty="0"/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8A37E1-C260-4B92-A1BA-C1296A8C161E}"/>
              </a:ext>
            </a:extLst>
          </p:cNvPr>
          <p:cNvSpPr txBox="1"/>
          <p:nvPr/>
        </p:nvSpPr>
        <p:spPr>
          <a:xfrm flipH="1">
            <a:off x="440317" y="1995175"/>
            <a:ext cx="996432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Боль рутинных измерений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Настойчивый заказчик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Наболевшая тема с ПО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Импортозамещение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4E01BA6-51A7-4FB1-9DC3-CA130EA49B6D}"/>
              </a:ext>
            </a:extLst>
          </p:cNvPr>
          <p:cNvGrpSpPr/>
          <p:nvPr/>
        </p:nvGrpSpPr>
        <p:grpSpPr>
          <a:xfrm>
            <a:off x="442913" y="6157974"/>
            <a:ext cx="1863146" cy="290512"/>
            <a:chOff x="442913" y="368300"/>
            <a:chExt cx="1863146" cy="290512"/>
          </a:xfrm>
        </p:grpSpPr>
        <p:sp>
          <p:nvSpPr>
            <p:cNvPr id="61" name="Табличка 60">
              <a:extLst>
                <a:ext uri="{FF2B5EF4-FFF2-40B4-BE49-F238E27FC236}">
                  <a16:creationId xmlns:a16="http://schemas.microsoft.com/office/drawing/2014/main" id="{7DFAB4F2-0517-401A-9442-CED35F89D240}"/>
                </a:ext>
              </a:extLst>
            </p:cNvPr>
            <p:cNvSpPr/>
            <p:nvPr/>
          </p:nvSpPr>
          <p:spPr>
            <a:xfrm>
              <a:off x="442913" y="368300"/>
              <a:ext cx="290512" cy="290512"/>
            </a:xfrm>
            <a:prstGeom prst="plaque">
              <a:avLst>
                <a:gd name="adj" fmla="val 50000"/>
              </a:avLst>
            </a:prstGeom>
            <a:solidFill>
              <a:srgbClr val="CCFA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C1DE0D-D18E-446E-985B-6FF2F1496621}"/>
                </a:ext>
              </a:extLst>
            </p:cNvPr>
            <p:cNvSpPr txBox="1"/>
            <p:nvPr/>
          </p:nvSpPr>
          <p:spPr>
            <a:xfrm flipH="1">
              <a:off x="815975" y="390445"/>
              <a:ext cx="149008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FFFFFF"/>
                  </a:solidFill>
                  <a:latin typeface="Manrope ExtraBold" pitchFamily="2" charset="0"/>
                  <a:ea typeface="Inter Black" panose="02000A03000000020004" pitchFamily="50" charset="0"/>
                  <a:cs typeface="Inter Black" panose="02000A03000000020004" pitchFamily="50" charset="0"/>
                </a:rPr>
                <a:t>ППСР 2025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7F7A6F2-A29D-48A6-B528-B918F3657913}"/>
              </a:ext>
            </a:extLst>
          </p:cNvPr>
          <p:cNvSpPr txBox="1"/>
          <p:nvPr/>
        </p:nvSpPr>
        <p:spPr>
          <a:xfrm flipH="1">
            <a:off x="8272959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1530420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2552124-F6E3-4BE2-9454-1282E28503AD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8ED3909-2676-4A52-840D-DDE27853AB27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E682B21-4038-4451-9667-B57B13827FF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2094B9-DBB2-45A7-ACE6-C14F4D462214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B92F530-55FC-48E1-B16A-D766C2781B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F9FD00A-4457-4D55-8EB9-60405EFFA0C9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0A38E201-07B9-41B7-B158-EB84228C8107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5A86E9D-660D-488B-A3C9-1474B99265C5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02DEE26D-7727-4DEF-A536-2BDAE14D33E1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F100B0C-9F2A-412A-AD0E-752F9D58DDE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D174F76-6637-4E8E-9D8E-56898BF9C92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0AE5E22-197A-4275-A2D5-4D9E0361F9E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2E43786-434D-494B-A3AB-051432725A35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8A35618-C8E0-4DE2-87C7-73E96568479B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49972C87-1340-408A-83ED-E26AC88BFD7A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13802F2-7639-4349-8509-78F5911E0A9C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E05D9DD-588A-4CBF-8F2B-F15A87287F8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B0C4837-E854-475C-B699-0B100BA7E133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C2472521-67A8-4735-A6E4-FDD5C761B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91B15E2-40A8-4A42-B06B-2EAB8E717D63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3EC5AC6-0AD6-4CD8-9C38-6318CEA2578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5F155D6-B4F5-4D06-A1AF-CEAD8BEAA31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87B2C72-7C16-4BB8-BE1B-6ECD00545BC4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88F2D2FD-6289-4414-AFFA-4B7859BF5345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EEFBD007-8A3A-4561-8678-2D675E1DB22C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A38558C8-A2E4-45C9-B00E-456EB93BC7FE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E91BE84-F167-4DD4-B759-25E9ECEB012E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5E3DC9DB-EE68-4399-8A06-17DBE9392FF9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E7269F2-2160-4966-B6D9-47CCF4419CFE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B300CC4-7612-46D6-8F84-8317B8608D44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DAB7C4A7-9FD7-406C-9D0E-9C88E9761A2C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EC8D0A9-BE04-4147-AEE9-E0402DEE948E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93263FD-5846-4276-951E-EB4BE9D56E04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73A32B81-18EA-4ACA-8CED-C0310E03DBE8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A8F45C-34AD-453B-935F-41C3BAD98371}"/>
              </a:ext>
            </a:extLst>
          </p:cNvPr>
          <p:cNvSpPr txBox="1"/>
          <p:nvPr/>
        </p:nvSpPr>
        <p:spPr>
          <a:xfrm flipH="1">
            <a:off x="393185" y="988681"/>
            <a:ext cx="99643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Цель разработки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46133-A13C-4348-9F52-0009BF1B330B}"/>
              </a:ext>
            </a:extLst>
          </p:cNvPr>
          <p:cNvSpPr txBox="1"/>
          <p:nvPr/>
        </p:nvSpPr>
        <p:spPr>
          <a:xfrm>
            <a:off x="11425769" y="6285796"/>
            <a:ext cx="34713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/</a:t>
            </a:r>
            <a:r>
              <a:rPr lang="ru-RU" dirty="0"/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6F0CF3-52C0-45DB-8223-70E1952F2778}"/>
              </a:ext>
            </a:extLst>
          </p:cNvPr>
          <p:cNvSpPr txBox="1"/>
          <p:nvPr/>
        </p:nvSpPr>
        <p:spPr>
          <a:xfrm flipH="1">
            <a:off x="563855" y="290582"/>
            <a:ext cx="19988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FFFFFF"/>
                </a:solidFill>
                <a:latin typeface="Manrope ExtraBold" pitchFamily="2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</a:rPr>
              <a:t>Чуть-чуть историй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1E9F98-BA52-48AA-9833-1DA887D2D9DF}"/>
              </a:ext>
            </a:extLst>
          </p:cNvPr>
          <p:cNvSpPr txBox="1"/>
          <p:nvPr/>
        </p:nvSpPr>
        <p:spPr>
          <a:xfrm flipH="1">
            <a:off x="2935139" y="287177"/>
            <a:ext cx="9361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Manrope ExtraBold" panose="020B0604020202020204" charset="0"/>
              </a:rPr>
              <a:t>Цель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7EB556-0A9B-4413-B347-E2AE6088FB96}"/>
              </a:ext>
            </a:extLst>
          </p:cNvPr>
          <p:cNvSpPr txBox="1"/>
          <p:nvPr/>
        </p:nvSpPr>
        <p:spPr>
          <a:xfrm flipH="1">
            <a:off x="5962857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Технологии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160F81-215A-4F45-9DDE-F9CBD7CFF593}"/>
              </a:ext>
            </a:extLst>
          </p:cNvPr>
          <p:cNvSpPr txBox="1"/>
          <p:nvPr/>
        </p:nvSpPr>
        <p:spPr>
          <a:xfrm flipH="1">
            <a:off x="4251432" y="287177"/>
            <a:ext cx="13351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Трудности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F6D79E-DB37-4AA5-884B-04429EC2D9CF}"/>
              </a:ext>
            </a:extLst>
          </p:cNvPr>
          <p:cNvSpPr txBox="1"/>
          <p:nvPr/>
        </p:nvSpPr>
        <p:spPr>
          <a:xfrm>
            <a:off x="11290910" y="6285796"/>
            <a:ext cx="10712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ru-RU" dirty="0"/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8A37E1-C260-4B92-A1BA-C1296A8C161E}"/>
              </a:ext>
            </a:extLst>
          </p:cNvPr>
          <p:cNvSpPr txBox="1"/>
          <p:nvPr/>
        </p:nvSpPr>
        <p:spPr>
          <a:xfrm flipH="1">
            <a:off x="429709" y="1995175"/>
            <a:ext cx="11332582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Возможность плясать от заказчика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Минимизация человеческого фактора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Простота в использовании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Автоматизация процесса измерения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Вторая жизнь прибора</a:t>
            </a:r>
            <a:endParaRPr lang="ru-RU" sz="4800" dirty="0">
              <a:solidFill>
                <a:srgbClr val="FFFFFF"/>
              </a:solidFill>
              <a:latin typeface="Inter Black" panose="02000A03000000020004" pitchFamily="50" charset="0"/>
              <a:ea typeface="Inter Black" panose="02000A03000000020004" pitchFamily="50" charset="0"/>
              <a:cs typeface="Inter Black" panose="02000A03000000020004" pitchFamily="50" charset="0"/>
            </a:endParaRPr>
          </a:p>
          <a:p>
            <a:endParaRPr lang="ru-RU" sz="4800" dirty="0">
              <a:solidFill>
                <a:srgbClr val="FFFFFF"/>
              </a:solidFill>
              <a:latin typeface="Inter Black" panose="02000A03000000020004" pitchFamily="50" charset="0"/>
              <a:ea typeface="Inter Black" panose="02000A03000000020004" pitchFamily="50" charset="0"/>
              <a:cs typeface="Inter Black" panose="02000A03000000020004" pitchFamily="50" charset="0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4E01BA6-51A7-4FB1-9DC3-CA130EA49B6D}"/>
              </a:ext>
            </a:extLst>
          </p:cNvPr>
          <p:cNvGrpSpPr/>
          <p:nvPr/>
        </p:nvGrpSpPr>
        <p:grpSpPr>
          <a:xfrm>
            <a:off x="442913" y="6157974"/>
            <a:ext cx="1863146" cy="290512"/>
            <a:chOff x="442913" y="368300"/>
            <a:chExt cx="1863146" cy="290512"/>
          </a:xfrm>
        </p:grpSpPr>
        <p:sp>
          <p:nvSpPr>
            <p:cNvPr id="61" name="Табличка 60">
              <a:extLst>
                <a:ext uri="{FF2B5EF4-FFF2-40B4-BE49-F238E27FC236}">
                  <a16:creationId xmlns:a16="http://schemas.microsoft.com/office/drawing/2014/main" id="{7DFAB4F2-0517-401A-9442-CED35F89D240}"/>
                </a:ext>
              </a:extLst>
            </p:cNvPr>
            <p:cNvSpPr/>
            <p:nvPr/>
          </p:nvSpPr>
          <p:spPr>
            <a:xfrm>
              <a:off x="442913" y="368300"/>
              <a:ext cx="290512" cy="290512"/>
            </a:xfrm>
            <a:prstGeom prst="plaque">
              <a:avLst>
                <a:gd name="adj" fmla="val 50000"/>
              </a:avLst>
            </a:prstGeom>
            <a:solidFill>
              <a:srgbClr val="CCFA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C1DE0D-D18E-446E-985B-6FF2F1496621}"/>
                </a:ext>
              </a:extLst>
            </p:cNvPr>
            <p:cNvSpPr txBox="1"/>
            <p:nvPr/>
          </p:nvSpPr>
          <p:spPr>
            <a:xfrm flipH="1">
              <a:off x="815975" y="390445"/>
              <a:ext cx="149008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FFFFFF"/>
                  </a:solidFill>
                  <a:latin typeface="Manrope ExtraBold" pitchFamily="2" charset="0"/>
                  <a:ea typeface="Inter Black" panose="02000A03000000020004" pitchFamily="50" charset="0"/>
                  <a:cs typeface="Inter Black" panose="02000A03000000020004" pitchFamily="50" charset="0"/>
                </a:rPr>
                <a:t>ППСР 2025</a:t>
              </a:r>
            </a:p>
          </p:txBody>
        </p:sp>
      </p:grp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77DF1F92-97E7-493C-98D4-66F435622848}"/>
              </a:ext>
            </a:extLst>
          </p:cNvPr>
          <p:cNvSpPr/>
          <p:nvPr/>
        </p:nvSpPr>
        <p:spPr>
          <a:xfrm>
            <a:off x="2770900" y="226658"/>
            <a:ext cx="1335117" cy="368968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CCF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26CCB1-8D4E-4E99-8884-74D2D9D54C1D}"/>
              </a:ext>
            </a:extLst>
          </p:cNvPr>
          <p:cNvSpPr txBox="1"/>
          <p:nvPr/>
        </p:nvSpPr>
        <p:spPr>
          <a:xfrm flipH="1">
            <a:off x="8272959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286966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2552124-F6E3-4BE2-9454-1282E28503AD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8ED3909-2676-4A52-840D-DDE27853AB27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1E682B21-4038-4451-9667-B57B13827FF7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D2094B9-DBB2-45A7-ACE6-C14F4D462214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B92F530-55FC-48E1-B16A-D766C2781B1D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F9FD00A-4457-4D55-8EB9-60405EFFA0C9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0A38E201-07B9-41B7-B158-EB84228C8107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5A86E9D-660D-488B-A3C9-1474B99265C5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02DEE26D-7727-4DEF-A536-2BDAE14D33E1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F100B0C-9F2A-412A-AD0E-752F9D58DDE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8D174F76-6637-4E8E-9D8E-56898BF9C921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0AE5E22-197A-4275-A2D5-4D9E0361F9E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02E43786-434D-494B-A3AB-051432725A35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8A35618-C8E0-4DE2-87C7-73E96568479B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49972C87-1340-408A-83ED-E26AC88BFD7A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13802F2-7639-4349-8509-78F5911E0A9C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E05D9DD-588A-4CBF-8F2B-F15A87287F8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B0C4837-E854-475C-B699-0B100BA7E133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C2472521-67A8-4735-A6E4-FDD5C761B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91B15E2-40A8-4A42-B06B-2EAB8E717D63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3EC5AC6-0AD6-4CD8-9C38-6318CEA2578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5F155D6-B4F5-4D06-A1AF-CEAD8BEAA315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87B2C72-7C16-4BB8-BE1B-6ECD00545BC4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88F2D2FD-6289-4414-AFFA-4B7859BF5345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EEFBD007-8A3A-4561-8678-2D675E1DB22C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A38558C8-A2E4-45C9-B00E-456EB93BC7FE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3E91BE84-F167-4DD4-B759-25E9ECEB012E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5E3DC9DB-EE68-4399-8A06-17DBE9392FF9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EE7269F2-2160-4966-B6D9-47CCF4419CFE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B300CC4-7612-46D6-8F84-8317B8608D44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DAB7C4A7-9FD7-406C-9D0E-9C88E9761A2C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EC8D0A9-BE04-4147-AEE9-E0402DEE948E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93263FD-5846-4276-951E-EB4BE9D56E04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73A32B81-18EA-4ACA-8CED-C0310E03DBE8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A8F45C-34AD-453B-935F-41C3BAD98371}"/>
              </a:ext>
            </a:extLst>
          </p:cNvPr>
          <p:cNvSpPr txBox="1"/>
          <p:nvPr/>
        </p:nvSpPr>
        <p:spPr>
          <a:xfrm flipH="1">
            <a:off x="393185" y="988681"/>
            <a:ext cx="99643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Главные трудности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846133-A13C-4348-9F52-0009BF1B330B}"/>
              </a:ext>
            </a:extLst>
          </p:cNvPr>
          <p:cNvSpPr txBox="1"/>
          <p:nvPr/>
        </p:nvSpPr>
        <p:spPr>
          <a:xfrm>
            <a:off x="11425769" y="6285796"/>
            <a:ext cx="347130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/</a:t>
            </a:r>
            <a:r>
              <a:rPr lang="ru-RU" dirty="0"/>
              <a:t>11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6F0CF3-52C0-45DB-8223-70E1952F2778}"/>
              </a:ext>
            </a:extLst>
          </p:cNvPr>
          <p:cNvSpPr txBox="1"/>
          <p:nvPr/>
        </p:nvSpPr>
        <p:spPr>
          <a:xfrm flipH="1">
            <a:off x="563855" y="290582"/>
            <a:ext cx="19988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FFFFFF"/>
                </a:solidFill>
                <a:latin typeface="Manrope ExtraBold" pitchFamily="2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</a:rPr>
              <a:t>Чуть-чуть историй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1E9F98-BA52-48AA-9833-1DA887D2D9DF}"/>
              </a:ext>
            </a:extLst>
          </p:cNvPr>
          <p:cNvSpPr txBox="1"/>
          <p:nvPr/>
        </p:nvSpPr>
        <p:spPr>
          <a:xfrm flipH="1">
            <a:off x="2938999" y="287177"/>
            <a:ext cx="9361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Цель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7EB556-0A9B-4413-B347-E2AE6088FB96}"/>
              </a:ext>
            </a:extLst>
          </p:cNvPr>
          <p:cNvSpPr txBox="1"/>
          <p:nvPr/>
        </p:nvSpPr>
        <p:spPr>
          <a:xfrm flipH="1">
            <a:off x="5962857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Технологии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160F81-215A-4F45-9DDE-F9CBD7CFF593}"/>
              </a:ext>
            </a:extLst>
          </p:cNvPr>
          <p:cNvSpPr txBox="1"/>
          <p:nvPr/>
        </p:nvSpPr>
        <p:spPr>
          <a:xfrm flipH="1">
            <a:off x="4251432" y="287177"/>
            <a:ext cx="13351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  <a:latin typeface="Manrope ExtraBold" panose="020B0604020202020204" charset="0"/>
              </a:rPr>
              <a:t>Трудности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F6D79E-DB37-4AA5-884B-04429EC2D9CF}"/>
              </a:ext>
            </a:extLst>
          </p:cNvPr>
          <p:cNvSpPr txBox="1"/>
          <p:nvPr/>
        </p:nvSpPr>
        <p:spPr>
          <a:xfrm>
            <a:off x="11290910" y="6285796"/>
            <a:ext cx="107121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7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ru-RU" dirty="0"/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8A37E1-C260-4B92-A1BA-C1296A8C161E}"/>
              </a:ext>
            </a:extLst>
          </p:cNvPr>
          <p:cNvSpPr txBox="1"/>
          <p:nvPr/>
        </p:nvSpPr>
        <p:spPr>
          <a:xfrm flipH="1">
            <a:off x="429709" y="1995175"/>
            <a:ext cx="11332582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На бумаге все проще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Инструменты разработки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Сколько людей, столько и мнений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FFFF"/>
                </a:solidFill>
                <a:latin typeface="Inter Black" panose="02000A03000000020004" pitchFamily="50" charset="0"/>
                <a:ea typeface="Inter Black" panose="02000A03000000020004" pitchFamily="50" charset="0"/>
                <a:cs typeface="Inter Black" panose="02000A03000000020004" pitchFamily="50" charset="0"/>
              </a:rPr>
              <a:t>Лучшее враг хорошего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4E01BA6-51A7-4FB1-9DC3-CA130EA49B6D}"/>
              </a:ext>
            </a:extLst>
          </p:cNvPr>
          <p:cNvGrpSpPr/>
          <p:nvPr/>
        </p:nvGrpSpPr>
        <p:grpSpPr>
          <a:xfrm>
            <a:off x="442913" y="6157974"/>
            <a:ext cx="1863146" cy="290512"/>
            <a:chOff x="442913" y="368300"/>
            <a:chExt cx="1863146" cy="290512"/>
          </a:xfrm>
        </p:grpSpPr>
        <p:sp>
          <p:nvSpPr>
            <p:cNvPr id="61" name="Табличка 60">
              <a:extLst>
                <a:ext uri="{FF2B5EF4-FFF2-40B4-BE49-F238E27FC236}">
                  <a16:creationId xmlns:a16="http://schemas.microsoft.com/office/drawing/2014/main" id="{7DFAB4F2-0517-401A-9442-CED35F89D240}"/>
                </a:ext>
              </a:extLst>
            </p:cNvPr>
            <p:cNvSpPr/>
            <p:nvPr/>
          </p:nvSpPr>
          <p:spPr>
            <a:xfrm>
              <a:off x="442913" y="368300"/>
              <a:ext cx="290512" cy="290512"/>
            </a:xfrm>
            <a:prstGeom prst="plaque">
              <a:avLst>
                <a:gd name="adj" fmla="val 50000"/>
              </a:avLst>
            </a:prstGeom>
            <a:solidFill>
              <a:srgbClr val="CCFA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2C1DE0D-D18E-446E-985B-6FF2F1496621}"/>
                </a:ext>
              </a:extLst>
            </p:cNvPr>
            <p:cNvSpPr txBox="1"/>
            <p:nvPr/>
          </p:nvSpPr>
          <p:spPr>
            <a:xfrm flipH="1">
              <a:off x="815975" y="390445"/>
              <a:ext cx="149008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>
                  <a:solidFill>
                    <a:srgbClr val="FFFFFF"/>
                  </a:solidFill>
                  <a:latin typeface="Manrope ExtraBold" pitchFamily="2" charset="0"/>
                  <a:ea typeface="Inter Black" panose="02000A03000000020004" pitchFamily="50" charset="0"/>
                  <a:cs typeface="Inter Black" panose="02000A03000000020004" pitchFamily="50" charset="0"/>
                </a:rPr>
                <a:t>ППСР 2025</a:t>
              </a:r>
            </a:p>
          </p:txBody>
        </p:sp>
      </p:grp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E05C8F9E-D436-4EE9-A114-B1B999FC3DCB}"/>
              </a:ext>
            </a:extLst>
          </p:cNvPr>
          <p:cNvSpPr/>
          <p:nvPr/>
        </p:nvSpPr>
        <p:spPr>
          <a:xfrm>
            <a:off x="4103909" y="226658"/>
            <a:ext cx="1698898" cy="368968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CCF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3B5E6C2-5D5F-4C8E-BB22-B8D401245113}"/>
              </a:ext>
            </a:extLst>
          </p:cNvPr>
          <p:cNvSpPr txBox="1"/>
          <p:nvPr/>
        </p:nvSpPr>
        <p:spPr>
          <a:xfrm flipH="1">
            <a:off x="8272959" y="287177"/>
            <a:ext cx="19473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50000"/>
                  </a:schemeClr>
                </a:solidFill>
                <a:latin typeface="Manrope" panose="020B0604020202020204" charset="0"/>
                <a:ea typeface="Inter Black" panose="02000A03000000020004" pitchFamily="50" charset="0"/>
                <a:cs typeface="Inter Black" panose="02000A03000000020004" pitchFamily="50" charset="0"/>
              </a:defRPr>
            </a:lvl1pPr>
          </a:lstStyle>
          <a:p>
            <a:pPr algn="ctr"/>
            <a:r>
              <a:rPr lang="ru-RU" dirty="0"/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416898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FA3E8-9772-41E5-8C3F-0861C9311063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EE844A2-CD7F-413A-96E5-0EC02E2FF76A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69C717C-AB7E-4101-92DE-579BDDCBFCFE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C91DEFB6-D604-4C01-9619-E509ABFA4D16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C2F2ED6-0154-4C93-939B-FDDFB5384E69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4DECD79A-31AF-4902-9106-C63803A7CEE6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6AE01370-A212-49AF-BCA4-41E94152B491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3C85A898-529F-460C-A843-F073723819ED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294FEC26-E432-4EC5-94A3-DEBAD335E517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27B6F5B9-C700-4DB0-9B1E-FCF3838D6EB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A8A33F8-BFB2-4424-B451-BC9FD7838B9F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6B23B40-0011-46B6-BA6C-EF1EE9E8891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336D624-FFC5-4547-94D6-332A1F4F6D9D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DDC1D3C-6C84-42A4-BC4B-47487FBF7283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FA3A3CD8-1A7E-46B2-8D4D-EC5BCA6CEAE0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3B63AC24-C2E3-4124-B5D7-FFC71A7C6FE0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2844C81B-896E-490A-95F3-F0E5F2C65DA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547AF4BA-455C-438D-9446-E8E6EE4593C0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46E3A08E-33B0-46FC-851D-5637DC677004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B1CA845-4719-4312-BAD0-52E44B2A617C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E6511575-2E72-4CBF-ABF1-88C0881AA2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E3050F6-CBFA-4F99-A608-CACAEFCE3122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6DE3B4D-46DC-462B-BB57-EC2E3A5BBA78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67AFDC23-5C04-4C68-A97B-868167E76509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7E449702-CA7E-4457-84D2-0DE705ECBFE3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01482FB-1191-461A-BA24-D69E4965F566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3F2C9DC-3A67-43E7-A5D3-D35CA9D8BEB0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912C3280-22B4-44BF-A03E-C6240ABAAADA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263AABD0-D71E-43A8-ABD1-0C107CE68918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741B3A49-2E7E-42F5-B767-BEC221832EF8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F8AFD3D-396F-4E3F-B2A1-F24FE49F1168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836BEAFB-8A96-46A6-97E4-390B64E25D18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29E25F8-05F5-420C-A728-9C937D10A0AF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1488B4C1-F31A-4F27-B368-E139D4C81D6B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D4BD4D9-D86A-43AA-95E1-BC2E1823C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18919"/>
          <a:stretch/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02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FA3E8-9772-41E5-8C3F-0861C9311063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EE844A2-CD7F-413A-96E5-0EC02E2FF76A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69C717C-AB7E-4101-92DE-579BDDCBFCFE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C91DEFB6-D604-4C01-9619-E509ABFA4D16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C2F2ED6-0154-4C93-939B-FDDFB5384E69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4DECD79A-31AF-4902-9106-C63803A7CEE6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6AE01370-A212-49AF-BCA4-41E94152B491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3C85A898-529F-460C-A843-F073723819ED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294FEC26-E432-4EC5-94A3-DEBAD335E517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27B6F5B9-C700-4DB0-9B1E-FCF3838D6EB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A8A33F8-BFB2-4424-B451-BC9FD7838B9F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6B23B40-0011-46B6-BA6C-EF1EE9E8891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336D624-FFC5-4547-94D6-332A1F4F6D9D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DDC1D3C-6C84-42A4-BC4B-47487FBF7283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FA3A3CD8-1A7E-46B2-8D4D-EC5BCA6CEAE0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3B63AC24-C2E3-4124-B5D7-FFC71A7C6FE0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2844C81B-896E-490A-95F3-F0E5F2C65DA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547AF4BA-455C-438D-9446-E8E6EE4593C0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46E3A08E-33B0-46FC-851D-5637DC677004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B1CA845-4719-4312-BAD0-52E44B2A617C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E6511575-2E72-4CBF-ABF1-88C0881AA2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E3050F6-CBFA-4F99-A608-CACAEFCE3122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6DE3B4D-46DC-462B-BB57-EC2E3A5BBA78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67AFDC23-5C04-4C68-A97B-868167E76509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7E449702-CA7E-4457-84D2-0DE705ECBFE3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01482FB-1191-461A-BA24-D69E4965F566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3F2C9DC-3A67-43E7-A5D3-D35CA9D8BEB0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912C3280-22B4-44BF-A03E-C6240ABAAADA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263AABD0-D71E-43A8-ABD1-0C107CE68918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741B3A49-2E7E-42F5-B767-BEC221832EF8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F8AFD3D-396F-4E3F-B2A1-F24FE49F1168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836BEAFB-8A96-46A6-97E4-390B64E25D18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29E25F8-05F5-420C-A728-9C937D10A0AF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1488B4C1-F31A-4F27-B368-E139D4C81D6B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D4BD4D9-D86A-43AA-95E1-BC2E1823C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 t="23422" r="30250" b="45457"/>
          <a:stretch/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2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FA3E8-9772-41E5-8C3F-0861C9311063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EE844A2-CD7F-413A-96E5-0EC02E2FF76A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69C717C-AB7E-4101-92DE-579BDDCBFCFE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C91DEFB6-D604-4C01-9619-E509ABFA4D16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C2F2ED6-0154-4C93-939B-FDDFB5384E69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4DECD79A-31AF-4902-9106-C63803A7CEE6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6AE01370-A212-49AF-BCA4-41E94152B491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3C85A898-529F-460C-A843-F073723819ED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294FEC26-E432-4EC5-94A3-DEBAD335E517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27B6F5B9-C700-4DB0-9B1E-FCF3838D6EB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A8A33F8-BFB2-4424-B451-BC9FD7838B9F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6B23B40-0011-46B6-BA6C-EF1EE9E8891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336D624-FFC5-4547-94D6-332A1F4F6D9D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DDC1D3C-6C84-42A4-BC4B-47487FBF7283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FA3A3CD8-1A7E-46B2-8D4D-EC5BCA6CEAE0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3B63AC24-C2E3-4124-B5D7-FFC71A7C6FE0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2844C81B-896E-490A-95F3-F0E5F2C65DA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547AF4BA-455C-438D-9446-E8E6EE4593C0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46E3A08E-33B0-46FC-851D-5637DC677004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B1CA845-4719-4312-BAD0-52E44B2A617C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E6511575-2E72-4CBF-ABF1-88C0881AA2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E3050F6-CBFA-4F99-A608-CACAEFCE3122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6DE3B4D-46DC-462B-BB57-EC2E3A5BBA78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67AFDC23-5C04-4C68-A97B-868167E76509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7E449702-CA7E-4457-84D2-0DE705ECBFE3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01482FB-1191-461A-BA24-D69E4965F566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3F2C9DC-3A67-43E7-A5D3-D35CA9D8BEB0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912C3280-22B4-44BF-A03E-C6240ABAAADA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263AABD0-D71E-43A8-ABD1-0C107CE68918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741B3A49-2E7E-42F5-B767-BEC221832EF8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F8AFD3D-396F-4E3F-B2A1-F24FE49F1168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836BEAFB-8A96-46A6-97E4-390B64E25D18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29E25F8-05F5-420C-A728-9C937D10A0AF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1488B4C1-F31A-4F27-B368-E139D4C81D6B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FCECD6-7675-4F25-AF30-00CC44A0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FA3E8-9772-41E5-8C3F-0861C9311063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EE844A2-CD7F-413A-96E5-0EC02E2FF76A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69C717C-AB7E-4101-92DE-579BDDCBFCFE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C91DEFB6-D604-4C01-9619-E509ABFA4D16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C2F2ED6-0154-4C93-939B-FDDFB5384E69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4DECD79A-31AF-4902-9106-C63803A7CEE6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6AE01370-A212-49AF-BCA4-41E94152B491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3C85A898-529F-460C-A843-F073723819ED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294FEC26-E432-4EC5-94A3-DEBAD335E517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27B6F5B9-C700-4DB0-9B1E-FCF3838D6EB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A8A33F8-BFB2-4424-B451-BC9FD7838B9F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6B23B40-0011-46B6-BA6C-EF1EE9E8891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336D624-FFC5-4547-94D6-332A1F4F6D9D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DDC1D3C-6C84-42A4-BC4B-47487FBF7283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FA3A3CD8-1A7E-46B2-8D4D-EC5BCA6CEAE0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3B63AC24-C2E3-4124-B5D7-FFC71A7C6FE0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2844C81B-896E-490A-95F3-F0E5F2C65DA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547AF4BA-455C-438D-9446-E8E6EE4593C0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46E3A08E-33B0-46FC-851D-5637DC677004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B1CA845-4719-4312-BAD0-52E44B2A617C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E6511575-2E72-4CBF-ABF1-88C0881AA2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E3050F6-CBFA-4F99-A608-CACAEFCE3122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6DE3B4D-46DC-462B-BB57-EC2E3A5BBA78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67AFDC23-5C04-4C68-A97B-868167E76509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7E449702-CA7E-4457-84D2-0DE705ECBFE3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01482FB-1191-461A-BA24-D69E4965F566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3F2C9DC-3A67-43E7-A5D3-D35CA9D8BEB0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912C3280-22B4-44BF-A03E-C6240ABAAADA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263AABD0-D71E-43A8-ABD1-0C107CE68918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741B3A49-2E7E-42F5-B767-BEC221832EF8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F8AFD3D-396F-4E3F-B2A1-F24FE49F1168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836BEAFB-8A96-46A6-97E4-390B64E25D18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29E25F8-05F5-420C-A728-9C937D10A0AF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1488B4C1-F31A-4F27-B368-E139D4C81D6B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FCECD6-7675-4F25-AF30-00CC44A0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B0FA3E8-9772-41E5-8C3F-0861C9311063}"/>
              </a:ext>
            </a:extLst>
          </p:cNvPr>
          <p:cNvGrpSpPr/>
          <p:nvPr/>
        </p:nvGrpSpPr>
        <p:grpSpPr>
          <a:xfrm>
            <a:off x="-165100" y="-105878"/>
            <a:ext cx="12636500" cy="7084194"/>
            <a:chOff x="-165100" y="-105878"/>
            <a:chExt cx="12636500" cy="7084194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EE844A2-CD7F-413A-96E5-0EC02E2FF76A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69C717C-AB7E-4101-92DE-579BDDCBFCFE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C91DEFB6-D604-4C01-9619-E509ABFA4D16}"/>
                </a:ext>
              </a:extLst>
            </p:cNvPr>
            <p:cNvCxnSpPr>
              <a:cxnSpLocks/>
            </p:cNvCxnSpPr>
            <p:nvPr/>
          </p:nvCxnSpPr>
          <p:spPr>
            <a:xfrm>
              <a:off x="16459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1C2F2ED6-0154-4C93-939B-FDDFB5384E69}"/>
                </a:ext>
              </a:extLst>
            </p:cNvPr>
            <p:cNvCxnSpPr>
              <a:cxnSpLocks/>
            </p:cNvCxnSpPr>
            <p:nvPr/>
          </p:nvCxnSpPr>
          <p:spPr>
            <a:xfrm>
              <a:off x="22021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4DECD79A-31AF-4902-9106-C63803A7CEE6}"/>
                </a:ext>
              </a:extLst>
            </p:cNvPr>
            <p:cNvCxnSpPr>
              <a:cxnSpLocks/>
            </p:cNvCxnSpPr>
            <p:nvPr/>
          </p:nvCxnSpPr>
          <p:spPr>
            <a:xfrm>
              <a:off x="27584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6AE01370-A212-49AF-BCA4-41E94152B491}"/>
                </a:ext>
              </a:extLst>
            </p:cNvPr>
            <p:cNvCxnSpPr>
              <a:cxnSpLocks/>
            </p:cNvCxnSpPr>
            <p:nvPr/>
          </p:nvCxnSpPr>
          <p:spPr>
            <a:xfrm>
              <a:off x="33147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3C85A898-529F-460C-A843-F073723819ED}"/>
                </a:ext>
              </a:extLst>
            </p:cNvPr>
            <p:cNvCxnSpPr>
              <a:cxnSpLocks/>
            </p:cNvCxnSpPr>
            <p:nvPr/>
          </p:nvCxnSpPr>
          <p:spPr>
            <a:xfrm>
              <a:off x="38709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294FEC26-E432-4EC5-94A3-DEBAD335E517}"/>
                </a:ext>
              </a:extLst>
            </p:cNvPr>
            <p:cNvCxnSpPr>
              <a:cxnSpLocks/>
            </p:cNvCxnSpPr>
            <p:nvPr/>
          </p:nvCxnSpPr>
          <p:spPr>
            <a:xfrm>
              <a:off x="44272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27B6F5B9-C700-4DB0-9B1E-FCF3838D6EB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A8A33F8-BFB2-4424-B451-BC9FD7838B9F}"/>
                </a:ext>
              </a:extLst>
            </p:cNvPr>
            <p:cNvCxnSpPr>
              <a:cxnSpLocks/>
            </p:cNvCxnSpPr>
            <p:nvPr/>
          </p:nvCxnSpPr>
          <p:spPr>
            <a:xfrm>
              <a:off x="55397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6B23B40-0011-46B6-BA6C-EF1EE9E8891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336D624-FFC5-4547-94D6-332A1F4F6D9D}"/>
                </a:ext>
              </a:extLst>
            </p:cNvPr>
            <p:cNvCxnSpPr>
              <a:cxnSpLocks/>
            </p:cNvCxnSpPr>
            <p:nvPr/>
          </p:nvCxnSpPr>
          <p:spPr>
            <a:xfrm>
              <a:off x="66522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DDC1D3C-6C84-42A4-BC4B-47487FBF7283}"/>
                </a:ext>
              </a:extLst>
            </p:cNvPr>
            <p:cNvCxnSpPr>
              <a:cxnSpLocks/>
            </p:cNvCxnSpPr>
            <p:nvPr/>
          </p:nvCxnSpPr>
          <p:spPr>
            <a:xfrm>
              <a:off x="72085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FA3A3CD8-1A7E-46B2-8D4D-EC5BCA6CEAE0}"/>
                </a:ext>
              </a:extLst>
            </p:cNvPr>
            <p:cNvCxnSpPr>
              <a:cxnSpLocks/>
            </p:cNvCxnSpPr>
            <p:nvPr/>
          </p:nvCxnSpPr>
          <p:spPr>
            <a:xfrm>
              <a:off x="77647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3B63AC24-C2E3-4124-B5D7-FFC71A7C6FE0}"/>
                </a:ext>
              </a:extLst>
            </p:cNvPr>
            <p:cNvCxnSpPr>
              <a:cxnSpLocks/>
            </p:cNvCxnSpPr>
            <p:nvPr/>
          </p:nvCxnSpPr>
          <p:spPr>
            <a:xfrm>
              <a:off x="83210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2844C81B-896E-490A-95F3-F0E5F2C65DA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3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547AF4BA-455C-438D-9446-E8E6EE4593C0}"/>
                </a:ext>
              </a:extLst>
            </p:cNvPr>
            <p:cNvCxnSpPr>
              <a:cxnSpLocks/>
            </p:cNvCxnSpPr>
            <p:nvPr/>
          </p:nvCxnSpPr>
          <p:spPr>
            <a:xfrm>
              <a:off x="943356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46E3A08E-33B0-46FC-851D-5637DC677004}"/>
                </a:ext>
              </a:extLst>
            </p:cNvPr>
            <p:cNvCxnSpPr>
              <a:cxnSpLocks/>
            </p:cNvCxnSpPr>
            <p:nvPr/>
          </p:nvCxnSpPr>
          <p:spPr>
            <a:xfrm>
              <a:off x="998982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9B1CA845-4719-4312-BAD0-52E44B2A617C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08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E6511575-2E72-4CBF-ABF1-88C0881AA2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0234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AE3050F6-CBFA-4F99-A608-CACAEFCE3122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0" y="-105878"/>
              <a:ext cx="0" cy="7084194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6DE3B4D-46DC-462B-BB57-EC2E3A5BBA78}"/>
                </a:ext>
              </a:extLst>
            </p:cNvPr>
            <p:cNvCxnSpPr/>
            <p:nvPr/>
          </p:nvCxnSpPr>
          <p:spPr>
            <a:xfrm flipH="1">
              <a:off x="-165100" y="495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67AFDC23-5C04-4C68-A97B-868167E76509}"/>
                </a:ext>
              </a:extLst>
            </p:cNvPr>
            <p:cNvCxnSpPr/>
            <p:nvPr/>
          </p:nvCxnSpPr>
          <p:spPr>
            <a:xfrm flipH="1">
              <a:off x="-165100" y="1028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7E449702-CA7E-4457-84D2-0DE705ECBFE3}"/>
                </a:ext>
              </a:extLst>
            </p:cNvPr>
            <p:cNvCxnSpPr/>
            <p:nvPr/>
          </p:nvCxnSpPr>
          <p:spPr>
            <a:xfrm flipH="1">
              <a:off x="-165100" y="1562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601482FB-1191-461A-BA24-D69E4965F566}"/>
                </a:ext>
              </a:extLst>
            </p:cNvPr>
            <p:cNvCxnSpPr/>
            <p:nvPr/>
          </p:nvCxnSpPr>
          <p:spPr>
            <a:xfrm flipH="1">
              <a:off x="-165100" y="2095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3F2C9DC-3A67-43E7-A5D3-D35CA9D8BEB0}"/>
                </a:ext>
              </a:extLst>
            </p:cNvPr>
            <p:cNvCxnSpPr/>
            <p:nvPr/>
          </p:nvCxnSpPr>
          <p:spPr>
            <a:xfrm flipH="1">
              <a:off x="-165100" y="2628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912C3280-22B4-44BF-A03E-C6240ABAAADA}"/>
                </a:ext>
              </a:extLst>
            </p:cNvPr>
            <p:cNvCxnSpPr/>
            <p:nvPr/>
          </p:nvCxnSpPr>
          <p:spPr>
            <a:xfrm flipH="1">
              <a:off x="-165100" y="3162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263AABD0-D71E-43A8-ABD1-0C107CE68918}"/>
                </a:ext>
              </a:extLst>
            </p:cNvPr>
            <p:cNvCxnSpPr/>
            <p:nvPr/>
          </p:nvCxnSpPr>
          <p:spPr>
            <a:xfrm flipH="1">
              <a:off x="-165100" y="3695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741B3A49-2E7E-42F5-B767-BEC221832EF8}"/>
                </a:ext>
              </a:extLst>
            </p:cNvPr>
            <p:cNvCxnSpPr/>
            <p:nvPr/>
          </p:nvCxnSpPr>
          <p:spPr>
            <a:xfrm flipH="1">
              <a:off x="-165100" y="42291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F8AFD3D-396F-4E3F-B2A1-F24FE49F1168}"/>
                </a:ext>
              </a:extLst>
            </p:cNvPr>
            <p:cNvCxnSpPr/>
            <p:nvPr/>
          </p:nvCxnSpPr>
          <p:spPr>
            <a:xfrm flipH="1">
              <a:off x="-165100" y="47625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836BEAFB-8A96-46A6-97E4-390B64E25D18}"/>
                </a:ext>
              </a:extLst>
            </p:cNvPr>
            <p:cNvCxnSpPr/>
            <p:nvPr/>
          </p:nvCxnSpPr>
          <p:spPr>
            <a:xfrm flipH="1">
              <a:off x="-165100" y="52959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929E25F8-05F5-420C-A728-9C937D10A0AF}"/>
                </a:ext>
              </a:extLst>
            </p:cNvPr>
            <p:cNvCxnSpPr/>
            <p:nvPr/>
          </p:nvCxnSpPr>
          <p:spPr>
            <a:xfrm flipH="1">
              <a:off x="-165100" y="58293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1488B4C1-F31A-4F27-B368-E139D4C81D6B}"/>
                </a:ext>
              </a:extLst>
            </p:cNvPr>
            <p:cNvCxnSpPr/>
            <p:nvPr/>
          </p:nvCxnSpPr>
          <p:spPr>
            <a:xfrm flipH="1">
              <a:off x="-165100" y="6362700"/>
              <a:ext cx="12636500" cy="0"/>
            </a:xfrm>
            <a:prstGeom prst="line">
              <a:avLst/>
            </a:prstGeom>
            <a:ln>
              <a:solidFill>
                <a:srgbClr val="717171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FCECD6-7675-4F25-AF30-00CC44A0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18581</TotalTime>
  <Words>192</Words>
  <Application>Microsoft Office PowerPoint</Application>
  <PresentationFormat>Широкоэкранный</PresentationFormat>
  <Paragraphs>81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Calibri Light</vt:lpstr>
      <vt:lpstr>Calibri</vt:lpstr>
      <vt:lpstr>Inter Black</vt:lpstr>
      <vt:lpstr>Manrope</vt:lpstr>
      <vt:lpstr>Inter</vt:lpstr>
      <vt:lpstr>Arial</vt:lpstr>
      <vt:lpstr>Manrope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Мельников Сергей</dc:creator>
  <cp:lastModifiedBy>daniel</cp:lastModifiedBy>
  <cp:revision>262</cp:revision>
  <dcterms:created xsi:type="dcterms:W3CDTF">2025-09-05T08:14:47Z</dcterms:created>
  <dcterms:modified xsi:type="dcterms:W3CDTF">2025-10-16T07:31:08Z</dcterms:modified>
</cp:coreProperties>
</file>