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72" r:id="rId12"/>
    <p:sldId id="270" r:id="rId13"/>
    <p:sldId id="267" r:id="rId14"/>
    <p:sldId id="273" r:id="rId15"/>
    <p:sldId id="276" r:id="rId16"/>
    <p:sldId id="274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77;&#1090;&#1103;.000\Desktop\&#1040;&#1053;&#1054;&#1052;&#1040;&#1051;&#1048;&#1071;%20&#1052;&#1069;&#1044;%20&#1041;&#1077;&#1096;&#1090;&#1072;&#1091;%20&#1086;&#1082;&#1090;2018%20-%20&#1072;&#1074;&#1075;20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77;&#1090;&#1103;.000\Desktop\&#1052;&#1077;&#1090;&#1077;&#1086;&#1076;&#1072;&#1085;&#1085;&#1099;&#1077;%20&#1050;&#1052;&#1042;%202017-20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77;&#1090;&#1103;.000\Desktop\&#1040;&#1053;&#1054;&#1052;&#1040;&#1051;&#1048;&#1071;%20&#1052;&#1069;&#1044;%20&#1041;&#1077;&#1096;&#1090;&#1072;&#1091;%20&#1086;&#1082;&#1090;2018%20-%20&#1072;&#1074;&#1075;2019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&#1057;%20&#1088;&#1072;&#1073;&#1086;&#1095;&#1077;&#1075;&#1086;%20&#1089;&#1090;&#1086;&#1083;&#1072;%20&#1084;&#1072;&#1088;&#1090;%202021\&#1056;&#1077;&#1079;&#1091;&#1083;&#1100;&#1090;&#1072;&#1090;&#1099;%20&#1087;&#1086;%20&#1096;&#1090;&#1086;&#1083;&#1100;&#1085;&#1103;&#1084;%20&#1041;&#1077;&#1096;&#1090;&#1072;&#1091;%202020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7;%20&#1088;&#1072;&#1073;&#1086;&#1095;&#1077;&#1075;&#1086;%20&#1089;&#1090;&#1086;&#1083;&#1072;%20&#1084;&#1072;&#1088;&#1090;%202021\&#1056;&#1077;&#1079;&#1091;&#1083;&#1100;&#1090;&#1072;&#1090;&#1099;%20&#1087;&#1086;%20&#1096;&#1090;&#1086;&#1083;&#1100;&#1085;&#1103;&#1084;%20&#1041;&#1077;&#1096;&#1090;&#1072;&#1091;%202020.xlsx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5;&#1077;&#1090;&#1103;.000\Desktop\&#1056;&#1077;&#1079;&#1091;&#1083;&#1100;&#1090;&#1072;&#1090;&#1099;%20&#1087;&#1086;%20&#1096;&#1090;&#1086;&#1083;&#1100;&#1085;&#1103;&#1084;%20&#1041;&#1077;&#1096;&#1090;&#1072;&#1091;%202020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07436570428698"/>
          <c:y val="8.2464867464086267E-2"/>
          <c:w val="0.55180358705161858"/>
          <c:h val="0.76200901604857918"/>
        </c:manualLayout>
      </c:layout>
      <c:scatterChart>
        <c:scatterStyle val="lineMarker"/>
        <c:varyColors val="0"/>
        <c:ser>
          <c:idx val="1"/>
          <c:order val="0"/>
          <c:spPr>
            <a:ln w="19050">
              <a:solidFill>
                <a:schemeClr val="tx2"/>
              </a:solidFill>
              <a:prstDash val="sysDot"/>
            </a:ln>
          </c:spPr>
          <c:marker>
            <c:symbol val="circle"/>
            <c:size val="6"/>
            <c:spPr>
              <a:solidFill>
                <a:srgbClr val="00B0F0"/>
              </a:solidFill>
              <a:ln>
                <a:solidFill>
                  <a:srgbClr val="1F497D"/>
                </a:solidFill>
              </a:ln>
            </c:spPr>
          </c:marker>
          <c:xVal>
            <c:numRef>
              <c:f>Лист1!$AA$47:$AA$86</c:f>
              <c:numCache>
                <c:formatCode>dd/mm/yyyy</c:formatCode>
                <c:ptCount val="40"/>
                <c:pt idx="0">
                  <c:v>42904</c:v>
                </c:pt>
                <c:pt idx="1">
                  <c:v>42936</c:v>
                </c:pt>
                <c:pt idx="2">
                  <c:v>43020</c:v>
                </c:pt>
                <c:pt idx="3">
                  <c:v>43055</c:v>
                </c:pt>
                <c:pt idx="4">
                  <c:v>43087</c:v>
                </c:pt>
                <c:pt idx="5">
                  <c:v>43118</c:v>
                </c:pt>
                <c:pt idx="6">
                  <c:v>43146</c:v>
                </c:pt>
                <c:pt idx="7">
                  <c:v>43166</c:v>
                </c:pt>
                <c:pt idx="8">
                  <c:v>43189</c:v>
                </c:pt>
                <c:pt idx="9">
                  <c:v>43200</c:v>
                </c:pt>
                <c:pt idx="10">
                  <c:v>43220</c:v>
                </c:pt>
                <c:pt idx="11">
                  <c:v>43242</c:v>
                </c:pt>
                <c:pt idx="12">
                  <c:v>43289</c:v>
                </c:pt>
                <c:pt idx="13">
                  <c:v>43355</c:v>
                </c:pt>
                <c:pt idx="14">
                  <c:v>43388</c:v>
                </c:pt>
                <c:pt idx="15">
                  <c:v>43441</c:v>
                </c:pt>
                <c:pt idx="16">
                  <c:v>43495</c:v>
                </c:pt>
                <c:pt idx="17">
                  <c:v>43528</c:v>
                </c:pt>
                <c:pt idx="18">
                  <c:v>43549</c:v>
                </c:pt>
                <c:pt idx="19">
                  <c:v>43574</c:v>
                </c:pt>
                <c:pt idx="20">
                  <c:v>43600</c:v>
                </c:pt>
                <c:pt idx="21">
                  <c:v>43633</c:v>
                </c:pt>
                <c:pt idx="22">
                  <c:v>43675</c:v>
                </c:pt>
                <c:pt idx="23">
                  <c:v>43696</c:v>
                </c:pt>
                <c:pt idx="24">
                  <c:v>43728</c:v>
                </c:pt>
                <c:pt idx="25">
                  <c:v>43755</c:v>
                </c:pt>
                <c:pt idx="26">
                  <c:v>43782</c:v>
                </c:pt>
                <c:pt idx="27">
                  <c:v>43814</c:v>
                </c:pt>
                <c:pt idx="28">
                  <c:v>43844</c:v>
                </c:pt>
                <c:pt idx="29">
                  <c:v>43874</c:v>
                </c:pt>
                <c:pt idx="30">
                  <c:v>43903</c:v>
                </c:pt>
                <c:pt idx="31">
                  <c:v>43908</c:v>
                </c:pt>
                <c:pt idx="32">
                  <c:v>43938</c:v>
                </c:pt>
                <c:pt idx="33">
                  <c:v>43951</c:v>
                </c:pt>
                <c:pt idx="34">
                  <c:v>43971</c:v>
                </c:pt>
                <c:pt idx="35">
                  <c:v>43980</c:v>
                </c:pt>
                <c:pt idx="36">
                  <c:v>44001</c:v>
                </c:pt>
                <c:pt idx="37">
                  <c:v>44030</c:v>
                </c:pt>
                <c:pt idx="38">
                  <c:v>44097</c:v>
                </c:pt>
                <c:pt idx="39">
                  <c:v>44133</c:v>
                </c:pt>
              </c:numCache>
            </c:numRef>
          </c:xVal>
          <c:yVal>
            <c:numRef>
              <c:f>Лист1!$X$47:$X$86</c:f>
              <c:numCache>
                <c:formatCode>General</c:formatCode>
                <c:ptCount val="40"/>
                <c:pt idx="0">
                  <c:v>15.5</c:v>
                </c:pt>
                <c:pt idx="1">
                  <c:v>11.5</c:v>
                </c:pt>
                <c:pt idx="2">
                  <c:v>8.5</c:v>
                </c:pt>
                <c:pt idx="3">
                  <c:v>-2.5</c:v>
                </c:pt>
                <c:pt idx="4">
                  <c:v>-5.8</c:v>
                </c:pt>
                <c:pt idx="5">
                  <c:v>-14.5</c:v>
                </c:pt>
                <c:pt idx="6">
                  <c:v>-11.3</c:v>
                </c:pt>
                <c:pt idx="7">
                  <c:v>-11.4</c:v>
                </c:pt>
                <c:pt idx="8">
                  <c:v>-8.2000000000000011</c:v>
                </c:pt>
                <c:pt idx="9">
                  <c:v>2.5</c:v>
                </c:pt>
                <c:pt idx="10">
                  <c:v>7</c:v>
                </c:pt>
                <c:pt idx="11">
                  <c:v>13.5</c:v>
                </c:pt>
                <c:pt idx="12">
                  <c:v>16.5</c:v>
                </c:pt>
                <c:pt idx="13">
                  <c:v>10.5</c:v>
                </c:pt>
                <c:pt idx="14">
                  <c:v>13</c:v>
                </c:pt>
                <c:pt idx="15">
                  <c:v>-3.5</c:v>
                </c:pt>
                <c:pt idx="16">
                  <c:v>-11.5</c:v>
                </c:pt>
                <c:pt idx="17">
                  <c:v>-8.5</c:v>
                </c:pt>
                <c:pt idx="18">
                  <c:v>-11.7</c:v>
                </c:pt>
                <c:pt idx="19">
                  <c:v>-8.5</c:v>
                </c:pt>
                <c:pt idx="20">
                  <c:v>6.5</c:v>
                </c:pt>
                <c:pt idx="21">
                  <c:v>13.5</c:v>
                </c:pt>
                <c:pt idx="22">
                  <c:v>10.5</c:v>
                </c:pt>
                <c:pt idx="23">
                  <c:v>14.5</c:v>
                </c:pt>
                <c:pt idx="24">
                  <c:v>16.5</c:v>
                </c:pt>
                <c:pt idx="25">
                  <c:v>-1.5</c:v>
                </c:pt>
                <c:pt idx="26">
                  <c:v>-6.5</c:v>
                </c:pt>
                <c:pt idx="27">
                  <c:v>-3.5</c:v>
                </c:pt>
                <c:pt idx="28">
                  <c:v>-11.5</c:v>
                </c:pt>
                <c:pt idx="29">
                  <c:v>-10.7</c:v>
                </c:pt>
                <c:pt idx="30">
                  <c:v>-3.5</c:v>
                </c:pt>
                <c:pt idx="31">
                  <c:v>-11</c:v>
                </c:pt>
                <c:pt idx="32">
                  <c:v>-2.5</c:v>
                </c:pt>
                <c:pt idx="33">
                  <c:v>11.600000000000001</c:v>
                </c:pt>
                <c:pt idx="34">
                  <c:v>6.8999999999999986</c:v>
                </c:pt>
                <c:pt idx="35">
                  <c:v>17.100000000000001</c:v>
                </c:pt>
                <c:pt idx="36">
                  <c:v>11</c:v>
                </c:pt>
                <c:pt idx="37">
                  <c:v>13.5</c:v>
                </c:pt>
                <c:pt idx="38">
                  <c:v>9</c:v>
                </c:pt>
                <c:pt idx="39">
                  <c:v>-3.5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855072"/>
        <c:axId val="136856248"/>
      </c:scatterChart>
      <c:valAx>
        <c:axId val="136855072"/>
        <c:scaling>
          <c:orientation val="minMax"/>
          <c:max val="44160"/>
          <c:min val="42840"/>
        </c:scaling>
        <c:delete val="0"/>
        <c:axPos val="b"/>
        <c:majorGridlines>
          <c:spPr>
            <a:ln w="3175">
              <a:solidFill>
                <a:sysClr val="window" lastClr="FFFFFF">
                  <a:lumMod val="65000"/>
                  <a:alpha val="50000"/>
                </a:sysClr>
              </a:solidFill>
            </a:ln>
          </c:spPr>
        </c:majorGridlines>
        <c:numFmt formatCode="dd/mm/yy;@" sourceLinked="0"/>
        <c:majorTickMark val="out"/>
        <c:minorTickMark val="none"/>
        <c:tickLblPos val="none"/>
        <c:spPr>
          <a:ln>
            <a:solidFill>
              <a:prstClr val="black"/>
            </a:solidFill>
          </a:ln>
        </c:spPr>
        <c:txPr>
          <a:bodyPr rot="5400000" vert="horz"/>
          <a:lstStyle/>
          <a:p>
            <a:pPr>
              <a:defRPr/>
            </a:pPr>
            <a:endParaRPr lang="ru-RU"/>
          </a:p>
        </c:txPr>
        <c:crossAx val="136856248"/>
        <c:crossesAt val="1.0000000000000005E-2"/>
        <c:crossBetween val="midCat"/>
        <c:majorUnit val="60"/>
      </c:valAx>
      <c:valAx>
        <c:axId val="1368562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6855072"/>
        <c:crosses val="autoZero"/>
        <c:crossBetween val="midCat"/>
        <c:minorUnit val="2"/>
      </c:valAx>
      <c:spPr>
        <a:noFill/>
        <a:ln>
          <a:solidFill>
            <a:sysClr val="window" lastClr="FFFFFF">
              <a:lumMod val="65000"/>
            </a:sysClr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61111111111112"/>
          <c:y val="0.10417034345610322"/>
          <c:w val="0.55114348206474195"/>
          <c:h val="0.4278497165005819"/>
        </c:manualLayout>
      </c:layout>
      <c:scatterChart>
        <c:scatterStyle val="lineMarker"/>
        <c:varyColors val="0"/>
        <c:ser>
          <c:idx val="0"/>
          <c:order val="0"/>
          <c:spPr>
            <a:ln w="0"/>
          </c:spPr>
          <c:marker>
            <c:symbol val="none"/>
          </c:marker>
          <c:trendline>
            <c:spPr>
              <a:ln>
                <a:solidFill>
                  <a:srgbClr val="0070C0"/>
                </a:solidFill>
              </a:ln>
            </c:spPr>
            <c:trendlineType val="movingAvg"/>
            <c:period val="5"/>
            <c:dispRSqr val="0"/>
            <c:dispEq val="0"/>
          </c:trendline>
          <c:xVal>
            <c:numRef>
              <c:f>'Архив Погоды rp5'!$A$8:$A$10486</c:f>
              <c:numCache>
                <c:formatCode>d/m/yyyy\ h:mm</c:formatCode>
                <c:ptCount val="10479"/>
                <c:pt idx="0">
                  <c:v>44196.875</c:v>
                </c:pt>
                <c:pt idx="1">
                  <c:v>44196.75</c:v>
                </c:pt>
                <c:pt idx="2">
                  <c:v>44196.624999999993</c:v>
                </c:pt>
                <c:pt idx="3">
                  <c:v>44196.5</c:v>
                </c:pt>
                <c:pt idx="4">
                  <c:v>44196.375</c:v>
                </c:pt>
                <c:pt idx="5">
                  <c:v>44196.25</c:v>
                </c:pt>
                <c:pt idx="6">
                  <c:v>44196.124999999993</c:v>
                </c:pt>
                <c:pt idx="7">
                  <c:v>44196</c:v>
                </c:pt>
                <c:pt idx="8">
                  <c:v>44195.875</c:v>
                </c:pt>
                <c:pt idx="9">
                  <c:v>44195.75</c:v>
                </c:pt>
                <c:pt idx="10">
                  <c:v>44195.624999999993</c:v>
                </c:pt>
                <c:pt idx="11">
                  <c:v>44195.5</c:v>
                </c:pt>
                <c:pt idx="12">
                  <c:v>44195.375</c:v>
                </c:pt>
                <c:pt idx="13">
                  <c:v>44195.25</c:v>
                </c:pt>
                <c:pt idx="14">
                  <c:v>44195.124999999993</c:v>
                </c:pt>
                <c:pt idx="15">
                  <c:v>44195</c:v>
                </c:pt>
                <c:pt idx="16">
                  <c:v>44194.875</c:v>
                </c:pt>
                <c:pt idx="17">
                  <c:v>44194.75</c:v>
                </c:pt>
                <c:pt idx="18">
                  <c:v>44194.624999999993</c:v>
                </c:pt>
                <c:pt idx="19">
                  <c:v>44194.5</c:v>
                </c:pt>
                <c:pt idx="20">
                  <c:v>44194.375</c:v>
                </c:pt>
                <c:pt idx="21">
                  <c:v>44194.25</c:v>
                </c:pt>
                <c:pt idx="22">
                  <c:v>44194.124999999993</c:v>
                </c:pt>
                <c:pt idx="23">
                  <c:v>44194</c:v>
                </c:pt>
                <c:pt idx="24">
                  <c:v>44193.875</c:v>
                </c:pt>
                <c:pt idx="25">
                  <c:v>44193.75</c:v>
                </c:pt>
                <c:pt idx="26">
                  <c:v>44193.624999999993</c:v>
                </c:pt>
                <c:pt idx="27">
                  <c:v>44193.5</c:v>
                </c:pt>
                <c:pt idx="28">
                  <c:v>44193.375</c:v>
                </c:pt>
                <c:pt idx="29">
                  <c:v>44193.25</c:v>
                </c:pt>
                <c:pt idx="30">
                  <c:v>44193.124999999993</c:v>
                </c:pt>
                <c:pt idx="31">
                  <c:v>44193</c:v>
                </c:pt>
                <c:pt idx="32">
                  <c:v>44192.875</c:v>
                </c:pt>
                <c:pt idx="33">
                  <c:v>44192.75</c:v>
                </c:pt>
                <c:pt idx="34">
                  <c:v>44192.624999999993</c:v>
                </c:pt>
                <c:pt idx="35">
                  <c:v>44192.5</c:v>
                </c:pt>
                <c:pt idx="36">
                  <c:v>44192.375</c:v>
                </c:pt>
                <c:pt idx="37">
                  <c:v>44192.25</c:v>
                </c:pt>
                <c:pt idx="38">
                  <c:v>44192.124999999993</c:v>
                </c:pt>
                <c:pt idx="39">
                  <c:v>44192</c:v>
                </c:pt>
                <c:pt idx="40">
                  <c:v>44191.875</c:v>
                </c:pt>
                <c:pt idx="41">
                  <c:v>44191.75</c:v>
                </c:pt>
                <c:pt idx="42">
                  <c:v>44191.624999999993</c:v>
                </c:pt>
                <c:pt idx="43">
                  <c:v>44191.5</c:v>
                </c:pt>
                <c:pt idx="44">
                  <c:v>44191.375</c:v>
                </c:pt>
                <c:pt idx="45">
                  <c:v>44191.25</c:v>
                </c:pt>
                <c:pt idx="46">
                  <c:v>44191.124999999993</c:v>
                </c:pt>
                <c:pt idx="47">
                  <c:v>44191</c:v>
                </c:pt>
                <c:pt idx="48">
                  <c:v>44190.875</c:v>
                </c:pt>
                <c:pt idx="49">
                  <c:v>44190.75</c:v>
                </c:pt>
                <c:pt idx="50">
                  <c:v>44190.624999999993</c:v>
                </c:pt>
                <c:pt idx="51">
                  <c:v>44190.5</c:v>
                </c:pt>
                <c:pt idx="52">
                  <c:v>44190.375</c:v>
                </c:pt>
                <c:pt idx="53">
                  <c:v>44190.25</c:v>
                </c:pt>
                <c:pt idx="54">
                  <c:v>44190.124999999993</c:v>
                </c:pt>
                <c:pt idx="55">
                  <c:v>44190</c:v>
                </c:pt>
                <c:pt idx="56">
                  <c:v>44189.875</c:v>
                </c:pt>
                <c:pt idx="57">
                  <c:v>44189.75</c:v>
                </c:pt>
                <c:pt idx="58">
                  <c:v>44189.624999999993</c:v>
                </c:pt>
                <c:pt idx="59">
                  <c:v>44189.5</c:v>
                </c:pt>
                <c:pt idx="60">
                  <c:v>44189.375</c:v>
                </c:pt>
                <c:pt idx="61">
                  <c:v>44189.25</c:v>
                </c:pt>
                <c:pt idx="62">
                  <c:v>44189.124999999993</c:v>
                </c:pt>
                <c:pt idx="63">
                  <c:v>44189</c:v>
                </c:pt>
                <c:pt idx="64">
                  <c:v>44188.875</c:v>
                </c:pt>
                <c:pt idx="65">
                  <c:v>44188.75</c:v>
                </c:pt>
                <c:pt idx="66">
                  <c:v>44188.624999999993</c:v>
                </c:pt>
                <c:pt idx="67">
                  <c:v>44188.5</c:v>
                </c:pt>
                <c:pt idx="68">
                  <c:v>44188.375</c:v>
                </c:pt>
                <c:pt idx="69">
                  <c:v>44188.25</c:v>
                </c:pt>
                <c:pt idx="70">
                  <c:v>44188.124999999993</c:v>
                </c:pt>
                <c:pt idx="71">
                  <c:v>44188</c:v>
                </c:pt>
                <c:pt idx="72">
                  <c:v>44187.875</c:v>
                </c:pt>
                <c:pt idx="73">
                  <c:v>44187.75</c:v>
                </c:pt>
                <c:pt idx="74">
                  <c:v>44187.624999999993</c:v>
                </c:pt>
                <c:pt idx="75">
                  <c:v>44187.5</c:v>
                </c:pt>
                <c:pt idx="76">
                  <c:v>44187.375</c:v>
                </c:pt>
                <c:pt idx="77">
                  <c:v>44187.25</c:v>
                </c:pt>
                <c:pt idx="78">
                  <c:v>44187.124999999993</c:v>
                </c:pt>
                <c:pt idx="79">
                  <c:v>44187</c:v>
                </c:pt>
                <c:pt idx="80">
                  <c:v>44186.875</c:v>
                </c:pt>
                <c:pt idx="81">
                  <c:v>44186.75</c:v>
                </c:pt>
                <c:pt idx="82">
                  <c:v>44186.624999999993</c:v>
                </c:pt>
                <c:pt idx="83">
                  <c:v>44186.5</c:v>
                </c:pt>
                <c:pt idx="84">
                  <c:v>44186.375</c:v>
                </c:pt>
                <c:pt idx="85">
                  <c:v>44186.25</c:v>
                </c:pt>
                <c:pt idx="86">
                  <c:v>44186.124999999993</c:v>
                </c:pt>
                <c:pt idx="87">
                  <c:v>44186</c:v>
                </c:pt>
                <c:pt idx="88">
                  <c:v>44185.875</c:v>
                </c:pt>
                <c:pt idx="89">
                  <c:v>44185.75</c:v>
                </c:pt>
                <c:pt idx="90">
                  <c:v>44185.624999999993</c:v>
                </c:pt>
                <c:pt idx="91">
                  <c:v>44185.5</c:v>
                </c:pt>
                <c:pt idx="92">
                  <c:v>44185.375</c:v>
                </c:pt>
                <c:pt idx="93">
                  <c:v>44185.25</c:v>
                </c:pt>
                <c:pt idx="94">
                  <c:v>44185.124999999993</c:v>
                </c:pt>
                <c:pt idx="95">
                  <c:v>44185</c:v>
                </c:pt>
                <c:pt idx="96">
                  <c:v>44184.875</c:v>
                </c:pt>
                <c:pt idx="97">
                  <c:v>44184.75</c:v>
                </c:pt>
                <c:pt idx="98">
                  <c:v>44184.624999999993</c:v>
                </c:pt>
                <c:pt idx="99">
                  <c:v>44184.5</c:v>
                </c:pt>
                <c:pt idx="100">
                  <c:v>44184.375</c:v>
                </c:pt>
                <c:pt idx="101">
                  <c:v>44184.25</c:v>
                </c:pt>
                <c:pt idx="102">
                  <c:v>44184.124999999993</c:v>
                </c:pt>
                <c:pt idx="103">
                  <c:v>44184</c:v>
                </c:pt>
                <c:pt idx="104">
                  <c:v>44183.875</c:v>
                </c:pt>
                <c:pt idx="105">
                  <c:v>44183.75</c:v>
                </c:pt>
                <c:pt idx="106">
                  <c:v>44183.624999999993</c:v>
                </c:pt>
                <c:pt idx="107">
                  <c:v>44183.5</c:v>
                </c:pt>
                <c:pt idx="108">
                  <c:v>44183.375</c:v>
                </c:pt>
                <c:pt idx="109">
                  <c:v>44183.25</c:v>
                </c:pt>
                <c:pt idx="110">
                  <c:v>44183.124999999993</c:v>
                </c:pt>
                <c:pt idx="111">
                  <c:v>44183</c:v>
                </c:pt>
                <c:pt idx="112">
                  <c:v>44182.875</c:v>
                </c:pt>
                <c:pt idx="113">
                  <c:v>44182.75</c:v>
                </c:pt>
                <c:pt idx="114">
                  <c:v>44182.624999999993</c:v>
                </c:pt>
                <c:pt idx="115">
                  <c:v>44182.5</c:v>
                </c:pt>
                <c:pt idx="116">
                  <c:v>44182.375</c:v>
                </c:pt>
                <c:pt idx="117">
                  <c:v>44182.25</c:v>
                </c:pt>
                <c:pt idx="118">
                  <c:v>44182.124999999993</c:v>
                </c:pt>
                <c:pt idx="119">
                  <c:v>44182</c:v>
                </c:pt>
                <c:pt idx="120">
                  <c:v>44181.875</c:v>
                </c:pt>
                <c:pt idx="121">
                  <c:v>44181.75</c:v>
                </c:pt>
                <c:pt idx="122">
                  <c:v>44181.624999999993</c:v>
                </c:pt>
                <c:pt idx="123">
                  <c:v>44181.5</c:v>
                </c:pt>
                <c:pt idx="124">
                  <c:v>44181.375</c:v>
                </c:pt>
                <c:pt idx="125">
                  <c:v>44181.25</c:v>
                </c:pt>
                <c:pt idx="126">
                  <c:v>44181.124999999993</c:v>
                </c:pt>
                <c:pt idx="127">
                  <c:v>44181</c:v>
                </c:pt>
                <c:pt idx="128">
                  <c:v>44180.875</c:v>
                </c:pt>
                <c:pt idx="129">
                  <c:v>44180.75</c:v>
                </c:pt>
                <c:pt idx="130">
                  <c:v>44180.624999999993</c:v>
                </c:pt>
                <c:pt idx="131">
                  <c:v>44180.5</c:v>
                </c:pt>
                <c:pt idx="132">
                  <c:v>44180.375</c:v>
                </c:pt>
                <c:pt idx="133">
                  <c:v>44180.25</c:v>
                </c:pt>
                <c:pt idx="134">
                  <c:v>44180.124999999993</c:v>
                </c:pt>
                <c:pt idx="135">
                  <c:v>44180</c:v>
                </c:pt>
                <c:pt idx="136">
                  <c:v>44179.875</c:v>
                </c:pt>
                <c:pt idx="137">
                  <c:v>44179.75</c:v>
                </c:pt>
                <c:pt idx="138">
                  <c:v>44179.624999999993</c:v>
                </c:pt>
                <c:pt idx="139">
                  <c:v>44179.5</c:v>
                </c:pt>
                <c:pt idx="140">
                  <c:v>44179.375</c:v>
                </c:pt>
                <c:pt idx="141">
                  <c:v>44179.25</c:v>
                </c:pt>
                <c:pt idx="142">
                  <c:v>44179.124999999993</c:v>
                </c:pt>
                <c:pt idx="143">
                  <c:v>44179</c:v>
                </c:pt>
                <c:pt idx="144">
                  <c:v>44178.875</c:v>
                </c:pt>
                <c:pt idx="145">
                  <c:v>44178.75</c:v>
                </c:pt>
                <c:pt idx="146">
                  <c:v>44178.624999999993</c:v>
                </c:pt>
                <c:pt idx="147">
                  <c:v>44178.5</c:v>
                </c:pt>
                <c:pt idx="148">
                  <c:v>44178.375</c:v>
                </c:pt>
                <c:pt idx="149">
                  <c:v>44178.25</c:v>
                </c:pt>
                <c:pt idx="150">
                  <c:v>44178.124999999993</c:v>
                </c:pt>
                <c:pt idx="151">
                  <c:v>44178</c:v>
                </c:pt>
                <c:pt idx="152">
                  <c:v>44177.875</c:v>
                </c:pt>
                <c:pt idx="153">
                  <c:v>44177.75</c:v>
                </c:pt>
                <c:pt idx="154">
                  <c:v>44177.624999999993</c:v>
                </c:pt>
                <c:pt idx="155">
                  <c:v>44177.5</c:v>
                </c:pt>
                <c:pt idx="156">
                  <c:v>44177.375</c:v>
                </c:pt>
                <c:pt idx="157">
                  <c:v>44177.25</c:v>
                </c:pt>
                <c:pt idx="158">
                  <c:v>44177.124999999993</c:v>
                </c:pt>
                <c:pt idx="159">
                  <c:v>44177</c:v>
                </c:pt>
                <c:pt idx="160">
                  <c:v>44176.875</c:v>
                </c:pt>
                <c:pt idx="161">
                  <c:v>44176.75</c:v>
                </c:pt>
                <c:pt idx="162">
                  <c:v>44176.624999999993</c:v>
                </c:pt>
                <c:pt idx="163">
                  <c:v>44176.5</c:v>
                </c:pt>
                <c:pt idx="164">
                  <c:v>44176.375</c:v>
                </c:pt>
                <c:pt idx="165">
                  <c:v>44176.25</c:v>
                </c:pt>
                <c:pt idx="166">
                  <c:v>44176.124999999993</c:v>
                </c:pt>
                <c:pt idx="167">
                  <c:v>44176</c:v>
                </c:pt>
                <c:pt idx="168">
                  <c:v>44175.875</c:v>
                </c:pt>
                <c:pt idx="169">
                  <c:v>44175.75</c:v>
                </c:pt>
                <c:pt idx="170">
                  <c:v>44175.624999999993</c:v>
                </c:pt>
                <c:pt idx="171">
                  <c:v>44175.5</c:v>
                </c:pt>
                <c:pt idx="172">
                  <c:v>44175.375</c:v>
                </c:pt>
                <c:pt idx="173">
                  <c:v>44175.25</c:v>
                </c:pt>
                <c:pt idx="174">
                  <c:v>44175.124999999993</c:v>
                </c:pt>
                <c:pt idx="175">
                  <c:v>44175</c:v>
                </c:pt>
                <c:pt idx="176">
                  <c:v>44174.875</c:v>
                </c:pt>
                <c:pt idx="177">
                  <c:v>44174.75</c:v>
                </c:pt>
                <c:pt idx="178">
                  <c:v>44174.624999999993</c:v>
                </c:pt>
                <c:pt idx="179">
                  <c:v>44174.5</c:v>
                </c:pt>
                <c:pt idx="180">
                  <c:v>44174.375</c:v>
                </c:pt>
                <c:pt idx="181">
                  <c:v>44174.25</c:v>
                </c:pt>
                <c:pt idx="182">
                  <c:v>44174.124999999993</c:v>
                </c:pt>
                <c:pt idx="183">
                  <c:v>44174</c:v>
                </c:pt>
                <c:pt idx="184">
                  <c:v>44173.875</c:v>
                </c:pt>
                <c:pt idx="185">
                  <c:v>44173.75</c:v>
                </c:pt>
                <c:pt idx="186">
                  <c:v>44173.624999999993</c:v>
                </c:pt>
                <c:pt idx="187">
                  <c:v>44173.5</c:v>
                </c:pt>
                <c:pt idx="188">
                  <c:v>44173.375</c:v>
                </c:pt>
                <c:pt idx="189">
                  <c:v>44173.25</c:v>
                </c:pt>
                <c:pt idx="190">
                  <c:v>44173.124999999993</c:v>
                </c:pt>
                <c:pt idx="191">
                  <c:v>44173</c:v>
                </c:pt>
                <c:pt idx="192">
                  <c:v>44172.875</c:v>
                </c:pt>
                <c:pt idx="193">
                  <c:v>44172.75</c:v>
                </c:pt>
                <c:pt idx="194">
                  <c:v>44172.624999999993</c:v>
                </c:pt>
                <c:pt idx="195">
                  <c:v>44172.5</c:v>
                </c:pt>
                <c:pt idx="196">
                  <c:v>44172.375</c:v>
                </c:pt>
                <c:pt idx="197">
                  <c:v>44172.25</c:v>
                </c:pt>
                <c:pt idx="198">
                  <c:v>44172.124999999993</c:v>
                </c:pt>
                <c:pt idx="199">
                  <c:v>44172</c:v>
                </c:pt>
                <c:pt idx="200">
                  <c:v>44171.875</c:v>
                </c:pt>
                <c:pt idx="201">
                  <c:v>44171.75</c:v>
                </c:pt>
                <c:pt idx="202">
                  <c:v>44171.624999999993</c:v>
                </c:pt>
                <c:pt idx="203">
                  <c:v>44171.5</c:v>
                </c:pt>
                <c:pt idx="204">
                  <c:v>44171.375</c:v>
                </c:pt>
                <c:pt idx="205">
                  <c:v>44171.25</c:v>
                </c:pt>
                <c:pt idx="206">
                  <c:v>44171.124999999993</c:v>
                </c:pt>
                <c:pt idx="207">
                  <c:v>44171</c:v>
                </c:pt>
                <c:pt idx="208">
                  <c:v>44170.875</c:v>
                </c:pt>
                <c:pt idx="209">
                  <c:v>44170.75</c:v>
                </c:pt>
                <c:pt idx="210">
                  <c:v>44170.624999999993</c:v>
                </c:pt>
                <c:pt idx="211">
                  <c:v>44170.5</c:v>
                </c:pt>
                <c:pt idx="212">
                  <c:v>44170.375</c:v>
                </c:pt>
                <c:pt idx="213">
                  <c:v>44170.25</c:v>
                </c:pt>
                <c:pt idx="214">
                  <c:v>44170.124999999993</c:v>
                </c:pt>
                <c:pt idx="215">
                  <c:v>44170</c:v>
                </c:pt>
                <c:pt idx="216">
                  <c:v>44169.875</c:v>
                </c:pt>
                <c:pt idx="217">
                  <c:v>44169.75</c:v>
                </c:pt>
                <c:pt idx="218">
                  <c:v>44169.624999999993</c:v>
                </c:pt>
                <c:pt idx="219">
                  <c:v>44169.5</c:v>
                </c:pt>
                <c:pt idx="220">
                  <c:v>44169.375</c:v>
                </c:pt>
                <c:pt idx="221">
                  <c:v>44169.25</c:v>
                </c:pt>
                <c:pt idx="222">
                  <c:v>44169.124999999993</c:v>
                </c:pt>
                <c:pt idx="223">
                  <c:v>44169</c:v>
                </c:pt>
                <c:pt idx="224">
                  <c:v>44168.875</c:v>
                </c:pt>
                <c:pt idx="225">
                  <c:v>44168.75</c:v>
                </c:pt>
                <c:pt idx="226">
                  <c:v>44168.624999999993</c:v>
                </c:pt>
                <c:pt idx="227">
                  <c:v>44168.5</c:v>
                </c:pt>
                <c:pt idx="228">
                  <c:v>44168.375</c:v>
                </c:pt>
                <c:pt idx="229">
                  <c:v>44168.25</c:v>
                </c:pt>
                <c:pt idx="230">
                  <c:v>44168.124999999993</c:v>
                </c:pt>
                <c:pt idx="231">
                  <c:v>44168</c:v>
                </c:pt>
                <c:pt idx="232">
                  <c:v>44167.875</c:v>
                </c:pt>
                <c:pt idx="233">
                  <c:v>44167.75</c:v>
                </c:pt>
                <c:pt idx="234">
                  <c:v>44167.624999999993</c:v>
                </c:pt>
                <c:pt idx="235">
                  <c:v>44167.5</c:v>
                </c:pt>
                <c:pt idx="236">
                  <c:v>44167.375</c:v>
                </c:pt>
                <c:pt idx="237">
                  <c:v>44167.25</c:v>
                </c:pt>
                <c:pt idx="238">
                  <c:v>44167.124999999993</c:v>
                </c:pt>
                <c:pt idx="239">
                  <c:v>44167</c:v>
                </c:pt>
                <c:pt idx="240">
                  <c:v>44166.875</c:v>
                </c:pt>
                <c:pt idx="241">
                  <c:v>44166.75</c:v>
                </c:pt>
                <c:pt idx="242">
                  <c:v>44166.624999999993</c:v>
                </c:pt>
                <c:pt idx="243">
                  <c:v>44166.5</c:v>
                </c:pt>
                <c:pt idx="244">
                  <c:v>44166.375</c:v>
                </c:pt>
                <c:pt idx="245">
                  <c:v>44166.25</c:v>
                </c:pt>
                <c:pt idx="246">
                  <c:v>44166.124999999993</c:v>
                </c:pt>
                <c:pt idx="247">
                  <c:v>44166</c:v>
                </c:pt>
                <c:pt idx="248">
                  <c:v>44165.875</c:v>
                </c:pt>
                <c:pt idx="249">
                  <c:v>44165.75</c:v>
                </c:pt>
                <c:pt idx="250">
                  <c:v>44165.624999999993</c:v>
                </c:pt>
                <c:pt idx="251">
                  <c:v>44165.5</c:v>
                </c:pt>
                <c:pt idx="252">
                  <c:v>44165.375</c:v>
                </c:pt>
                <c:pt idx="253">
                  <c:v>44165.25</c:v>
                </c:pt>
                <c:pt idx="254">
                  <c:v>44165.124999999993</c:v>
                </c:pt>
                <c:pt idx="255">
                  <c:v>44165</c:v>
                </c:pt>
                <c:pt idx="256">
                  <c:v>44164.875</c:v>
                </c:pt>
                <c:pt idx="257">
                  <c:v>44164.75</c:v>
                </c:pt>
                <c:pt idx="258">
                  <c:v>44164.624999999993</c:v>
                </c:pt>
                <c:pt idx="259">
                  <c:v>44164.5</c:v>
                </c:pt>
                <c:pt idx="260">
                  <c:v>44164.375</c:v>
                </c:pt>
                <c:pt idx="261">
                  <c:v>44164.25</c:v>
                </c:pt>
                <c:pt idx="262">
                  <c:v>44164.124999999993</c:v>
                </c:pt>
                <c:pt idx="263">
                  <c:v>44164</c:v>
                </c:pt>
                <c:pt idx="264">
                  <c:v>44163.875</c:v>
                </c:pt>
                <c:pt idx="265">
                  <c:v>44163.75</c:v>
                </c:pt>
                <c:pt idx="266">
                  <c:v>44163.624999999993</c:v>
                </c:pt>
                <c:pt idx="267">
                  <c:v>44163.5</c:v>
                </c:pt>
                <c:pt idx="268">
                  <c:v>44163.375</c:v>
                </c:pt>
                <c:pt idx="269">
                  <c:v>44163.25</c:v>
                </c:pt>
                <c:pt idx="270">
                  <c:v>44163.124999999993</c:v>
                </c:pt>
                <c:pt idx="271">
                  <c:v>44163</c:v>
                </c:pt>
                <c:pt idx="272">
                  <c:v>44162.875</c:v>
                </c:pt>
                <c:pt idx="273">
                  <c:v>44162.75</c:v>
                </c:pt>
                <c:pt idx="274">
                  <c:v>44162.624999999993</c:v>
                </c:pt>
                <c:pt idx="275">
                  <c:v>44162.5</c:v>
                </c:pt>
                <c:pt idx="276">
                  <c:v>44162.375</c:v>
                </c:pt>
                <c:pt idx="277">
                  <c:v>44162.25</c:v>
                </c:pt>
                <c:pt idx="278">
                  <c:v>44162.124999999993</c:v>
                </c:pt>
                <c:pt idx="279">
                  <c:v>44162</c:v>
                </c:pt>
                <c:pt idx="280">
                  <c:v>44161.875</c:v>
                </c:pt>
                <c:pt idx="281">
                  <c:v>44161.75</c:v>
                </c:pt>
                <c:pt idx="282">
                  <c:v>44161.624999999993</c:v>
                </c:pt>
                <c:pt idx="283">
                  <c:v>44161.5</c:v>
                </c:pt>
                <c:pt idx="284">
                  <c:v>44161.375</c:v>
                </c:pt>
                <c:pt idx="285">
                  <c:v>44161.25</c:v>
                </c:pt>
                <c:pt idx="286">
                  <c:v>44161.124999999993</c:v>
                </c:pt>
                <c:pt idx="287">
                  <c:v>44161</c:v>
                </c:pt>
                <c:pt idx="288">
                  <c:v>44160.875</c:v>
                </c:pt>
                <c:pt idx="289">
                  <c:v>44160.75</c:v>
                </c:pt>
                <c:pt idx="290">
                  <c:v>44160.624999999993</c:v>
                </c:pt>
                <c:pt idx="291">
                  <c:v>44160.5</c:v>
                </c:pt>
                <c:pt idx="292">
                  <c:v>44160.375</c:v>
                </c:pt>
                <c:pt idx="293">
                  <c:v>44160.25</c:v>
                </c:pt>
                <c:pt idx="294">
                  <c:v>44160.124999999993</c:v>
                </c:pt>
                <c:pt idx="295">
                  <c:v>44160</c:v>
                </c:pt>
                <c:pt idx="296">
                  <c:v>44159.875</c:v>
                </c:pt>
                <c:pt idx="297">
                  <c:v>44159.75</c:v>
                </c:pt>
                <c:pt idx="298">
                  <c:v>44159.624999999993</c:v>
                </c:pt>
                <c:pt idx="299">
                  <c:v>44159.5</c:v>
                </c:pt>
                <c:pt idx="300">
                  <c:v>44159.375</c:v>
                </c:pt>
                <c:pt idx="301">
                  <c:v>44159.25</c:v>
                </c:pt>
                <c:pt idx="302">
                  <c:v>44159.124999999993</c:v>
                </c:pt>
                <c:pt idx="303">
                  <c:v>44159</c:v>
                </c:pt>
                <c:pt idx="304">
                  <c:v>44158.875</c:v>
                </c:pt>
                <c:pt idx="305">
                  <c:v>44158.75</c:v>
                </c:pt>
                <c:pt idx="306">
                  <c:v>44158.624999999993</c:v>
                </c:pt>
                <c:pt idx="307">
                  <c:v>44158.5</c:v>
                </c:pt>
                <c:pt idx="308">
                  <c:v>44158.375</c:v>
                </c:pt>
                <c:pt idx="309">
                  <c:v>44158.25</c:v>
                </c:pt>
                <c:pt idx="310">
                  <c:v>44158.124999999993</c:v>
                </c:pt>
                <c:pt idx="311">
                  <c:v>44158</c:v>
                </c:pt>
                <c:pt idx="312">
                  <c:v>44157.875</c:v>
                </c:pt>
                <c:pt idx="313">
                  <c:v>44157.75</c:v>
                </c:pt>
                <c:pt idx="314">
                  <c:v>44157.624999999993</c:v>
                </c:pt>
                <c:pt idx="315">
                  <c:v>44157.5</c:v>
                </c:pt>
                <c:pt idx="316">
                  <c:v>44157.375</c:v>
                </c:pt>
                <c:pt idx="317">
                  <c:v>44157.25</c:v>
                </c:pt>
                <c:pt idx="318">
                  <c:v>44157.124999999993</c:v>
                </c:pt>
                <c:pt idx="319">
                  <c:v>44157</c:v>
                </c:pt>
                <c:pt idx="320">
                  <c:v>44156.875</c:v>
                </c:pt>
                <c:pt idx="321">
                  <c:v>44156.75</c:v>
                </c:pt>
                <c:pt idx="322">
                  <c:v>44156.624999999993</c:v>
                </c:pt>
                <c:pt idx="323">
                  <c:v>44156.5</c:v>
                </c:pt>
                <c:pt idx="324">
                  <c:v>44156.375</c:v>
                </c:pt>
                <c:pt idx="325">
                  <c:v>44156.25</c:v>
                </c:pt>
                <c:pt idx="326">
                  <c:v>44156.124999999993</c:v>
                </c:pt>
                <c:pt idx="327">
                  <c:v>44156</c:v>
                </c:pt>
                <c:pt idx="328">
                  <c:v>44155.875</c:v>
                </c:pt>
                <c:pt idx="329">
                  <c:v>44155.75</c:v>
                </c:pt>
                <c:pt idx="330">
                  <c:v>44155.624999999993</c:v>
                </c:pt>
                <c:pt idx="331">
                  <c:v>44155.5</c:v>
                </c:pt>
                <c:pt idx="332">
                  <c:v>44155.375</c:v>
                </c:pt>
                <c:pt idx="333">
                  <c:v>44155.25</c:v>
                </c:pt>
                <c:pt idx="334">
                  <c:v>44155.124999999993</c:v>
                </c:pt>
                <c:pt idx="335">
                  <c:v>44155</c:v>
                </c:pt>
                <c:pt idx="336">
                  <c:v>44154.875</c:v>
                </c:pt>
                <c:pt idx="337">
                  <c:v>44154.75</c:v>
                </c:pt>
                <c:pt idx="338">
                  <c:v>44154.624999999993</c:v>
                </c:pt>
                <c:pt idx="339">
                  <c:v>44154.5</c:v>
                </c:pt>
                <c:pt idx="340">
                  <c:v>44154.375</c:v>
                </c:pt>
                <c:pt idx="341">
                  <c:v>44154.25</c:v>
                </c:pt>
                <c:pt idx="342">
                  <c:v>44154.124999999993</c:v>
                </c:pt>
                <c:pt idx="343">
                  <c:v>44154</c:v>
                </c:pt>
                <c:pt idx="344">
                  <c:v>44153.875</c:v>
                </c:pt>
                <c:pt idx="345">
                  <c:v>44153.75</c:v>
                </c:pt>
                <c:pt idx="346">
                  <c:v>44153.624999999993</c:v>
                </c:pt>
                <c:pt idx="347">
                  <c:v>44153.5</c:v>
                </c:pt>
                <c:pt idx="348">
                  <c:v>44153.375</c:v>
                </c:pt>
                <c:pt idx="349">
                  <c:v>44153.25</c:v>
                </c:pt>
                <c:pt idx="350">
                  <c:v>44153.124999999993</c:v>
                </c:pt>
                <c:pt idx="351">
                  <c:v>44153</c:v>
                </c:pt>
                <c:pt idx="352">
                  <c:v>44152.875</c:v>
                </c:pt>
                <c:pt idx="353">
                  <c:v>44152.75</c:v>
                </c:pt>
                <c:pt idx="354">
                  <c:v>44152.624999999993</c:v>
                </c:pt>
                <c:pt idx="355">
                  <c:v>44152.5</c:v>
                </c:pt>
                <c:pt idx="356">
                  <c:v>44152.375</c:v>
                </c:pt>
                <c:pt idx="357">
                  <c:v>44152.25</c:v>
                </c:pt>
                <c:pt idx="358">
                  <c:v>44152.124999999993</c:v>
                </c:pt>
                <c:pt idx="359">
                  <c:v>44152</c:v>
                </c:pt>
                <c:pt idx="360">
                  <c:v>44151.875</c:v>
                </c:pt>
                <c:pt idx="361">
                  <c:v>44151.75</c:v>
                </c:pt>
                <c:pt idx="362">
                  <c:v>44151.624999999993</c:v>
                </c:pt>
                <c:pt idx="363">
                  <c:v>44151.5</c:v>
                </c:pt>
                <c:pt idx="364">
                  <c:v>44151.375</c:v>
                </c:pt>
                <c:pt idx="365">
                  <c:v>44151.25</c:v>
                </c:pt>
                <c:pt idx="366">
                  <c:v>44151.124999999993</c:v>
                </c:pt>
                <c:pt idx="367">
                  <c:v>44151</c:v>
                </c:pt>
                <c:pt idx="368">
                  <c:v>44150.875</c:v>
                </c:pt>
                <c:pt idx="369">
                  <c:v>44150.75</c:v>
                </c:pt>
                <c:pt idx="370">
                  <c:v>44150.624999999993</c:v>
                </c:pt>
                <c:pt idx="371">
                  <c:v>44150.5</c:v>
                </c:pt>
                <c:pt idx="372">
                  <c:v>44150.375</c:v>
                </c:pt>
                <c:pt idx="373">
                  <c:v>44150.25</c:v>
                </c:pt>
                <c:pt idx="374">
                  <c:v>44150.124999999993</c:v>
                </c:pt>
                <c:pt idx="375">
                  <c:v>44150</c:v>
                </c:pt>
                <c:pt idx="376">
                  <c:v>44149.875</c:v>
                </c:pt>
                <c:pt idx="377">
                  <c:v>44149.75</c:v>
                </c:pt>
                <c:pt idx="378">
                  <c:v>44149.624999999993</c:v>
                </c:pt>
                <c:pt idx="379">
                  <c:v>44149.5</c:v>
                </c:pt>
                <c:pt idx="380">
                  <c:v>44149.375</c:v>
                </c:pt>
                <c:pt idx="381">
                  <c:v>44149.25</c:v>
                </c:pt>
                <c:pt idx="382">
                  <c:v>44149.124999999993</c:v>
                </c:pt>
                <c:pt idx="383">
                  <c:v>44149</c:v>
                </c:pt>
                <c:pt idx="384">
                  <c:v>44148.875</c:v>
                </c:pt>
                <c:pt idx="385">
                  <c:v>44148.75</c:v>
                </c:pt>
                <c:pt idx="386">
                  <c:v>44148.624999999993</c:v>
                </c:pt>
                <c:pt idx="387">
                  <c:v>44148.5</c:v>
                </c:pt>
                <c:pt idx="388">
                  <c:v>44148.375</c:v>
                </c:pt>
                <c:pt idx="389">
                  <c:v>44148.25</c:v>
                </c:pt>
                <c:pt idx="390">
                  <c:v>44148.124999999993</c:v>
                </c:pt>
                <c:pt idx="391">
                  <c:v>44148</c:v>
                </c:pt>
                <c:pt idx="392">
                  <c:v>44147.875</c:v>
                </c:pt>
                <c:pt idx="393">
                  <c:v>44147.75</c:v>
                </c:pt>
                <c:pt idx="394">
                  <c:v>44147.624999999993</c:v>
                </c:pt>
                <c:pt idx="395">
                  <c:v>44147.5</c:v>
                </c:pt>
                <c:pt idx="396">
                  <c:v>44147.375</c:v>
                </c:pt>
                <c:pt idx="397">
                  <c:v>44147.25</c:v>
                </c:pt>
                <c:pt idx="398">
                  <c:v>44147.124999999993</c:v>
                </c:pt>
                <c:pt idx="399">
                  <c:v>44147</c:v>
                </c:pt>
                <c:pt idx="400">
                  <c:v>44146.875</c:v>
                </c:pt>
                <c:pt idx="401">
                  <c:v>44146.75</c:v>
                </c:pt>
                <c:pt idx="402">
                  <c:v>44146.624999999993</c:v>
                </c:pt>
                <c:pt idx="403">
                  <c:v>44146.5</c:v>
                </c:pt>
                <c:pt idx="404">
                  <c:v>44146.375</c:v>
                </c:pt>
                <c:pt idx="405">
                  <c:v>44146.25</c:v>
                </c:pt>
                <c:pt idx="406">
                  <c:v>44146.124999999993</c:v>
                </c:pt>
                <c:pt idx="407">
                  <c:v>44146</c:v>
                </c:pt>
                <c:pt idx="408">
                  <c:v>44145.875</c:v>
                </c:pt>
                <c:pt idx="409">
                  <c:v>44145.75</c:v>
                </c:pt>
                <c:pt idx="410">
                  <c:v>44145.624999999993</c:v>
                </c:pt>
                <c:pt idx="411">
                  <c:v>44145.5</c:v>
                </c:pt>
                <c:pt idx="412">
                  <c:v>44145.375</c:v>
                </c:pt>
                <c:pt idx="413">
                  <c:v>44145.25</c:v>
                </c:pt>
                <c:pt idx="414">
                  <c:v>44145.124999999993</c:v>
                </c:pt>
                <c:pt idx="415">
                  <c:v>44145</c:v>
                </c:pt>
                <c:pt idx="416">
                  <c:v>44144.875</c:v>
                </c:pt>
                <c:pt idx="417">
                  <c:v>44144.75</c:v>
                </c:pt>
                <c:pt idx="418">
                  <c:v>44144.624999999993</c:v>
                </c:pt>
                <c:pt idx="419">
                  <c:v>44144.5</c:v>
                </c:pt>
                <c:pt idx="420">
                  <c:v>44144.375</c:v>
                </c:pt>
                <c:pt idx="421">
                  <c:v>44144.25</c:v>
                </c:pt>
                <c:pt idx="422">
                  <c:v>44144.124999999993</c:v>
                </c:pt>
                <c:pt idx="423">
                  <c:v>44144</c:v>
                </c:pt>
                <c:pt idx="424">
                  <c:v>44143.875</c:v>
                </c:pt>
                <c:pt idx="425">
                  <c:v>44143.75</c:v>
                </c:pt>
                <c:pt idx="426">
                  <c:v>44143.624999999993</c:v>
                </c:pt>
                <c:pt idx="427">
                  <c:v>44143.5</c:v>
                </c:pt>
                <c:pt idx="428">
                  <c:v>44143.375</c:v>
                </c:pt>
                <c:pt idx="429">
                  <c:v>44143.25</c:v>
                </c:pt>
                <c:pt idx="430">
                  <c:v>44143.124999999993</c:v>
                </c:pt>
                <c:pt idx="431">
                  <c:v>44143</c:v>
                </c:pt>
                <c:pt idx="432">
                  <c:v>44142.875</c:v>
                </c:pt>
                <c:pt idx="433">
                  <c:v>44142.75</c:v>
                </c:pt>
                <c:pt idx="434">
                  <c:v>44142.624999999993</c:v>
                </c:pt>
                <c:pt idx="435">
                  <c:v>44142.5</c:v>
                </c:pt>
                <c:pt idx="436">
                  <c:v>44142.375</c:v>
                </c:pt>
                <c:pt idx="437">
                  <c:v>44142.25</c:v>
                </c:pt>
                <c:pt idx="438">
                  <c:v>44142.124999999993</c:v>
                </c:pt>
                <c:pt idx="439">
                  <c:v>44142</c:v>
                </c:pt>
                <c:pt idx="440">
                  <c:v>44141.875</c:v>
                </c:pt>
                <c:pt idx="441">
                  <c:v>44141.75</c:v>
                </c:pt>
                <c:pt idx="442">
                  <c:v>44141.624999999993</c:v>
                </c:pt>
                <c:pt idx="443">
                  <c:v>44141.5</c:v>
                </c:pt>
                <c:pt idx="444">
                  <c:v>44141.375</c:v>
                </c:pt>
                <c:pt idx="445">
                  <c:v>44141.25</c:v>
                </c:pt>
                <c:pt idx="446">
                  <c:v>44141.124999999993</c:v>
                </c:pt>
                <c:pt idx="447">
                  <c:v>44141</c:v>
                </c:pt>
                <c:pt idx="448">
                  <c:v>44140.875</c:v>
                </c:pt>
                <c:pt idx="449">
                  <c:v>44140.75</c:v>
                </c:pt>
                <c:pt idx="450">
                  <c:v>44140.624999999993</c:v>
                </c:pt>
                <c:pt idx="451">
                  <c:v>44140.5</c:v>
                </c:pt>
                <c:pt idx="452">
                  <c:v>44140.375</c:v>
                </c:pt>
                <c:pt idx="453">
                  <c:v>44140.25</c:v>
                </c:pt>
                <c:pt idx="454">
                  <c:v>44140.124999999993</c:v>
                </c:pt>
                <c:pt idx="455">
                  <c:v>44140</c:v>
                </c:pt>
                <c:pt idx="456">
                  <c:v>44139.875</c:v>
                </c:pt>
                <c:pt idx="457">
                  <c:v>44139.75</c:v>
                </c:pt>
                <c:pt idx="458">
                  <c:v>44139.624999999993</c:v>
                </c:pt>
                <c:pt idx="459">
                  <c:v>44139.5</c:v>
                </c:pt>
                <c:pt idx="460">
                  <c:v>44139.375</c:v>
                </c:pt>
                <c:pt idx="461">
                  <c:v>44139.25</c:v>
                </c:pt>
                <c:pt idx="462">
                  <c:v>44139.124999999993</c:v>
                </c:pt>
                <c:pt idx="463">
                  <c:v>44139</c:v>
                </c:pt>
                <c:pt idx="464">
                  <c:v>44138.875</c:v>
                </c:pt>
                <c:pt idx="465">
                  <c:v>44138.75</c:v>
                </c:pt>
                <c:pt idx="466">
                  <c:v>44138.624999999993</c:v>
                </c:pt>
                <c:pt idx="467">
                  <c:v>44138.5</c:v>
                </c:pt>
                <c:pt idx="468">
                  <c:v>44138.375</c:v>
                </c:pt>
                <c:pt idx="469">
                  <c:v>44138.25</c:v>
                </c:pt>
                <c:pt idx="470">
                  <c:v>44138.124999999993</c:v>
                </c:pt>
                <c:pt idx="471">
                  <c:v>44138</c:v>
                </c:pt>
                <c:pt idx="472">
                  <c:v>44137.875</c:v>
                </c:pt>
                <c:pt idx="473">
                  <c:v>44137.75</c:v>
                </c:pt>
                <c:pt idx="474">
                  <c:v>44137.624999999993</c:v>
                </c:pt>
                <c:pt idx="475">
                  <c:v>44137.5</c:v>
                </c:pt>
                <c:pt idx="476">
                  <c:v>44137.375</c:v>
                </c:pt>
                <c:pt idx="477">
                  <c:v>44137.25</c:v>
                </c:pt>
                <c:pt idx="478">
                  <c:v>44137.124999999993</c:v>
                </c:pt>
                <c:pt idx="479">
                  <c:v>44137</c:v>
                </c:pt>
                <c:pt idx="480">
                  <c:v>44136.875</c:v>
                </c:pt>
                <c:pt idx="481">
                  <c:v>44136.75</c:v>
                </c:pt>
                <c:pt idx="482">
                  <c:v>44136.624999999993</c:v>
                </c:pt>
                <c:pt idx="483">
                  <c:v>44136.5</c:v>
                </c:pt>
                <c:pt idx="484">
                  <c:v>44136.375</c:v>
                </c:pt>
                <c:pt idx="485">
                  <c:v>44136.25</c:v>
                </c:pt>
                <c:pt idx="486">
                  <c:v>44136.124999999993</c:v>
                </c:pt>
                <c:pt idx="487">
                  <c:v>44136</c:v>
                </c:pt>
                <c:pt idx="488">
                  <c:v>44135.875</c:v>
                </c:pt>
                <c:pt idx="489">
                  <c:v>44135.75</c:v>
                </c:pt>
                <c:pt idx="490">
                  <c:v>44135.624999999993</c:v>
                </c:pt>
                <c:pt idx="491">
                  <c:v>44135.5</c:v>
                </c:pt>
                <c:pt idx="492">
                  <c:v>44135.375</c:v>
                </c:pt>
                <c:pt idx="493">
                  <c:v>44135.25</c:v>
                </c:pt>
                <c:pt idx="494">
                  <c:v>44135.124999999993</c:v>
                </c:pt>
                <c:pt idx="495">
                  <c:v>44135</c:v>
                </c:pt>
                <c:pt idx="496">
                  <c:v>44134.875</c:v>
                </c:pt>
                <c:pt idx="497">
                  <c:v>44134.75</c:v>
                </c:pt>
                <c:pt idx="498">
                  <c:v>44134.624999999993</c:v>
                </c:pt>
                <c:pt idx="499">
                  <c:v>44134.5</c:v>
                </c:pt>
                <c:pt idx="500">
                  <c:v>44134.375</c:v>
                </c:pt>
                <c:pt idx="501">
                  <c:v>44134.25</c:v>
                </c:pt>
                <c:pt idx="502">
                  <c:v>44134.124999999993</c:v>
                </c:pt>
                <c:pt idx="503">
                  <c:v>44134</c:v>
                </c:pt>
                <c:pt idx="504">
                  <c:v>44133.875</c:v>
                </c:pt>
                <c:pt idx="505">
                  <c:v>44133.75</c:v>
                </c:pt>
                <c:pt idx="506">
                  <c:v>44133.624999999993</c:v>
                </c:pt>
                <c:pt idx="507">
                  <c:v>44133.5</c:v>
                </c:pt>
                <c:pt idx="508">
                  <c:v>44133.375</c:v>
                </c:pt>
                <c:pt idx="509">
                  <c:v>44133.25</c:v>
                </c:pt>
                <c:pt idx="510">
                  <c:v>44133.124999999993</c:v>
                </c:pt>
                <c:pt idx="511">
                  <c:v>44133</c:v>
                </c:pt>
                <c:pt idx="512">
                  <c:v>44132.875</c:v>
                </c:pt>
                <c:pt idx="513">
                  <c:v>44132.75</c:v>
                </c:pt>
                <c:pt idx="514">
                  <c:v>44132.624999999993</c:v>
                </c:pt>
                <c:pt idx="515">
                  <c:v>44132.5</c:v>
                </c:pt>
                <c:pt idx="516">
                  <c:v>44132.375</c:v>
                </c:pt>
                <c:pt idx="517">
                  <c:v>44132.25</c:v>
                </c:pt>
                <c:pt idx="518">
                  <c:v>44132.124999999993</c:v>
                </c:pt>
                <c:pt idx="519">
                  <c:v>44132</c:v>
                </c:pt>
                <c:pt idx="520">
                  <c:v>44131.875</c:v>
                </c:pt>
                <c:pt idx="521">
                  <c:v>44131.75</c:v>
                </c:pt>
                <c:pt idx="522">
                  <c:v>44131.624999999993</c:v>
                </c:pt>
                <c:pt idx="523">
                  <c:v>44131.5</c:v>
                </c:pt>
                <c:pt idx="524">
                  <c:v>44131.375</c:v>
                </c:pt>
                <c:pt idx="525">
                  <c:v>44131.25</c:v>
                </c:pt>
                <c:pt idx="526">
                  <c:v>44131.124999999993</c:v>
                </c:pt>
                <c:pt idx="527">
                  <c:v>44131</c:v>
                </c:pt>
                <c:pt idx="528">
                  <c:v>44130.875</c:v>
                </c:pt>
                <c:pt idx="529">
                  <c:v>44130.75</c:v>
                </c:pt>
                <c:pt idx="530">
                  <c:v>44130.624999999993</c:v>
                </c:pt>
                <c:pt idx="531">
                  <c:v>44130.5</c:v>
                </c:pt>
                <c:pt idx="532">
                  <c:v>44130.375</c:v>
                </c:pt>
                <c:pt idx="533">
                  <c:v>44130.25</c:v>
                </c:pt>
                <c:pt idx="534">
                  <c:v>44130.124999999993</c:v>
                </c:pt>
                <c:pt idx="535">
                  <c:v>44130</c:v>
                </c:pt>
                <c:pt idx="536">
                  <c:v>44129.875</c:v>
                </c:pt>
                <c:pt idx="537">
                  <c:v>44129.75</c:v>
                </c:pt>
                <c:pt idx="538">
                  <c:v>44129.624999999993</c:v>
                </c:pt>
                <c:pt idx="539">
                  <c:v>44129.5</c:v>
                </c:pt>
                <c:pt idx="540">
                  <c:v>44129.375</c:v>
                </c:pt>
                <c:pt idx="541">
                  <c:v>44129.25</c:v>
                </c:pt>
                <c:pt idx="542">
                  <c:v>44129.124999999993</c:v>
                </c:pt>
                <c:pt idx="543">
                  <c:v>44129</c:v>
                </c:pt>
                <c:pt idx="544">
                  <c:v>44128.875</c:v>
                </c:pt>
                <c:pt idx="545">
                  <c:v>44128.75</c:v>
                </c:pt>
                <c:pt idx="546">
                  <c:v>44128.624999999993</c:v>
                </c:pt>
                <c:pt idx="547">
                  <c:v>44128.5</c:v>
                </c:pt>
                <c:pt idx="548">
                  <c:v>44128.375</c:v>
                </c:pt>
                <c:pt idx="549">
                  <c:v>44128.25</c:v>
                </c:pt>
                <c:pt idx="550">
                  <c:v>44128.124999999993</c:v>
                </c:pt>
                <c:pt idx="551">
                  <c:v>44128</c:v>
                </c:pt>
                <c:pt idx="552">
                  <c:v>44127.875</c:v>
                </c:pt>
                <c:pt idx="553">
                  <c:v>44127.75</c:v>
                </c:pt>
                <c:pt idx="554">
                  <c:v>44127.624999999993</c:v>
                </c:pt>
                <c:pt idx="555">
                  <c:v>44127.5</c:v>
                </c:pt>
                <c:pt idx="556">
                  <c:v>44127.375</c:v>
                </c:pt>
                <c:pt idx="557">
                  <c:v>44127.25</c:v>
                </c:pt>
                <c:pt idx="558">
                  <c:v>44127.124999999993</c:v>
                </c:pt>
                <c:pt idx="559">
                  <c:v>44127</c:v>
                </c:pt>
                <c:pt idx="560">
                  <c:v>44126.875</c:v>
                </c:pt>
                <c:pt idx="561">
                  <c:v>44126.75</c:v>
                </c:pt>
                <c:pt idx="562">
                  <c:v>44126.624999999993</c:v>
                </c:pt>
                <c:pt idx="563">
                  <c:v>44126.5</c:v>
                </c:pt>
                <c:pt idx="564">
                  <c:v>44126.375</c:v>
                </c:pt>
                <c:pt idx="565">
                  <c:v>44126.25</c:v>
                </c:pt>
                <c:pt idx="566">
                  <c:v>44126.124999999993</c:v>
                </c:pt>
                <c:pt idx="567">
                  <c:v>44126</c:v>
                </c:pt>
                <c:pt idx="568">
                  <c:v>44125.875</c:v>
                </c:pt>
                <c:pt idx="569">
                  <c:v>44125.75</c:v>
                </c:pt>
                <c:pt idx="570">
                  <c:v>44125.624999999993</c:v>
                </c:pt>
                <c:pt idx="571">
                  <c:v>44125.5</c:v>
                </c:pt>
                <c:pt idx="572">
                  <c:v>44125.375</c:v>
                </c:pt>
                <c:pt idx="573">
                  <c:v>44125.25</c:v>
                </c:pt>
                <c:pt idx="574">
                  <c:v>44125.124999999993</c:v>
                </c:pt>
                <c:pt idx="575">
                  <c:v>44125</c:v>
                </c:pt>
                <c:pt idx="576">
                  <c:v>44124.875</c:v>
                </c:pt>
                <c:pt idx="577">
                  <c:v>44124.75</c:v>
                </c:pt>
                <c:pt idx="578">
                  <c:v>44124.624999999993</c:v>
                </c:pt>
                <c:pt idx="579">
                  <c:v>44124.5</c:v>
                </c:pt>
                <c:pt idx="580">
                  <c:v>44124.375</c:v>
                </c:pt>
                <c:pt idx="581">
                  <c:v>44124.25</c:v>
                </c:pt>
                <c:pt idx="582">
                  <c:v>44124.124999999993</c:v>
                </c:pt>
                <c:pt idx="583">
                  <c:v>44124</c:v>
                </c:pt>
                <c:pt idx="584">
                  <c:v>44123.875</c:v>
                </c:pt>
                <c:pt idx="585">
                  <c:v>44123.75</c:v>
                </c:pt>
                <c:pt idx="586">
                  <c:v>44123.624999999993</c:v>
                </c:pt>
                <c:pt idx="587">
                  <c:v>44123.5</c:v>
                </c:pt>
                <c:pt idx="588">
                  <c:v>44123.375</c:v>
                </c:pt>
                <c:pt idx="589">
                  <c:v>44123.25</c:v>
                </c:pt>
                <c:pt idx="590">
                  <c:v>44123.124999999993</c:v>
                </c:pt>
                <c:pt idx="591">
                  <c:v>44123</c:v>
                </c:pt>
                <c:pt idx="592">
                  <c:v>44122.875</c:v>
                </c:pt>
                <c:pt idx="593">
                  <c:v>44122.75</c:v>
                </c:pt>
                <c:pt idx="594">
                  <c:v>44122.624999999993</c:v>
                </c:pt>
                <c:pt idx="595">
                  <c:v>44122.5</c:v>
                </c:pt>
                <c:pt idx="596">
                  <c:v>44122.375</c:v>
                </c:pt>
                <c:pt idx="597">
                  <c:v>44122.25</c:v>
                </c:pt>
                <c:pt idx="598">
                  <c:v>44122.124999999993</c:v>
                </c:pt>
                <c:pt idx="599">
                  <c:v>44122</c:v>
                </c:pt>
                <c:pt idx="600">
                  <c:v>44121.875</c:v>
                </c:pt>
                <c:pt idx="601">
                  <c:v>44121.75</c:v>
                </c:pt>
                <c:pt idx="602">
                  <c:v>44121.624999999993</c:v>
                </c:pt>
                <c:pt idx="603">
                  <c:v>44121.5</c:v>
                </c:pt>
                <c:pt idx="604">
                  <c:v>44121.375</c:v>
                </c:pt>
                <c:pt idx="605">
                  <c:v>44121.25</c:v>
                </c:pt>
                <c:pt idx="606">
                  <c:v>44121.124999999993</c:v>
                </c:pt>
                <c:pt idx="607">
                  <c:v>44121</c:v>
                </c:pt>
                <c:pt idx="608">
                  <c:v>44120.875</c:v>
                </c:pt>
                <c:pt idx="609">
                  <c:v>44120.75</c:v>
                </c:pt>
                <c:pt idx="610">
                  <c:v>44120.624999999993</c:v>
                </c:pt>
                <c:pt idx="611">
                  <c:v>44120.5</c:v>
                </c:pt>
                <c:pt idx="612">
                  <c:v>44120.375</c:v>
                </c:pt>
                <c:pt idx="613">
                  <c:v>44120.25</c:v>
                </c:pt>
                <c:pt idx="614">
                  <c:v>44120.124999999993</c:v>
                </c:pt>
                <c:pt idx="615">
                  <c:v>44120</c:v>
                </c:pt>
                <c:pt idx="616">
                  <c:v>44119.875</c:v>
                </c:pt>
                <c:pt idx="617">
                  <c:v>44119.75</c:v>
                </c:pt>
                <c:pt idx="618">
                  <c:v>44119.624999999993</c:v>
                </c:pt>
                <c:pt idx="619">
                  <c:v>44119.5</c:v>
                </c:pt>
                <c:pt idx="620">
                  <c:v>44119.375</c:v>
                </c:pt>
                <c:pt idx="621">
                  <c:v>44119.25</c:v>
                </c:pt>
                <c:pt idx="622">
                  <c:v>44119.124999999993</c:v>
                </c:pt>
                <c:pt idx="623">
                  <c:v>44119</c:v>
                </c:pt>
                <c:pt idx="624">
                  <c:v>44118.875</c:v>
                </c:pt>
                <c:pt idx="625">
                  <c:v>44118.75</c:v>
                </c:pt>
                <c:pt idx="626">
                  <c:v>44118.624999999993</c:v>
                </c:pt>
                <c:pt idx="627">
                  <c:v>44118.5</c:v>
                </c:pt>
                <c:pt idx="628">
                  <c:v>44118.375</c:v>
                </c:pt>
                <c:pt idx="629">
                  <c:v>44118.25</c:v>
                </c:pt>
                <c:pt idx="630">
                  <c:v>44118.124999999993</c:v>
                </c:pt>
                <c:pt idx="631">
                  <c:v>44118</c:v>
                </c:pt>
                <c:pt idx="632">
                  <c:v>44117.875</c:v>
                </c:pt>
                <c:pt idx="633">
                  <c:v>44117.75</c:v>
                </c:pt>
                <c:pt idx="634">
                  <c:v>44117.624999999993</c:v>
                </c:pt>
                <c:pt idx="635">
                  <c:v>44117.5</c:v>
                </c:pt>
                <c:pt idx="636">
                  <c:v>44117.375</c:v>
                </c:pt>
                <c:pt idx="637">
                  <c:v>44117.25</c:v>
                </c:pt>
                <c:pt idx="638">
                  <c:v>44117.124999999993</c:v>
                </c:pt>
                <c:pt idx="639">
                  <c:v>44117</c:v>
                </c:pt>
                <c:pt idx="640">
                  <c:v>44116.875</c:v>
                </c:pt>
                <c:pt idx="641">
                  <c:v>44116.75</c:v>
                </c:pt>
                <c:pt idx="642">
                  <c:v>44116.624999999993</c:v>
                </c:pt>
                <c:pt idx="643">
                  <c:v>44116.5</c:v>
                </c:pt>
                <c:pt idx="644">
                  <c:v>44116.375</c:v>
                </c:pt>
                <c:pt idx="645">
                  <c:v>44116.25</c:v>
                </c:pt>
                <c:pt idx="646">
                  <c:v>44116.124999999993</c:v>
                </c:pt>
                <c:pt idx="647">
                  <c:v>44116</c:v>
                </c:pt>
                <c:pt idx="648">
                  <c:v>44115.875</c:v>
                </c:pt>
                <c:pt idx="649">
                  <c:v>44115.75</c:v>
                </c:pt>
                <c:pt idx="650">
                  <c:v>44115.624999999993</c:v>
                </c:pt>
                <c:pt idx="651">
                  <c:v>44115.5</c:v>
                </c:pt>
                <c:pt idx="652">
                  <c:v>44115.375</c:v>
                </c:pt>
                <c:pt idx="653">
                  <c:v>44115.25</c:v>
                </c:pt>
                <c:pt idx="654">
                  <c:v>44115.124999999993</c:v>
                </c:pt>
                <c:pt idx="655">
                  <c:v>44115</c:v>
                </c:pt>
                <c:pt idx="656">
                  <c:v>44114.875</c:v>
                </c:pt>
                <c:pt idx="657">
                  <c:v>44114.75</c:v>
                </c:pt>
                <c:pt idx="658">
                  <c:v>44114.624999999993</c:v>
                </c:pt>
                <c:pt idx="659">
                  <c:v>44114.5</c:v>
                </c:pt>
                <c:pt idx="660">
                  <c:v>44114.375</c:v>
                </c:pt>
                <c:pt idx="661">
                  <c:v>44114.25</c:v>
                </c:pt>
                <c:pt idx="662">
                  <c:v>44114.124999999993</c:v>
                </c:pt>
                <c:pt idx="663">
                  <c:v>44114</c:v>
                </c:pt>
                <c:pt idx="664">
                  <c:v>44113.875</c:v>
                </c:pt>
                <c:pt idx="665">
                  <c:v>44113.75</c:v>
                </c:pt>
                <c:pt idx="666">
                  <c:v>44113.624999999993</c:v>
                </c:pt>
                <c:pt idx="667">
                  <c:v>44113.5</c:v>
                </c:pt>
                <c:pt idx="668">
                  <c:v>44113.375</c:v>
                </c:pt>
                <c:pt idx="669">
                  <c:v>44113.25</c:v>
                </c:pt>
                <c:pt idx="670">
                  <c:v>44113.124999999993</c:v>
                </c:pt>
                <c:pt idx="671">
                  <c:v>44113</c:v>
                </c:pt>
                <c:pt idx="672">
                  <c:v>44112.875</c:v>
                </c:pt>
                <c:pt idx="673">
                  <c:v>44112.75</c:v>
                </c:pt>
                <c:pt idx="674">
                  <c:v>44112.624999999993</c:v>
                </c:pt>
                <c:pt idx="675">
                  <c:v>44112.5</c:v>
                </c:pt>
                <c:pt idx="676">
                  <c:v>44112.375</c:v>
                </c:pt>
                <c:pt idx="677">
                  <c:v>44112.25</c:v>
                </c:pt>
                <c:pt idx="678">
                  <c:v>44112.124999999993</c:v>
                </c:pt>
                <c:pt idx="679">
                  <c:v>44112</c:v>
                </c:pt>
                <c:pt idx="680">
                  <c:v>44111.875</c:v>
                </c:pt>
                <c:pt idx="681">
                  <c:v>44111.75</c:v>
                </c:pt>
                <c:pt idx="682">
                  <c:v>44111.624999999993</c:v>
                </c:pt>
                <c:pt idx="683">
                  <c:v>44111.5</c:v>
                </c:pt>
                <c:pt idx="684">
                  <c:v>44111.375</c:v>
                </c:pt>
                <c:pt idx="685">
                  <c:v>44111.25</c:v>
                </c:pt>
                <c:pt idx="686">
                  <c:v>44111.124999999993</c:v>
                </c:pt>
                <c:pt idx="687">
                  <c:v>44111</c:v>
                </c:pt>
                <c:pt idx="688">
                  <c:v>44110.875</c:v>
                </c:pt>
                <c:pt idx="689">
                  <c:v>44110.75</c:v>
                </c:pt>
                <c:pt idx="690">
                  <c:v>44110.624999999993</c:v>
                </c:pt>
                <c:pt idx="691">
                  <c:v>44110.5</c:v>
                </c:pt>
                <c:pt idx="692">
                  <c:v>44110.375</c:v>
                </c:pt>
                <c:pt idx="693">
                  <c:v>44110.25</c:v>
                </c:pt>
                <c:pt idx="694">
                  <c:v>44110.124999999993</c:v>
                </c:pt>
                <c:pt idx="695">
                  <c:v>44110</c:v>
                </c:pt>
                <c:pt idx="696">
                  <c:v>44109.875</c:v>
                </c:pt>
                <c:pt idx="697">
                  <c:v>44109.75</c:v>
                </c:pt>
                <c:pt idx="698">
                  <c:v>44109.624999999993</c:v>
                </c:pt>
                <c:pt idx="699">
                  <c:v>44109.5</c:v>
                </c:pt>
                <c:pt idx="700">
                  <c:v>44109.375</c:v>
                </c:pt>
                <c:pt idx="701">
                  <c:v>44109.25</c:v>
                </c:pt>
                <c:pt idx="702">
                  <c:v>44109.124999999993</c:v>
                </c:pt>
                <c:pt idx="703">
                  <c:v>44109</c:v>
                </c:pt>
                <c:pt idx="704">
                  <c:v>44108.875</c:v>
                </c:pt>
                <c:pt idx="705">
                  <c:v>44108.75</c:v>
                </c:pt>
                <c:pt idx="706">
                  <c:v>44108.624999999993</c:v>
                </c:pt>
                <c:pt idx="707">
                  <c:v>44108.5</c:v>
                </c:pt>
                <c:pt idx="708">
                  <c:v>44108.375</c:v>
                </c:pt>
                <c:pt idx="709">
                  <c:v>44108.25</c:v>
                </c:pt>
                <c:pt idx="710">
                  <c:v>44108.124999999993</c:v>
                </c:pt>
                <c:pt idx="711">
                  <c:v>44108</c:v>
                </c:pt>
                <c:pt idx="712">
                  <c:v>44107.875</c:v>
                </c:pt>
                <c:pt idx="713">
                  <c:v>44107.75</c:v>
                </c:pt>
                <c:pt idx="714">
                  <c:v>44107.624999999993</c:v>
                </c:pt>
                <c:pt idx="715">
                  <c:v>44107.5</c:v>
                </c:pt>
                <c:pt idx="716">
                  <c:v>44107.375</c:v>
                </c:pt>
                <c:pt idx="717">
                  <c:v>44107.25</c:v>
                </c:pt>
                <c:pt idx="718">
                  <c:v>44107.124999999993</c:v>
                </c:pt>
                <c:pt idx="719">
                  <c:v>44107</c:v>
                </c:pt>
                <c:pt idx="720">
                  <c:v>44106.875</c:v>
                </c:pt>
                <c:pt idx="721">
                  <c:v>44106.75</c:v>
                </c:pt>
                <c:pt idx="722">
                  <c:v>44106.624999999993</c:v>
                </c:pt>
                <c:pt idx="723">
                  <c:v>44106.5</c:v>
                </c:pt>
                <c:pt idx="724">
                  <c:v>44106.375</c:v>
                </c:pt>
                <c:pt idx="725">
                  <c:v>44106.25</c:v>
                </c:pt>
                <c:pt idx="726">
                  <c:v>44106.124999999993</c:v>
                </c:pt>
                <c:pt idx="727">
                  <c:v>44106</c:v>
                </c:pt>
                <c:pt idx="728">
                  <c:v>44105.875</c:v>
                </c:pt>
                <c:pt idx="729">
                  <c:v>44105.75</c:v>
                </c:pt>
                <c:pt idx="730">
                  <c:v>44105.624999999993</c:v>
                </c:pt>
                <c:pt idx="731">
                  <c:v>44105.5</c:v>
                </c:pt>
                <c:pt idx="732">
                  <c:v>44105.375</c:v>
                </c:pt>
                <c:pt idx="733">
                  <c:v>44105.25</c:v>
                </c:pt>
                <c:pt idx="734">
                  <c:v>44105.124999999993</c:v>
                </c:pt>
                <c:pt idx="735">
                  <c:v>44105</c:v>
                </c:pt>
                <c:pt idx="736">
                  <c:v>44104.875</c:v>
                </c:pt>
                <c:pt idx="737">
                  <c:v>44104.75</c:v>
                </c:pt>
                <c:pt idx="738">
                  <c:v>44104.624999999993</c:v>
                </c:pt>
                <c:pt idx="739">
                  <c:v>44104.5</c:v>
                </c:pt>
                <c:pt idx="740">
                  <c:v>44104.375</c:v>
                </c:pt>
                <c:pt idx="741">
                  <c:v>44104.25</c:v>
                </c:pt>
                <c:pt idx="742">
                  <c:v>44104.124999999993</c:v>
                </c:pt>
                <c:pt idx="743">
                  <c:v>44104</c:v>
                </c:pt>
                <c:pt idx="744">
                  <c:v>44103.875</c:v>
                </c:pt>
                <c:pt idx="745">
                  <c:v>44103.75</c:v>
                </c:pt>
                <c:pt idx="746">
                  <c:v>44103.624999999993</c:v>
                </c:pt>
                <c:pt idx="747">
                  <c:v>44103.5</c:v>
                </c:pt>
                <c:pt idx="748">
                  <c:v>44103.375</c:v>
                </c:pt>
                <c:pt idx="749">
                  <c:v>44103.25</c:v>
                </c:pt>
                <c:pt idx="750">
                  <c:v>44103.124999999993</c:v>
                </c:pt>
                <c:pt idx="751">
                  <c:v>44103</c:v>
                </c:pt>
                <c:pt idx="752">
                  <c:v>44102.875</c:v>
                </c:pt>
                <c:pt idx="753">
                  <c:v>44102.75</c:v>
                </c:pt>
                <c:pt idx="754">
                  <c:v>44102.624999999993</c:v>
                </c:pt>
                <c:pt idx="755">
                  <c:v>44102.5</c:v>
                </c:pt>
                <c:pt idx="756">
                  <c:v>44102.375</c:v>
                </c:pt>
                <c:pt idx="757">
                  <c:v>44102.25</c:v>
                </c:pt>
                <c:pt idx="758">
                  <c:v>44102.124999999993</c:v>
                </c:pt>
                <c:pt idx="759">
                  <c:v>44102</c:v>
                </c:pt>
                <c:pt idx="760">
                  <c:v>44101.875</c:v>
                </c:pt>
                <c:pt idx="761">
                  <c:v>44101.75</c:v>
                </c:pt>
                <c:pt idx="762">
                  <c:v>44101.624999999993</c:v>
                </c:pt>
                <c:pt idx="763">
                  <c:v>44101.5</c:v>
                </c:pt>
                <c:pt idx="764">
                  <c:v>44101.375</c:v>
                </c:pt>
                <c:pt idx="765">
                  <c:v>44101.25</c:v>
                </c:pt>
                <c:pt idx="766">
                  <c:v>44101.124999999993</c:v>
                </c:pt>
                <c:pt idx="767">
                  <c:v>44101</c:v>
                </c:pt>
                <c:pt idx="768">
                  <c:v>44100.875</c:v>
                </c:pt>
                <c:pt idx="769">
                  <c:v>44100.75</c:v>
                </c:pt>
                <c:pt idx="770">
                  <c:v>44100.624999999993</c:v>
                </c:pt>
                <c:pt idx="771">
                  <c:v>44100.5</c:v>
                </c:pt>
                <c:pt idx="772">
                  <c:v>44100.375</c:v>
                </c:pt>
                <c:pt idx="773">
                  <c:v>44100.25</c:v>
                </c:pt>
                <c:pt idx="774">
                  <c:v>44100.124999999993</c:v>
                </c:pt>
                <c:pt idx="775">
                  <c:v>44100</c:v>
                </c:pt>
                <c:pt idx="776">
                  <c:v>44099.875</c:v>
                </c:pt>
                <c:pt idx="777">
                  <c:v>44099.75</c:v>
                </c:pt>
                <c:pt idx="778">
                  <c:v>44099.624999999993</c:v>
                </c:pt>
                <c:pt idx="779">
                  <c:v>44099.5</c:v>
                </c:pt>
                <c:pt idx="780">
                  <c:v>44099.375</c:v>
                </c:pt>
                <c:pt idx="781">
                  <c:v>44099.25</c:v>
                </c:pt>
                <c:pt idx="782">
                  <c:v>44099.124999999993</c:v>
                </c:pt>
                <c:pt idx="783">
                  <c:v>44099</c:v>
                </c:pt>
                <c:pt idx="784">
                  <c:v>44098.875</c:v>
                </c:pt>
                <c:pt idx="785">
                  <c:v>44098.75</c:v>
                </c:pt>
                <c:pt idx="786">
                  <c:v>44098.624999999993</c:v>
                </c:pt>
                <c:pt idx="787">
                  <c:v>44098.5</c:v>
                </c:pt>
                <c:pt idx="788">
                  <c:v>44098.375</c:v>
                </c:pt>
                <c:pt idx="789">
                  <c:v>44098.25</c:v>
                </c:pt>
                <c:pt idx="790">
                  <c:v>44098.124999999993</c:v>
                </c:pt>
                <c:pt idx="791">
                  <c:v>44098</c:v>
                </c:pt>
                <c:pt idx="792">
                  <c:v>44097.875</c:v>
                </c:pt>
                <c:pt idx="793">
                  <c:v>44097.75</c:v>
                </c:pt>
                <c:pt idx="794">
                  <c:v>44097.624999999993</c:v>
                </c:pt>
                <c:pt idx="795">
                  <c:v>44097.5</c:v>
                </c:pt>
                <c:pt idx="796">
                  <c:v>44097.375</c:v>
                </c:pt>
                <c:pt idx="797">
                  <c:v>44097.25</c:v>
                </c:pt>
                <c:pt idx="798">
                  <c:v>44097.124999999993</c:v>
                </c:pt>
                <c:pt idx="799">
                  <c:v>44097</c:v>
                </c:pt>
                <c:pt idx="800">
                  <c:v>44096.875</c:v>
                </c:pt>
                <c:pt idx="801">
                  <c:v>44096.75</c:v>
                </c:pt>
                <c:pt idx="802">
                  <c:v>44096.624999999993</c:v>
                </c:pt>
                <c:pt idx="803">
                  <c:v>44096.5</c:v>
                </c:pt>
                <c:pt idx="804">
                  <c:v>44096.375</c:v>
                </c:pt>
                <c:pt idx="805">
                  <c:v>44096.25</c:v>
                </c:pt>
                <c:pt idx="806">
                  <c:v>44096.124999999993</c:v>
                </c:pt>
                <c:pt idx="807">
                  <c:v>44096</c:v>
                </c:pt>
                <c:pt idx="808">
                  <c:v>44095.875</c:v>
                </c:pt>
                <c:pt idx="809">
                  <c:v>44095.75</c:v>
                </c:pt>
                <c:pt idx="810">
                  <c:v>44095.624999999993</c:v>
                </c:pt>
                <c:pt idx="811">
                  <c:v>44095.5</c:v>
                </c:pt>
                <c:pt idx="812">
                  <c:v>44095.375</c:v>
                </c:pt>
                <c:pt idx="813">
                  <c:v>44095.25</c:v>
                </c:pt>
                <c:pt idx="814">
                  <c:v>44095.124999999993</c:v>
                </c:pt>
                <c:pt idx="815">
                  <c:v>44095</c:v>
                </c:pt>
                <c:pt idx="816">
                  <c:v>44094.875</c:v>
                </c:pt>
                <c:pt idx="817">
                  <c:v>44094.75</c:v>
                </c:pt>
                <c:pt idx="818">
                  <c:v>44094.624999999993</c:v>
                </c:pt>
                <c:pt idx="819">
                  <c:v>44094.5</c:v>
                </c:pt>
                <c:pt idx="820">
                  <c:v>44094.375</c:v>
                </c:pt>
                <c:pt idx="821">
                  <c:v>44094.25</c:v>
                </c:pt>
                <c:pt idx="822">
                  <c:v>44094.124999999993</c:v>
                </c:pt>
                <c:pt idx="823">
                  <c:v>44094</c:v>
                </c:pt>
                <c:pt idx="824">
                  <c:v>44093.875</c:v>
                </c:pt>
                <c:pt idx="825">
                  <c:v>44093.75</c:v>
                </c:pt>
                <c:pt idx="826">
                  <c:v>44093.624999999993</c:v>
                </c:pt>
                <c:pt idx="827">
                  <c:v>44093.5</c:v>
                </c:pt>
                <c:pt idx="828">
                  <c:v>44093.375</c:v>
                </c:pt>
                <c:pt idx="829">
                  <c:v>44093.25</c:v>
                </c:pt>
                <c:pt idx="830">
                  <c:v>44093.124999999993</c:v>
                </c:pt>
                <c:pt idx="831">
                  <c:v>44093</c:v>
                </c:pt>
                <c:pt idx="832">
                  <c:v>44092.875</c:v>
                </c:pt>
                <c:pt idx="833">
                  <c:v>44092.75</c:v>
                </c:pt>
                <c:pt idx="834">
                  <c:v>44092.624999999993</c:v>
                </c:pt>
                <c:pt idx="835">
                  <c:v>44092.5</c:v>
                </c:pt>
                <c:pt idx="836">
                  <c:v>44092.375</c:v>
                </c:pt>
                <c:pt idx="837">
                  <c:v>44092.25</c:v>
                </c:pt>
                <c:pt idx="838">
                  <c:v>44092.124999999993</c:v>
                </c:pt>
                <c:pt idx="839">
                  <c:v>44092</c:v>
                </c:pt>
                <c:pt idx="840">
                  <c:v>44091.875</c:v>
                </c:pt>
                <c:pt idx="841">
                  <c:v>44091.75</c:v>
                </c:pt>
                <c:pt idx="842">
                  <c:v>44091.624999999993</c:v>
                </c:pt>
                <c:pt idx="843">
                  <c:v>44091.5</c:v>
                </c:pt>
                <c:pt idx="844">
                  <c:v>44091.375</c:v>
                </c:pt>
                <c:pt idx="845">
                  <c:v>44091.25</c:v>
                </c:pt>
                <c:pt idx="846">
                  <c:v>44091.124999999993</c:v>
                </c:pt>
                <c:pt idx="847">
                  <c:v>44091</c:v>
                </c:pt>
                <c:pt idx="848">
                  <c:v>44090.875</c:v>
                </c:pt>
                <c:pt idx="849">
                  <c:v>44090.75</c:v>
                </c:pt>
                <c:pt idx="850">
                  <c:v>44090.624999999993</c:v>
                </c:pt>
                <c:pt idx="851">
                  <c:v>44090.5</c:v>
                </c:pt>
                <c:pt idx="852">
                  <c:v>44090.375</c:v>
                </c:pt>
                <c:pt idx="853">
                  <c:v>44090.25</c:v>
                </c:pt>
                <c:pt idx="854">
                  <c:v>44090.124999999993</c:v>
                </c:pt>
                <c:pt idx="855">
                  <c:v>44090</c:v>
                </c:pt>
                <c:pt idx="856">
                  <c:v>44089.875</c:v>
                </c:pt>
                <c:pt idx="857">
                  <c:v>44089.75</c:v>
                </c:pt>
                <c:pt idx="858">
                  <c:v>44089.624999999993</c:v>
                </c:pt>
                <c:pt idx="859">
                  <c:v>44089.5</c:v>
                </c:pt>
                <c:pt idx="860">
                  <c:v>44089.375</c:v>
                </c:pt>
                <c:pt idx="861">
                  <c:v>44089.25</c:v>
                </c:pt>
                <c:pt idx="862">
                  <c:v>44089.124999999993</c:v>
                </c:pt>
                <c:pt idx="863">
                  <c:v>44089</c:v>
                </c:pt>
                <c:pt idx="864">
                  <c:v>44088.875</c:v>
                </c:pt>
                <c:pt idx="865">
                  <c:v>44088.75</c:v>
                </c:pt>
                <c:pt idx="866">
                  <c:v>44088.624999999993</c:v>
                </c:pt>
                <c:pt idx="867">
                  <c:v>44088.5</c:v>
                </c:pt>
                <c:pt idx="868">
                  <c:v>44088.375</c:v>
                </c:pt>
                <c:pt idx="869">
                  <c:v>44088.25</c:v>
                </c:pt>
                <c:pt idx="870">
                  <c:v>44088.124999999993</c:v>
                </c:pt>
                <c:pt idx="871">
                  <c:v>44088</c:v>
                </c:pt>
                <c:pt idx="872">
                  <c:v>44087.875</c:v>
                </c:pt>
                <c:pt idx="873">
                  <c:v>44087.75</c:v>
                </c:pt>
                <c:pt idx="874">
                  <c:v>44087.624999999993</c:v>
                </c:pt>
                <c:pt idx="875">
                  <c:v>44087.5</c:v>
                </c:pt>
                <c:pt idx="876">
                  <c:v>44087.375</c:v>
                </c:pt>
                <c:pt idx="877">
                  <c:v>44087.25</c:v>
                </c:pt>
                <c:pt idx="878">
                  <c:v>44087.124999999993</c:v>
                </c:pt>
                <c:pt idx="879">
                  <c:v>44087</c:v>
                </c:pt>
                <c:pt idx="880">
                  <c:v>44086.875</c:v>
                </c:pt>
                <c:pt idx="881">
                  <c:v>44086.75</c:v>
                </c:pt>
                <c:pt idx="882">
                  <c:v>44086.624999999993</c:v>
                </c:pt>
                <c:pt idx="883">
                  <c:v>44086.5</c:v>
                </c:pt>
                <c:pt idx="884">
                  <c:v>44086.375</c:v>
                </c:pt>
                <c:pt idx="885">
                  <c:v>44086.25</c:v>
                </c:pt>
                <c:pt idx="886">
                  <c:v>44086.124999999993</c:v>
                </c:pt>
                <c:pt idx="887">
                  <c:v>44086</c:v>
                </c:pt>
                <c:pt idx="888">
                  <c:v>44085.875</c:v>
                </c:pt>
                <c:pt idx="889">
                  <c:v>44085.75</c:v>
                </c:pt>
                <c:pt idx="890">
                  <c:v>44085.624999999993</c:v>
                </c:pt>
                <c:pt idx="891">
                  <c:v>44085.5</c:v>
                </c:pt>
                <c:pt idx="892">
                  <c:v>44085.375</c:v>
                </c:pt>
                <c:pt idx="893">
                  <c:v>44085.25</c:v>
                </c:pt>
                <c:pt idx="894">
                  <c:v>44085.124999999993</c:v>
                </c:pt>
                <c:pt idx="895">
                  <c:v>44085</c:v>
                </c:pt>
                <c:pt idx="896">
                  <c:v>44084.875</c:v>
                </c:pt>
                <c:pt idx="897">
                  <c:v>44084.75</c:v>
                </c:pt>
                <c:pt idx="898">
                  <c:v>44084.624999999993</c:v>
                </c:pt>
                <c:pt idx="899">
                  <c:v>44084.5</c:v>
                </c:pt>
                <c:pt idx="900">
                  <c:v>44084.375</c:v>
                </c:pt>
                <c:pt idx="901">
                  <c:v>44084.25</c:v>
                </c:pt>
                <c:pt idx="902">
                  <c:v>44084.124999999993</c:v>
                </c:pt>
                <c:pt idx="903">
                  <c:v>44084</c:v>
                </c:pt>
                <c:pt idx="904">
                  <c:v>44083.875</c:v>
                </c:pt>
                <c:pt idx="905">
                  <c:v>44083.75</c:v>
                </c:pt>
                <c:pt idx="906">
                  <c:v>44083.624999999993</c:v>
                </c:pt>
                <c:pt idx="907">
                  <c:v>44083.5</c:v>
                </c:pt>
                <c:pt idx="908">
                  <c:v>44083.375</c:v>
                </c:pt>
                <c:pt idx="909">
                  <c:v>44083.25</c:v>
                </c:pt>
                <c:pt idx="910">
                  <c:v>44083.124999999993</c:v>
                </c:pt>
                <c:pt idx="911">
                  <c:v>44083</c:v>
                </c:pt>
                <c:pt idx="912">
                  <c:v>44082.875</c:v>
                </c:pt>
                <c:pt idx="913">
                  <c:v>44082.75</c:v>
                </c:pt>
                <c:pt idx="914">
                  <c:v>44082.624999999993</c:v>
                </c:pt>
                <c:pt idx="915">
                  <c:v>44082.5</c:v>
                </c:pt>
                <c:pt idx="916">
                  <c:v>44082.375</c:v>
                </c:pt>
                <c:pt idx="917">
                  <c:v>44082.25</c:v>
                </c:pt>
                <c:pt idx="918">
                  <c:v>44082.124999999993</c:v>
                </c:pt>
                <c:pt idx="919">
                  <c:v>44082</c:v>
                </c:pt>
                <c:pt idx="920">
                  <c:v>44081.875</c:v>
                </c:pt>
                <c:pt idx="921">
                  <c:v>44081.75</c:v>
                </c:pt>
                <c:pt idx="922">
                  <c:v>44081.624999999993</c:v>
                </c:pt>
                <c:pt idx="923">
                  <c:v>44081.5</c:v>
                </c:pt>
                <c:pt idx="924">
                  <c:v>44081.375</c:v>
                </c:pt>
                <c:pt idx="925">
                  <c:v>44081.25</c:v>
                </c:pt>
                <c:pt idx="926">
                  <c:v>44081.124999999993</c:v>
                </c:pt>
                <c:pt idx="927">
                  <c:v>44081</c:v>
                </c:pt>
                <c:pt idx="928">
                  <c:v>44080.875</c:v>
                </c:pt>
                <c:pt idx="929">
                  <c:v>44080.75</c:v>
                </c:pt>
                <c:pt idx="930">
                  <c:v>44080.624999999993</c:v>
                </c:pt>
                <c:pt idx="931">
                  <c:v>44080.5</c:v>
                </c:pt>
                <c:pt idx="932">
                  <c:v>44080.375</c:v>
                </c:pt>
                <c:pt idx="933">
                  <c:v>44080.25</c:v>
                </c:pt>
                <c:pt idx="934">
                  <c:v>44080.124999999993</c:v>
                </c:pt>
                <c:pt idx="935">
                  <c:v>44080</c:v>
                </c:pt>
                <c:pt idx="936">
                  <c:v>44079.875</c:v>
                </c:pt>
                <c:pt idx="937">
                  <c:v>44079.75</c:v>
                </c:pt>
                <c:pt idx="938">
                  <c:v>44079.624999999993</c:v>
                </c:pt>
                <c:pt idx="939">
                  <c:v>44079.5</c:v>
                </c:pt>
                <c:pt idx="940">
                  <c:v>44079.375</c:v>
                </c:pt>
                <c:pt idx="941">
                  <c:v>44079.25</c:v>
                </c:pt>
                <c:pt idx="942">
                  <c:v>44079.124999999993</c:v>
                </c:pt>
                <c:pt idx="943">
                  <c:v>44079</c:v>
                </c:pt>
                <c:pt idx="944">
                  <c:v>44078.875</c:v>
                </c:pt>
                <c:pt idx="945">
                  <c:v>44078.75</c:v>
                </c:pt>
                <c:pt idx="946">
                  <c:v>44078.624999999993</c:v>
                </c:pt>
                <c:pt idx="947">
                  <c:v>44078.5</c:v>
                </c:pt>
                <c:pt idx="948">
                  <c:v>44078.375</c:v>
                </c:pt>
                <c:pt idx="949">
                  <c:v>44078.25</c:v>
                </c:pt>
                <c:pt idx="950">
                  <c:v>44078.124999999993</c:v>
                </c:pt>
                <c:pt idx="951">
                  <c:v>44078</c:v>
                </c:pt>
                <c:pt idx="952">
                  <c:v>44077.875</c:v>
                </c:pt>
                <c:pt idx="953">
                  <c:v>44077.75</c:v>
                </c:pt>
                <c:pt idx="954">
                  <c:v>44077.624999999993</c:v>
                </c:pt>
                <c:pt idx="955">
                  <c:v>44077.5</c:v>
                </c:pt>
                <c:pt idx="956">
                  <c:v>44077.375</c:v>
                </c:pt>
                <c:pt idx="957">
                  <c:v>44077.25</c:v>
                </c:pt>
                <c:pt idx="958">
                  <c:v>44077.124999999993</c:v>
                </c:pt>
                <c:pt idx="959">
                  <c:v>44077</c:v>
                </c:pt>
                <c:pt idx="960">
                  <c:v>44076.875</c:v>
                </c:pt>
                <c:pt idx="961">
                  <c:v>44076.75</c:v>
                </c:pt>
                <c:pt idx="962">
                  <c:v>44076.624999999993</c:v>
                </c:pt>
                <c:pt idx="963">
                  <c:v>44076.5</c:v>
                </c:pt>
                <c:pt idx="964">
                  <c:v>44076.375</c:v>
                </c:pt>
                <c:pt idx="965">
                  <c:v>44076.25</c:v>
                </c:pt>
                <c:pt idx="966">
                  <c:v>44076.124999999993</c:v>
                </c:pt>
                <c:pt idx="967">
                  <c:v>44076</c:v>
                </c:pt>
                <c:pt idx="968">
                  <c:v>44075.875</c:v>
                </c:pt>
                <c:pt idx="969">
                  <c:v>44075.75</c:v>
                </c:pt>
                <c:pt idx="970">
                  <c:v>44075.624999999993</c:v>
                </c:pt>
                <c:pt idx="971">
                  <c:v>44075.5</c:v>
                </c:pt>
                <c:pt idx="972">
                  <c:v>44075.375</c:v>
                </c:pt>
                <c:pt idx="973">
                  <c:v>44075.25</c:v>
                </c:pt>
                <c:pt idx="974">
                  <c:v>44075.124999999993</c:v>
                </c:pt>
                <c:pt idx="975">
                  <c:v>44075</c:v>
                </c:pt>
                <c:pt idx="976">
                  <c:v>44074.875</c:v>
                </c:pt>
                <c:pt idx="977">
                  <c:v>44074.75</c:v>
                </c:pt>
                <c:pt idx="978">
                  <c:v>44074.624999999993</c:v>
                </c:pt>
                <c:pt idx="979">
                  <c:v>44074.5</c:v>
                </c:pt>
                <c:pt idx="980">
                  <c:v>44074.375</c:v>
                </c:pt>
                <c:pt idx="981">
                  <c:v>44074.25</c:v>
                </c:pt>
                <c:pt idx="982">
                  <c:v>44074.124999999993</c:v>
                </c:pt>
                <c:pt idx="983">
                  <c:v>44074</c:v>
                </c:pt>
                <c:pt idx="984">
                  <c:v>44073.875</c:v>
                </c:pt>
                <c:pt idx="985">
                  <c:v>44073.75</c:v>
                </c:pt>
                <c:pt idx="986">
                  <c:v>44073.624999999993</c:v>
                </c:pt>
                <c:pt idx="987">
                  <c:v>44073.5</c:v>
                </c:pt>
                <c:pt idx="988">
                  <c:v>44073.375</c:v>
                </c:pt>
                <c:pt idx="989">
                  <c:v>44073.25</c:v>
                </c:pt>
                <c:pt idx="990">
                  <c:v>44073.124999999993</c:v>
                </c:pt>
                <c:pt idx="991">
                  <c:v>44073</c:v>
                </c:pt>
                <c:pt idx="992">
                  <c:v>44072.875</c:v>
                </c:pt>
                <c:pt idx="993">
                  <c:v>44072.75</c:v>
                </c:pt>
                <c:pt idx="994">
                  <c:v>44072.624999999993</c:v>
                </c:pt>
                <c:pt idx="995">
                  <c:v>44072.5</c:v>
                </c:pt>
                <c:pt idx="996">
                  <c:v>44072.375</c:v>
                </c:pt>
                <c:pt idx="997">
                  <c:v>44072.25</c:v>
                </c:pt>
                <c:pt idx="998">
                  <c:v>44072.124999999993</c:v>
                </c:pt>
                <c:pt idx="999">
                  <c:v>44072</c:v>
                </c:pt>
                <c:pt idx="1000">
                  <c:v>44071.875</c:v>
                </c:pt>
                <c:pt idx="1001">
                  <c:v>44071.75</c:v>
                </c:pt>
                <c:pt idx="1002">
                  <c:v>44071.624999999993</c:v>
                </c:pt>
                <c:pt idx="1003">
                  <c:v>44071.5</c:v>
                </c:pt>
                <c:pt idx="1004">
                  <c:v>44071.375</c:v>
                </c:pt>
                <c:pt idx="1005">
                  <c:v>44071.25</c:v>
                </c:pt>
                <c:pt idx="1006">
                  <c:v>44071.124999999993</c:v>
                </c:pt>
                <c:pt idx="1007">
                  <c:v>44071</c:v>
                </c:pt>
                <c:pt idx="1008">
                  <c:v>44070.875</c:v>
                </c:pt>
                <c:pt idx="1009">
                  <c:v>44070.75</c:v>
                </c:pt>
                <c:pt idx="1010">
                  <c:v>44070.624999999993</c:v>
                </c:pt>
                <c:pt idx="1011">
                  <c:v>44070.5</c:v>
                </c:pt>
                <c:pt idx="1012">
                  <c:v>44070.375</c:v>
                </c:pt>
                <c:pt idx="1013">
                  <c:v>44070.25</c:v>
                </c:pt>
                <c:pt idx="1014">
                  <c:v>44070.124999999993</c:v>
                </c:pt>
                <c:pt idx="1015">
                  <c:v>44070</c:v>
                </c:pt>
                <c:pt idx="1016">
                  <c:v>44069.875</c:v>
                </c:pt>
                <c:pt idx="1017">
                  <c:v>44069.75</c:v>
                </c:pt>
                <c:pt idx="1018">
                  <c:v>44069.624999999993</c:v>
                </c:pt>
                <c:pt idx="1019">
                  <c:v>44069.5</c:v>
                </c:pt>
                <c:pt idx="1020">
                  <c:v>44069.375</c:v>
                </c:pt>
                <c:pt idx="1021">
                  <c:v>44069.25</c:v>
                </c:pt>
                <c:pt idx="1022">
                  <c:v>44069.124999999993</c:v>
                </c:pt>
                <c:pt idx="1023">
                  <c:v>44069</c:v>
                </c:pt>
                <c:pt idx="1024">
                  <c:v>44068.875</c:v>
                </c:pt>
                <c:pt idx="1025">
                  <c:v>44068.75</c:v>
                </c:pt>
                <c:pt idx="1026">
                  <c:v>44068.624999999993</c:v>
                </c:pt>
                <c:pt idx="1027">
                  <c:v>44068.5</c:v>
                </c:pt>
                <c:pt idx="1028">
                  <c:v>44068.375</c:v>
                </c:pt>
                <c:pt idx="1029">
                  <c:v>44068.25</c:v>
                </c:pt>
                <c:pt idx="1030">
                  <c:v>44068.124999999993</c:v>
                </c:pt>
                <c:pt idx="1031">
                  <c:v>44068</c:v>
                </c:pt>
                <c:pt idx="1032">
                  <c:v>44067.875</c:v>
                </c:pt>
                <c:pt idx="1033">
                  <c:v>44067.75</c:v>
                </c:pt>
                <c:pt idx="1034">
                  <c:v>44067.624999999993</c:v>
                </c:pt>
                <c:pt idx="1035">
                  <c:v>44067.5</c:v>
                </c:pt>
                <c:pt idx="1036">
                  <c:v>44067.375</c:v>
                </c:pt>
                <c:pt idx="1037">
                  <c:v>44067.25</c:v>
                </c:pt>
                <c:pt idx="1038">
                  <c:v>44067.124999999993</c:v>
                </c:pt>
                <c:pt idx="1039">
                  <c:v>44067</c:v>
                </c:pt>
                <c:pt idx="1040">
                  <c:v>44066.875</c:v>
                </c:pt>
                <c:pt idx="1041">
                  <c:v>44066.75</c:v>
                </c:pt>
                <c:pt idx="1042">
                  <c:v>44066.624999999993</c:v>
                </c:pt>
                <c:pt idx="1043">
                  <c:v>44066.5</c:v>
                </c:pt>
                <c:pt idx="1044">
                  <c:v>44066.375</c:v>
                </c:pt>
                <c:pt idx="1045">
                  <c:v>44066.25</c:v>
                </c:pt>
                <c:pt idx="1046">
                  <c:v>44066.124999999993</c:v>
                </c:pt>
                <c:pt idx="1047">
                  <c:v>44066</c:v>
                </c:pt>
                <c:pt idx="1048">
                  <c:v>44065.875</c:v>
                </c:pt>
                <c:pt idx="1049">
                  <c:v>44065.75</c:v>
                </c:pt>
                <c:pt idx="1050">
                  <c:v>44065.624999999993</c:v>
                </c:pt>
                <c:pt idx="1051">
                  <c:v>44065.5</c:v>
                </c:pt>
                <c:pt idx="1052">
                  <c:v>44065.375</c:v>
                </c:pt>
                <c:pt idx="1053">
                  <c:v>44065.25</c:v>
                </c:pt>
                <c:pt idx="1054">
                  <c:v>44065.124999999993</c:v>
                </c:pt>
                <c:pt idx="1055">
                  <c:v>44065</c:v>
                </c:pt>
                <c:pt idx="1056">
                  <c:v>44064.875</c:v>
                </c:pt>
                <c:pt idx="1057">
                  <c:v>44064.75</c:v>
                </c:pt>
                <c:pt idx="1058">
                  <c:v>44064.624999999993</c:v>
                </c:pt>
                <c:pt idx="1059">
                  <c:v>44064.5</c:v>
                </c:pt>
                <c:pt idx="1060">
                  <c:v>44064.375</c:v>
                </c:pt>
                <c:pt idx="1061">
                  <c:v>44064.25</c:v>
                </c:pt>
                <c:pt idx="1062">
                  <c:v>44064.124999999993</c:v>
                </c:pt>
                <c:pt idx="1063">
                  <c:v>44064</c:v>
                </c:pt>
                <c:pt idx="1064">
                  <c:v>44063.875</c:v>
                </c:pt>
                <c:pt idx="1065">
                  <c:v>44063.75</c:v>
                </c:pt>
                <c:pt idx="1066">
                  <c:v>44063.624999999993</c:v>
                </c:pt>
                <c:pt idx="1067">
                  <c:v>44063.5</c:v>
                </c:pt>
                <c:pt idx="1068">
                  <c:v>44063.375</c:v>
                </c:pt>
                <c:pt idx="1069">
                  <c:v>44063.25</c:v>
                </c:pt>
                <c:pt idx="1070">
                  <c:v>44063.124999999993</c:v>
                </c:pt>
                <c:pt idx="1071">
                  <c:v>44063</c:v>
                </c:pt>
                <c:pt idx="1072">
                  <c:v>44062.875</c:v>
                </c:pt>
                <c:pt idx="1073">
                  <c:v>44062.75</c:v>
                </c:pt>
                <c:pt idx="1074">
                  <c:v>44062.624999999993</c:v>
                </c:pt>
                <c:pt idx="1075">
                  <c:v>44062.5</c:v>
                </c:pt>
                <c:pt idx="1076">
                  <c:v>44062.375</c:v>
                </c:pt>
                <c:pt idx="1077">
                  <c:v>44062.25</c:v>
                </c:pt>
                <c:pt idx="1078">
                  <c:v>44062.124999999993</c:v>
                </c:pt>
                <c:pt idx="1079">
                  <c:v>44062</c:v>
                </c:pt>
                <c:pt idx="1080">
                  <c:v>44061.875</c:v>
                </c:pt>
                <c:pt idx="1081">
                  <c:v>44061.75</c:v>
                </c:pt>
                <c:pt idx="1082">
                  <c:v>44061.624999999993</c:v>
                </c:pt>
                <c:pt idx="1083">
                  <c:v>44061.5</c:v>
                </c:pt>
                <c:pt idx="1084">
                  <c:v>44061.375</c:v>
                </c:pt>
                <c:pt idx="1085">
                  <c:v>44061.25</c:v>
                </c:pt>
                <c:pt idx="1086">
                  <c:v>44061.124999999993</c:v>
                </c:pt>
                <c:pt idx="1087">
                  <c:v>44061</c:v>
                </c:pt>
                <c:pt idx="1088">
                  <c:v>44060.875</c:v>
                </c:pt>
                <c:pt idx="1089">
                  <c:v>44060.75</c:v>
                </c:pt>
                <c:pt idx="1090">
                  <c:v>44060.624999999993</c:v>
                </c:pt>
                <c:pt idx="1091">
                  <c:v>44060.5</c:v>
                </c:pt>
                <c:pt idx="1092">
                  <c:v>44060.375</c:v>
                </c:pt>
                <c:pt idx="1093">
                  <c:v>44060.25</c:v>
                </c:pt>
                <c:pt idx="1094">
                  <c:v>44060.124999999993</c:v>
                </c:pt>
                <c:pt idx="1095">
                  <c:v>44060</c:v>
                </c:pt>
                <c:pt idx="1096">
                  <c:v>44059.875</c:v>
                </c:pt>
                <c:pt idx="1097">
                  <c:v>44059.75</c:v>
                </c:pt>
                <c:pt idx="1098">
                  <c:v>44059.624999999993</c:v>
                </c:pt>
                <c:pt idx="1099">
                  <c:v>44059.5</c:v>
                </c:pt>
                <c:pt idx="1100">
                  <c:v>44059.375</c:v>
                </c:pt>
                <c:pt idx="1101">
                  <c:v>44059.25</c:v>
                </c:pt>
                <c:pt idx="1102">
                  <c:v>44059.124999999993</c:v>
                </c:pt>
                <c:pt idx="1103">
                  <c:v>44059</c:v>
                </c:pt>
                <c:pt idx="1104">
                  <c:v>44058.875</c:v>
                </c:pt>
                <c:pt idx="1105">
                  <c:v>44058.75</c:v>
                </c:pt>
                <c:pt idx="1106">
                  <c:v>44058.624999999993</c:v>
                </c:pt>
                <c:pt idx="1107">
                  <c:v>44058.5</c:v>
                </c:pt>
                <c:pt idx="1108">
                  <c:v>44058.375</c:v>
                </c:pt>
                <c:pt idx="1109">
                  <c:v>44058.25</c:v>
                </c:pt>
                <c:pt idx="1110">
                  <c:v>44058.124999999993</c:v>
                </c:pt>
                <c:pt idx="1111">
                  <c:v>44058</c:v>
                </c:pt>
                <c:pt idx="1112">
                  <c:v>44057.875</c:v>
                </c:pt>
                <c:pt idx="1113">
                  <c:v>44057.75</c:v>
                </c:pt>
                <c:pt idx="1114">
                  <c:v>44057.624999999993</c:v>
                </c:pt>
                <c:pt idx="1115">
                  <c:v>44057.5</c:v>
                </c:pt>
                <c:pt idx="1116">
                  <c:v>44057.375</c:v>
                </c:pt>
                <c:pt idx="1117">
                  <c:v>44057.25</c:v>
                </c:pt>
                <c:pt idx="1118">
                  <c:v>44057.124999999993</c:v>
                </c:pt>
                <c:pt idx="1119">
                  <c:v>44057</c:v>
                </c:pt>
                <c:pt idx="1120">
                  <c:v>44056.875</c:v>
                </c:pt>
                <c:pt idx="1121">
                  <c:v>44056.75</c:v>
                </c:pt>
                <c:pt idx="1122">
                  <c:v>44056.624999999993</c:v>
                </c:pt>
                <c:pt idx="1123">
                  <c:v>44056.5</c:v>
                </c:pt>
                <c:pt idx="1124">
                  <c:v>44056.375</c:v>
                </c:pt>
                <c:pt idx="1125">
                  <c:v>44056.25</c:v>
                </c:pt>
                <c:pt idx="1126">
                  <c:v>44056.124999999993</c:v>
                </c:pt>
                <c:pt idx="1127">
                  <c:v>44056</c:v>
                </c:pt>
                <c:pt idx="1128">
                  <c:v>44055.875</c:v>
                </c:pt>
                <c:pt idx="1129">
                  <c:v>44055.75</c:v>
                </c:pt>
                <c:pt idx="1130">
                  <c:v>44055.624999999993</c:v>
                </c:pt>
                <c:pt idx="1131">
                  <c:v>44055.5</c:v>
                </c:pt>
                <c:pt idx="1132">
                  <c:v>44055.375</c:v>
                </c:pt>
                <c:pt idx="1133">
                  <c:v>44055.25</c:v>
                </c:pt>
                <c:pt idx="1134">
                  <c:v>44055.124999999993</c:v>
                </c:pt>
                <c:pt idx="1135">
                  <c:v>44055</c:v>
                </c:pt>
                <c:pt idx="1136">
                  <c:v>44054.875</c:v>
                </c:pt>
                <c:pt idx="1137">
                  <c:v>44054.75</c:v>
                </c:pt>
                <c:pt idx="1138">
                  <c:v>44054.624999999993</c:v>
                </c:pt>
                <c:pt idx="1139">
                  <c:v>44054.5</c:v>
                </c:pt>
                <c:pt idx="1140">
                  <c:v>44054.375</c:v>
                </c:pt>
                <c:pt idx="1141">
                  <c:v>44054.25</c:v>
                </c:pt>
                <c:pt idx="1142">
                  <c:v>44054.124999999993</c:v>
                </c:pt>
                <c:pt idx="1143">
                  <c:v>44054</c:v>
                </c:pt>
                <c:pt idx="1144">
                  <c:v>44053.875</c:v>
                </c:pt>
                <c:pt idx="1145">
                  <c:v>44053.75</c:v>
                </c:pt>
                <c:pt idx="1146">
                  <c:v>44053.624999999993</c:v>
                </c:pt>
                <c:pt idx="1147">
                  <c:v>44053.5</c:v>
                </c:pt>
                <c:pt idx="1148">
                  <c:v>44053.375</c:v>
                </c:pt>
                <c:pt idx="1149">
                  <c:v>44053.25</c:v>
                </c:pt>
                <c:pt idx="1150">
                  <c:v>44053.124999999993</c:v>
                </c:pt>
                <c:pt idx="1151">
                  <c:v>44053</c:v>
                </c:pt>
                <c:pt idx="1152">
                  <c:v>44052.875</c:v>
                </c:pt>
                <c:pt idx="1153">
                  <c:v>44052.75</c:v>
                </c:pt>
                <c:pt idx="1154">
                  <c:v>44052.624999999993</c:v>
                </c:pt>
                <c:pt idx="1155">
                  <c:v>44052.5</c:v>
                </c:pt>
                <c:pt idx="1156">
                  <c:v>44052.375</c:v>
                </c:pt>
                <c:pt idx="1157">
                  <c:v>44052.25</c:v>
                </c:pt>
                <c:pt idx="1158">
                  <c:v>44052.124999999993</c:v>
                </c:pt>
                <c:pt idx="1159">
                  <c:v>44052</c:v>
                </c:pt>
                <c:pt idx="1160">
                  <c:v>44051.875</c:v>
                </c:pt>
                <c:pt idx="1161">
                  <c:v>44051.75</c:v>
                </c:pt>
                <c:pt idx="1162">
                  <c:v>44051.624999999993</c:v>
                </c:pt>
                <c:pt idx="1163">
                  <c:v>44051.5</c:v>
                </c:pt>
                <c:pt idx="1164">
                  <c:v>44051.375</c:v>
                </c:pt>
                <c:pt idx="1165">
                  <c:v>44051.25</c:v>
                </c:pt>
                <c:pt idx="1166">
                  <c:v>44051.124999999993</c:v>
                </c:pt>
                <c:pt idx="1167">
                  <c:v>44051</c:v>
                </c:pt>
                <c:pt idx="1168">
                  <c:v>44050.875</c:v>
                </c:pt>
                <c:pt idx="1169">
                  <c:v>44050.75</c:v>
                </c:pt>
                <c:pt idx="1170">
                  <c:v>44050.624999999993</c:v>
                </c:pt>
                <c:pt idx="1171">
                  <c:v>44050.5</c:v>
                </c:pt>
                <c:pt idx="1172">
                  <c:v>44050.375</c:v>
                </c:pt>
                <c:pt idx="1173">
                  <c:v>44050.25</c:v>
                </c:pt>
                <c:pt idx="1174">
                  <c:v>44050.124999999993</c:v>
                </c:pt>
                <c:pt idx="1175">
                  <c:v>44050</c:v>
                </c:pt>
                <c:pt idx="1176">
                  <c:v>44049.875</c:v>
                </c:pt>
                <c:pt idx="1177">
                  <c:v>44049.75</c:v>
                </c:pt>
                <c:pt idx="1178">
                  <c:v>44049.624999999993</c:v>
                </c:pt>
                <c:pt idx="1179">
                  <c:v>44049.5</c:v>
                </c:pt>
                <c:pt idx="1180">
                  <c:v>44049.375</c:v>
                </c:pt>
                <c:pt idx="1181">
                  <c:v>44049.25</c:v>
                </c:pt>
                <c:pt idx="1182">
                  <c:v>44049.124999999993</c:v>
                </c:pt>
                <c:pt idx="1183">
                  <c:v>44049</c:v>
                </c:pt>
                <c:pt idx="1184">
                  <c:v>44048.875</c:v>
                </c:pt>
                <c:pt idx="1185">
                  <c:v>44048.75</c:v>
                </c:pt>
                <c:pt idx="1186">
                  <c:v>44048.624999999993</c:v>
                </c:pt>
                <c:pt idx="1187">
                  <c:v>44048.5</c:v>
                </c:pt>
                <c:pt idx="1188">
                  <c:v>44048.375</c:v>
                </c:pt>
                <c:pt idx="1189">
                  <c:v>44048.25</c:v>
                </c:pt>
                <c:pt idx="1190">
                  <c:v>44048.124999999993</c:v>
                </c:pt>
                <c:pt idx="1191">
                  <c:v>44048</c:v>
                </c:pt>
                <c:pt idx="1192">
                  <c:v>44047.875</c:v>
                </c:pt>
                <c:pt idx="1193">
                  <c:v>44047.75</c:v>
                </c:pt>
                <c:pt idx="1194">
                  <c:v>44047.624999999993</c:v>
                </c:pt>
                <c:pt idx="1195">
                  <c:v>44047.5</c:v>
                </c:pt>
                <c:pt idx="1196">
                  <c:v>44047.375</c:v>
                </c:pt>
                <c:pt idx="1197">
                  <c:v>44047.25</c:v>
                </c:pt>
                <c:pt idx="1198">
                  <c:v>44047.124999999993</c:v>
                </c:pt>
                <c:pt idx="1199">
                  <c:v>44047</c:v>
                </c:pt>
                <c:pt idx="1200">
                  <c:v>44046.875</c:v>
                </c:pt>
                <c:pt idx="1201">
                  <c:v>44046.75</c:v>
                </c:pt>
                <c:pt idx="1202">
                  <c:v>44046.624999999993</c:v>
                </c:pt>
                <c:pt idx="1203">
                  <c:v>44046.5</c:v>
                </c:pt>
                <c:pt idx="1204">
                  <c:v>44046.375</c:v>
                </c:pt>
                <c:pt idx="1205">
                  <c:v>44046.25</c:v>
                </c:pt>
                <c:pt idx="1206">
                  <c:v>44046.124999999993</c:v>
                </c:pt>
                <c:pt idx="1207">
                  <c:v>44046</c:v>
                </c:pt>
                <c:pt idx="1208">
                  <c:v>44045.875</c:v>
                </c:pt>
                <c:pt idx="1209">
                  <c:v>44045.75</c:v>
                </c:pt>
                <c:pt idx="1210">
                  <c:v>44045.624999999993</c:v>
                </c:pt>
                <c:pt idx="1211">
                  <c:v>44045.5</c:v>
                </c:pt>
                <c:pt idx="1212">
                  <c:v>44045.375</c:v>
                </c:pt>
                <c:pt idx="1213">
                  <c:v>44045.25</c:v>
                </c:pt>
                <c:pt idx="1214">
                  <c:v>44045.124999999993</c:v>
                </c:pt>
                <c:pt idx="1215">
                  <c:v>44045</c:v>
                </c:pt>
                <c:pt idx="1216">
                  <c:v>44044.875</c:v>
                </c:pt>
                <c:pt idx="1217">
                  <c:v>44044.75</c:v>
                </c:pt>
                <c:pt idx="1218">
                  <c:v>44044.624999999993</c:v>
                </c:pt>
                <c:pt idx="1219">
                  <c:v>44044.5</c:v>
                </c:pt>
                <c:pt idx="1220">
                  <c:v>44044.375</c:v>
                </c:pt>
                <c:pt idx="1221">
                  <c:v>44044.25</c:v>
                </c:pt>
                <c:pt idx="1222">
                  <c:v>44044.124999999993</c:v>
                </c:pt>
                <c:pt idx="1223">
                  <c:v>44044</c:v>
                </c:pt>
                <c:pt idx="1224">
                  <c:v>44043.875</c:v>
                </c:pt>
                <c:pt idx="1225">
                  <c:v>44043.75</c:v>
                </c:pt>
                <c:pt idx="1226">
                  <c:v>44043.624999999993</c:v>
                </c:pt>
                <c:pt idx="1227">
                  <c:v>44043.5</c:v>
                </c:pt>
                <c:pt idx="1228">
                  <c:v>44043.375</c:v>
                </c:pt>
                <c:pt idx="1229">
                  <c:v>44043.25</c:v>
                </c:pt>
                <c:pt idx="1230">
                  <c:v>44043.124999999993</c:v>
                </c:pt>
                <c:pt idx="1231">
                  <c:v>44043</c:v>
                </c:pt>
                <c:pt idx="1232">
                  <c:v>44042.875</c:v>
                </c:pt>
                <c:pt idx="1233">
                  <c:v>44042.75</c:v>
                </c:pt>
                <c:pt idx="1234">
                  <c:v>44042.624999999993</c:v>
                </c:pt>
                <c:pt idx="1235">
                  <c:v>44042.5</c:v>
                </c:pt>
                <c:pt idx="1236">
                  <c:v>44042.375</c:v>
                </c:pt>
                <c:pt idx="1237">
                  <c:v>44042.25</c:v>
                </c:pt>
                <c:pt idx="1238">
                  <c:v>44042.124999999993</c:v>
                </c:pt>
                <c:pt idx="1239">
                  <c:v>44042</c:v>
                </c:pt>
                <c:pt idx="1240">
                  <c:v>44041.875</c:v>
                </c:pt>
                <c:pt idx="1241">
                  <c:v>44041.75</c:v>
                </c:pt>
                <c:pt idx="1242">
                  <c:v>44041.624999999993</c:v>
                </c:pt>
                <c:pt idx="1243">
                  <c:v>44041.5</c:v>
                </c:pt>
                <c:pt idx="1244">
                  <c:v>44041.375</c:v>
                </c:pt>
                <c:pt idx="1245">
                  <c:v>44041.25</c:v>
                </c:pt>
                <c:pt idx="1246">
                  <c:v>44041.124999999993</c:v>
                </c:pt>
                <c:pt idx="1247">
                  <c:v>44041</c:v>
                </c:pt>
                <c:pt idx="1248">
                  <c:v>44040.875</c:v>
                </c:pt>
                <c:pt idx="1249">
                  <c:v>44040.75</c:v>
                </c:pt>
                <c:pt idx="1250">
                  <c:v>44040.624999999993</c:v>
                </c:pt>
                <c:pt idx="1251">
                  <c:v>44040.5</c:v>
                </c:pt>
                <c:pt idx="1252">
                  <c:v>44040.375</c:v>
                </c:pt>
                <c:pt idx="1253">
                  <c:v>44040.25</c:v>
                </c:pt>
                <c:pt idx="1254">
                  <c:v>44040.124999999993</c:v>
                </c:pt>
                <c:pt idx="1255">
                  <c:v>44040</c:v>
                </c:pt>
                <c:pt idx="1256">
                  <c:v>44039.875</c:v>
                </c:pt>
                <c:pt idx="1257">
                  <c:v>44039.75</c:v>
                </c:pt>
                <c:pt idx="1258">
                  <c:v>44039.624999999993</c:v>
                </c:pt>
                <c:pt idx="1259">
                  <c:v>44039.5</c:v>
                </c:pt>
                <c:pt idx="1260">
                  <c:v>44039.375</c:v>
                </c:pt>
                <c:pt idx="1261">
                  <c:v>44039.25</c:v>
                </c:pt>
                <c:pt idx="1262">
                  <c:v>44039.124999999993</c:v>
                </c:pt>
                <c:pt idx="1263">
                  <c:v>44039</c:v>
                </c:pt>
                <c:pt idx="1264">
                  <c:v>44038.875</c:v>
                </c:pt>
                <c:pt idx="1265">
                  <c:v>44038.75</c:v>
                </c:pt>
                <c:pt idx="1266">
                  <c:v>44038.624999999993</c:v>
                </c:pt>
                <c:pt idx="1267">
                  <c:v>44038.5</c:v>
                </c:pt>
                <c:pt idx="1268">
                  <c:v>44038.375</c:v>
                </c:pt>
                <c:pt idx="1269">
                  <c:v>44038.25</c:v>
                </c:pt>
                <c:pt idx="1270">
                  <c:v>44038.124999999993</c:v>
                </c:pt>
                <c:pt idx="1271">
                  <c:v>44038</c:v>
                </c:pt>
                <c:pt idx="1272">
                  <c:v>44037.875</c:v>
                </c:pt>
                <c:pt idx="1273">
                  <c:v>44037.75</c:v>
                </c:pt>
                <c:pt idx="1274">
                  <c:v>44037.624999999993</c:v>
                </c:pt>
                <c:pt idx="1275">
                  <c:v>44037.5</c:v>
                </c:pt>
                <c:pt idx="1276">
                  <c:v>44037.375</c:v>
                </c:pt>
                <c:pt idx="1277">
                  <c:v>44037.25</c:v>
                </c:pt>
                <c:pt idx="1278">
                  <c:v>44037.124999999993</c:v>
                </c:pt>
                <c:pt idx="1279">
                  <c:v>44037</c:v>
                </c:pt>
                <c:pt idx="1280">
                  <c:v>44036.875</c:v>
                </c:pt>
                <c:pt idx="1281">
                  <c:v>44036.75</c:v>
                </c:pt>
                <c:pt idx="1282">
                  <c:v>44036.624999999993</c:v>
                </c:pt>
                <c:pt idx="1283">
                  <c:v>44036.5</c:v>
                </c:pt>
                <c:pt idx="1284">
                  <c:v>44036.375</c:v>
                </c:pt>
                <c:pt idx="1285">
                  <c:v>44036.25</c:v>
                </c:pt>
                <c:pt idx="1286">
                  <c:v>44036.124999999993</c:v>
                </c:pt>
                <c:pt idx="1287">
                  <c:v>44036</c:v>
                </c:pt>
                <c:pt idx="1288">
                  <c:v>44035.875</c:v>
                </c:pt>
                <c:pt idx="1289">
                  <c:v>44035.75</c:v>
                </c:pt>
                <c:pt idx="1290">
                  <c:v>44035.624999999993</c:v>
                </c:pt>
                <c:pt idx="1291">
                  <c:v>44035.5</c:v>
                </c:pt>
                <c:pt idx="1292">
                  <c:v>44035.375</c:v>
                </c:pt>
                <c:pt idx="1293">
                  <c:v>44035.25</c:v>
                </c:pt>
                <c:pt idx="1294">
                  <c:v>44035.124999999993</c:v>
                </c:pt>
                <c:pt idx="1295">
                  <c:v>44035</c:v>
                </c:pt>
                <c:pt idx="1296">
                  <c:v>44034.875</c:v>
                </c:pt>
                <c:pt idx="1297">
                  <c:v>44034.75</c:v>
                </c:pt>
                <c:pt idx="1298">
                  <c:v>44034.624999999993</c:v>
                </c:pt>
                <c:pt idx="1299">
                  <c:v>44034.5</c:v>
                </c:pt>
                <c:pt idx="1300">
                  <c:v>44034.375</c:v>
                </c:pt>
                <c:pt idx="1301">
                  <c:v>44034.25</c:v>
                </c:pt>
                <c:pt idx="1302">
                  <c:v>44034.124999999993</c:v>
                </c:pt>
                <c:pt idx="1303">
                  <c:v>44034</c:v>
                </c:pt>
                <c:pt idx="1304">
                  <c:v>44033.875</c:v>
                </c:pt>
                <c:pt idx="1305">
                  <c:v>44033.75</c:v>
                </c:pt>
                <c:pt idx="1306">
                  <c:v>44033.624999999993</c:v>
                </c:pt>
                <c:pt idx="1307">
                  <c:v>44033.5</c:v>
                </c:pt>
                <c:pt idx="1308">
                  <c:v>44033.375</c:v>
                </c:pt>
                <c:pt idx="1309">
                  <c:v>44033.25</c:v>
                </c:pt>
                <c:pt idx="1310">
                  <c:v>44033.124999999993</c:v>
                </c:pt>
                <c:pt idx="1311">
                  <c:v>44033</c:v>
                </c:pt>
                <c:pt idx="1312">
                  <c:v>44032.875</c:v>
                </c:pt>
                <c:pt idx="1313">
                  <c:v>44032.75</c:v>
                </c:pt>
                <c:pt idx="1314">
                  <c:v>44032.624999999993</c:v>
                </c:pt>
                <c:pt idx="1315">
                  <c:v>44032.5</c:v>
                </c:pt>
                <c:pt idx="1316">
                  <c:v>44032.375</c:v>
                </c:pt>
                <c:pt idx="1317">
                  <c:v>44032.25</c:v>
                </c:pt>
                <c:pt idx="1318">
                  <c:v>44032.124999999993</c:v>
                </c:pt>
                <c:pt idx="1319">
                  <c:v>44032</c:v>
                </c:pt>
                <c:pt idx="1320">
                  <c:v>44031.875</c:v>
                </c:pt>
                <c:pt idx="1321">
                  <c:v>44031.75</c:v>
                </c:pt>
                <c:pt idx="1322">
                  <c:v>44031.624999999993</c:v>
                </c:pt>
                <c:pt idx="1323">
                  <c:v>44031.5</c:v>
                </c:pt>
                <c:pt idx="1324">
                  <c:v>44031.375</c:v>
                </c:pt>
                <c:pt idx="1325">
                  <c:v>44031.25</c:v>
                </c:pt>
                <c:pt idx="1326">
                  <c:v>44031.124999999993</c:v>
                </c:pt>
                <c:pt idx="1327">
                  <c:v>44031</c:v>
                </c:pt>
                <c:pt idx="1328">
                  <c:v>44030.875</c:v>
                </c:pt>
                <c:pt idx="1329">
                  <c:v>44030.75</c:v>
                </c:pt>
                <c:pt idx="1330">
                  <c:v>44030.624999999993</c:v>
                </c:pt>
                <c:pt idx="1331">
                  <c:v>44030.5</c:v>
                </c:pt>
                <c:pt idx="1332">
                  <c:v>44030.375</c:v>
                </c:pt>
                <c:pt idx="1333">
                  <c:v>44030.25</c:v>
                </c:pt>
                <c:pt idx="1334">
                  <c:v>44030.124999999993</c:v>
                </c:pt>
                <c:pt idx="1335">
                  <c:v>44030</c:v>
                </c:pt>
                <c:pt idx="1336">
                  <c:v>44029.875</c:v>
                </c:pt>
                <c:pt idx="1337">
                  <c:v>44029.75</c:v>
                </c:pt>
                <c:pt idx="1338">
                  <c:v>44029.624999999993</c:v>
                </c:pt>
                <c:pt idx="1339">
                  <c:v>44029.5</c:v>
                </c:pt>
                <c:pt idx="1340">
                  <c:v>44029.375</c:v>
                </c:pt>
                <c:pt idx="1341">
                  <c:v>44029.25</c:v>
                </c:pt>
                <c:pt idx="1342">
                  <c:v>44029.124999999993</c:v>
                </c:pt>
                <c:pt idx="1343">
                  <c:v>44029</c:v>
                </c:pt>
                <c:pt idx="1344">
                  <c:v>44028.875</c:v>
                </c:pt>
                <c:pt idx="1345">
                  <c:v>44028.75</c:v>
                </c:pt>
                <c:pt idx="1346">
                  <c:v>44028.624999999993</c:v>
                </c:pt>
                <c:pt idx="1347">
                  <c:v>44028.5</c:v>
                </c:pt>
                <c:pt idx="1348">
                  <c:v>44028.375</c:v>
                </c:pt>
                <c:pt idx="1349">
                  <c:v>44028.25</c:v>
                </c:pt>
                <c:pt idx="1350">
                  <c:v>44028.124999999993</c:v>
                </c:pt>
                <c:pt idx="1351">
                  <c:v>44028</c:v>
                </c:pt>
                <c:pt idx="1352">
                  <c:v>44027.875</c:v>
                </c:pt>
                <c:pt idx="1353">
                  <c:v>44027.75</c:v>
                </c:pt>
                <c:pt idx="1354">
                  <c:v>44027.624999999993</c:v>
                </c:pt>
                <c:pt idx="1355">
                  <c:v>44027.5</c:v>
                </c:pt>
                <c:pt idx="1356">
                  <c:v>44027.375</c:v>
                </c:pt>
                <c:pt idx="1357">
                  <c:v>44027.25</c:v>
                </c:pt>
                <c:pt idx="1358">
                  <c:v>44027.124999999993</c:v>
                </c:pt>
                <c:pt idx="1359">
                  <c:v>44027</c:v>
                </c:pt>
                <c:pt idx="1360">
                  <c:v>44026.875</c:v>
                </c:pt>
                <c:pt idx="1361">
                  <c:v>44026.75</c:v>
                </c:pt>
                <c:pt idx="1362">
                  <c:v>44026.624999999993</c:v>
                </c:pt>
                <c:pt idx="1363">
                  <c:v>44026.5</c:v>
                </c:pt>
                <c:pt idx="1364">
                  <c:v>44026.375</c:v>
                </c:pt>
                <c:pt idx="1365">
                  <c:v>44026.25</c:v>
                </c:pt>
                <c:pt idx="1366">
                  <c:v>44026.124999999993</c:v>
                </c:pt>
                <c:pt idx="1367">
                  <c:v>44026</c:v>
                </c:pt>
                <c:pt idx="1368">
                  <c:v>44025.875</c:v>
                </c:pt>
                <c:pt idx="1369">
                  <c:v>44025.75</c:v>
                </c:pt>
                <c:pt idx="1370">
                  <c:v>44025.624999999993</c:v>
                </c:pt>
                <c:pt idx="1371">
                  <c:v>44025.5</c:v>
                </c:pt>
                <c:pt idx="1372">
                  <c:v>44025.375</c:v>
                </c:pt>
                <c:pt idx="1373">
                  <c:v>44025.25</c:v>
                </c:pt>
                <c:pt idx="1374">
                  <c:v>44025.124999999993</c:v>
                </c:pt>
                <c:pt idx="1375">
                  <c:v>44025</c:v>
                </c:pt>
                <c:pt idx="1376">
                  <c:v>44024.875</c:v>
                </c:pt>
                <c:pt idx="1377">
                  <c:v>44024.75</c:v>
                </c:pt>
                <c:pt idx="1378">
                  <c:v>44024.624999999993</c:v>
                </c:pt>
                <c:pt idx="1379">
                  <c:v>44024.5</c:v>
                </c:pt>
                <c:pt idx="1380">
                  <c:v>44024.375</c:v>
                </c:pt>
                <c:pt idx="1381">
                  <c:v>44024.25</c:v>
                </c:pt>
                <c:pt idx="1382">
                  <c:v>44024.124999999993</c:v>
                </c:pt>
                <c:pt idx="1383">
                  <c:v>44024</c:v>
                </c:pt>
                <c:pt idx="1384">
                  <c:v>44023.875</c:v>
                </c:pt>
                <c:pt idx="1385">
                  <c:v>44023.75</c:v>
                </c:pt>
                <c:pt idx="1386">
                  <c:v>44023.624999999993</c:v>
                </c:pt>
                <c:pt idx="1387">
                  <c:v>44023.5</c:v>
                </c:pt>
                <c:pt idx="1388">
                  <c:v>44023.375</c:v>
                </c:pt>
                <c:pt idx="1389">
                  <c:v>44023.25</c:v>
                </c:pt>
                <c:pt idx="1390">
                  <c:v>44023.124999999993</c:v>
                </c:pt>
                <c:pt idx="1391">
                  <c:v>44023</c:v>
                </c:pt>
                <c:pt idx="1392">
                  <c:v>44022.875</c:v>
                </c:pt>
                <c:pt idx="1393">
                  <c:v>44022.75</c:v>
                </c:pt>
                <c:pt idx="1394">
                  <c:v>44022.624999999993</c:v>
                </c:pt>
                <c:pt idx="1395">
                  <c:v>44022.5</c:v>
                </c:pt>
                <c:pt idx="1396">
                  <c:v>44022.375</c:v>
                </c:pt>
                <c:pt idx="1397">
                  <c:v>44022.25</c:v>
                </c:pt>
                <c:pt idx="1398">
                  <c:v>44022.124999999993</c:v>
                </c:pt>
                <c:pt idx="1399">
                  <c:v>44022</c:v>
                </c:pt>
                <c:pt idx="1400">
                  <c:v>44021.875</c:v>
                </c:pt>
                <c:pt idx="1401">
                  <c:v>44021.75</c:v>
                </c:pt>
                <c:pt idx="1402">
                  <c:v>44021.624999999993</c:v>
                </c:pt>
                <c:pt idx="1403">
                  <c:v>44021.5</c:v>
                </c:pt>
                <c:pt idx="1404">
                  <c:v>44021.375</c:v>
                </c:pt>
                <c:pt idx="1405">
                  <c:v>44021.25</c:v>
                </c:pt>
                <c:pt idx="1406">
                  <c:v>44021.124999999993</c:v>
                </c:pt>
                <c:pt idx="1407">
                  <c:v>44021</c:v>
                </c:pt>
                <c:pt idx="1408">
                  <c:v>44020.875</c:v>
                </c:pt>
                <c:pt idx="1409">
                  <c:v>44020.75</c:v>
                </c:pt>
                <c:pt idx="1410">
                  <c:v>44020.624999999993</c:v>
                </c:pt>
                <c:pt idx="1411">
                  <c:v>44020.5</c:v>
                </c:pt>
                <c:pt idx="1412">
                  <c:v>44020.375</c:v>
                </c:pt>
                <c:pt idx="1413">
                  <c:v>44020.25</c:v>
                </c:pt>
                <c:pt idx="1414">
                  <c:v>44020.124999999993</c:v>
                </c:pt>
                <c:pt idx="1415">
                  <c:v>44020</c:v>
                </c:pt>
                <c:pt idx="1416">
                  <c:v>44019.875</c:v>
                </c:pt>
                <c:pt idx="1417">
                  <c:v>44019.75</c:v>
                </c:pt>
                <c:pt idx="1418">
                  <c:v>44019.624999999993</c:v>
                </c:pt>
                <c:pt idx="1419">
                  <c:v>44019.5</c:v>
                </c:pt>
                <c:pt idx="1420">
                  <c:v>44019.375</c:v>
                </c:pt>
                <c:pt idx="1421">
                  <c:v>44019.25</c:v>
                </c:pt>
                <c:pt idx="1422">
                  <c:v>44019.124999999993</c:v>
                </c:pt>
                <c:pt idx="1423">
                  <c:v>44019</c:v>
                </c:pt>
                <c:pt idx="1424">
                  <c:v>44018.875</c:v>
                </c:pt>
                <c:pt idx="1425">
                  <c:v>44018.75</c:v>
                </c:pt>
                <c:pt idx="1426">
                  <c:v>44018.624999999993</c:v>
                </c:pt>
                <c:pt idx="1427">
                  <c:v>44018.5</c:v>
                </c:pt>
                <c:pt idx="1428">
                  <c:v>44018.375</c:v>
                </c:pt>
                <c:pt idx="1429">
                  <c:v>44018.25</c:v>
                </c:pt>
                <c:pt idx="1430">
                  <c:v>44018.124999999993</c:v>
                </c:pt>
                <c:pt idx="1431">
                  <c:v>44018</c:v>
                </c:pt>
                <c:pt idx="1432">
                  <c:v>44017.875</c:v>
                </c:pt>
                <c:pt idx="1433">
                  <c:v>44017.75</c:v>
                </c:pt>
                <c:pt idx="1434">
                  <c:v>44017.624999999993</c:v>
                </c:pt>
                <c:pt idx="1435">
                  <c:v>44017.5</c:v>
                </c:pt>
                <c:pt idx="1436">
                  <c:v>44017.375</c:v>
                </c:pt>
                <c:pt idx="1437">
                  <c:v>44017.25</c:v>
                </c:pt>
                <c:pt idx="1438">
                  <c:v>44017.124999999993</c:v>
                </c:pt>
                <c:pt idx="1439">
                  <c:v>44017</c:v>
                </c:pt>
                <c:pt idx="1440">
                  <c:v>44016.875</c:v>
                </c:pt>
                <c:pt idx="1441">
                  <c:v>44016.75</c:v>
                </c:pt>
                <c:pt idx="1442">
                  <c:v>44016.624999999993</c:v>
                </c:pt>
                <c:pt idx="1443">
                  <c:v>44016.5</c:v>
                </c:pt>
                <c:pt idx="1444">
                  <c:v>44016.375</c:v>
                </c:pt>
                <c:pt idx="1445">
                  <c:v>44016.25</c:v>
                </c:pt>
                <c:pt idx="1446">
                  <c:v>44016.124999999993</c:v>
                </c:pt>
                <c:pt idx="1447">
                  <c:v>44016</c:v>
                </c:pt>
                <c:pt idx="1448">
                  <c:v>44015.875</c:v>
                </c:pt>
                <c:pt idx="1449">
                  <c:v>44015.75</c:v>
                </c:pt>
                <c:pt idx="1450">
                  <c:v>44015.624999999993</c:v>
                </c:pt>
                <c:pt idx="1451">
                  <c:v>44015.5</c:v>
                </c:pt>
                <c:pt idx="1452">
                  <c:v>44015.375</c:v>
                </c:pt>
                <c:pt idx="1453">
                  <c:v>44015.25</c:v>
                </c:pt>
                <c:pt idx="1454">
                  <c:v>44015.124999999993</c:v>
                </c:pt>
                <c:pt idx="1455">
                  <c:v>44015</c:v>
                </c:pt>
                <c:pt idx="1456">
                  <c:v>44014.875</c:v>
                </c:pt>
                <c:pt idx="1457">
                  <c:v>44014.75</c:v>
                </c:pt>
                <c:pt idx="1458">
                  <c:v>44014.624999999993</c:v>
                </c:pt>
                <c:pt idx="1459">
                  <c:v>44014.5</c:v>
                </c:pt>
                <c:pt idx="1460">
                  <c:v>44014.375</c:v>
                </c:pt>
                <c:pt idx="1461">
                  <c:v>44014.25</c:v>
                </c:pt>
                <c:pt idx="1462">
                  <c:v>44014.124999999993</c:v>
                </c:pt>
                <c:pt idx="1463">
                  <c:v>44014</c:v>
                </c:pt>
                <c:pt idx="1464">
                  <c:v>44013.875</c:v>
                </c:pt>
                <c:pt idx="1465">
                  <c:v>44013.75</c:v>
                </c:pt>
                <c:pt idx="1466">
                  <c:v>44013.624999999993</c:v>
                </c:pt>
                <c:pt idx="1467">
                  <c:v>44013.5</c:v>
                </c:pt>
                <c:pt idx="1468">
                  <c:v>44013.375</c:v>
                </c:pt>
                <c:pt idx="1469">
                  <c:v>44013.25</c:v>
                </c:pt>
                <c:pt idx="1470">
                  <c:v>44013.124999999993</c:v>
                </c:pt>
                <c:pt idx="1471">
                  <c:v>44013</c:v>
                </c:pt>
                <c:pt idx="1472">
                  <c:v>44012.875</c:v>
                </c:pt>
                <c:pt idx="1473">
                  <c:v>44012.75</c:v>
                </c:pt>
                <c:pt idx="1474">
                  <c:v>44012.624999999993</c:v>
                </c:pt>
                <c:pt idx="1475">
                  <c:v>44012.5</c:v>
                </c:pt>
                <c:pt idx="1476">
                  <c:v>44012.375</c:v>
                </c:pt>
                <c:pt idx="1477">
                  <c:v>44012.25</c:v>
                </c:pt>
                <c:pt idx="1478">
                  <c:v>44012.124999999993</c:v>
                </c:pt>
                <c:pt idx="1479">
                  <c:v>44012</c:v>
                </c:pt>
                <c:pt idx="1480">
                  <c:v>44011.875</c:v>
                </c:pt>
                <c:pt idx="1481">
                  <c:v>44011.75</c:v>
                </c:pt>
                <c:pt idx="1482">
                  <c:v>44011.624999999993</c:v>
                </c:pt>
                <c:pt idx="1483">
                  <c:v>44011.5</c:v>
                </c:pt>
                <c:pt idx="1484">
                  <c:v>44011.375</c:v>
                </c:pt>
                <c:pt idx="1485">
                  <c:v>44011.25</c:v>
                </c:pt>
                <c:pt idx="1486">
                  <c:v>44011.124999999993</c:v>
                </c:pt>
                <c:pt idx="1487">
                  <c:v>44011</c:v>
                </c:pt>
                <c:pt idx="1488">
                  <c:v>44010.875</c:v>
                </c:pt>
                <c:pt idx="1489">
                  <c:v>44010.75</c:v>
                </c:pt>
                <c:pt idx="1490">
                  <c:v>44010.624999999993</c:v>
                </c:pt>
                <c:pt idx="1491">
                  <c:v>44010.5</c:v>
                </c:pt>
                <c:pt idx="1492">
                  <c:v>44010.375</c:v>
                </c:pt>
                <c:pt idx="1493">
                  <c:v>44010.25</c:v>
                </c:pt>
                <c:pt idx="1494">
                  <c:v>44010.124999999993</c:v>
                </c:pt>
                <c:pt idx="1495">
                  <c:v>44010</c:v>
                </c:pt>
                <c:pt idx="1496">
                  <c:v>44009.875</c:v>
                </c:pt>
                <c:pt idx="1497">
                  <c:v>44009.75</c:v>
                </c:pt>
                <c:pt idx="1498">
                  <c:v>44009.624999999993</c:v>
                </c:pt>
                <c:pt idx="1499">
                  <c:v>44009.5</c:v>
                </c:pt>
                <c:pt idx="1500">
                  <c:v>44009.375</c:v>
                </c:pt>
                <c:pt idx="1501">
                  <c:v>44009.25</c:v>
                </c:pt>
                <c:pt idx="1502">
                  <c:v>44009.124999999993</c:v>
                </c:pt>
                <c:pt idx="1503">
                  <c:v>44009</c:v>
                </c:pt>
                <c:pt idx="1504">
                  <c:v>44008.875</c:v>
                </c:pt>
                <c:pt idx="1505">
                  <c:v>44008.75</c:v>
                </c:pt>
                <c:pt idx="1506">
                  <c:v>44008.624999999993</c:v>
                </c:pt>
                <c:pt idx="1507">
                  <c:v>44008.5</c:v>
                </c:pt>
                <c:pt idx="1508">
                  <c:v>44008.375</c:v>
                </c:pt>
                <c:pt idx="1509">
                  <c:v>44008.25</c:v>
                </c:pt>
                <c:pt idx="1510">
                  <c:v>44008.124999999993</c:v>
                </c:pt>
                <c:pt idx="1511">
                  <c:v>44008</c:v>
                </c:pt>
                <c:pt idx="1512">
                  <c:v>44007.875</c:v>
                </c:pt>
                <c:pt idx="1513">
                  <c:v>44007.75</c:v>
                </c:pt>
                <c:pt idx="1514">
                  <c:v>44007.624999999993</c:v>
                </c:pt>
                <c:pt idx="1515">
                  <c:v>44007.5</c:v>
                </c:pt>
                <c:pt idx="1516">
                  <c:v>44007.375</c:v>
                </c:pt>
                <c:pt idx="1517">
                  <c:v>44007.25</c:v>
                </c:pt>
                <c:pt idx="1518">
                  <c:v>44007.124999999993</c:v>
                </c:pt>
                <c:pt idx="1519">
                  <c:v>44007</c:v>
                </c:pt>
                <c:pt idx="1520">
                  <c:v>44006.875</c:v>
                </c:pt>
                <c:pt idx="1521">
                  <c:v>44006.75</c:v>
                </c:pt>
                <c:pt idx="1522">
                  <c:v>44006.624999999993</c:v>
                </c:pt>
                <c:pt idx="1523">
                  <c:v>44006.5</c:v>
                </c:pt>
                <c:pt idx="1524">
                  <c:v>44006.375</c:v>
                </c:pt>
                <c:pt idx="1525">
                  <c:v>44006.25</c:v>
                </c:pt>
                <c:pt idx="1526">
                  <c:v>44006.124999999993</c:v>
                </c:pt>
                <c:pt idx="1527">
                  <c:v>44006</c:v>
                </c:pt>
                <c:pt idx="1528">
                  <c:v>44005.875</c:v>
                </c:pt>
                <c:pt idx="1529">
                  <c:v>44005.75</c:v>
                </c:pt>
                <c:pt idx="1530">
                  <c:v>44005.624999999993</c:v>
                </c:pt>
                <c:pt idx="1531">
                  <c:v>44005.5</c:v>
                </c:pt>
                <c:pt idx="1532">
                  <c:v>44005.375</c:v>
                </c:pt>
                <c:pt idx="1533">
                  <c:v>44005.25</c:v>
                </c:pt>
                <c:pt idx="1534">
                  <c:v>44005.124999999993</c:v>
                </c:pt>
                <c:pt idx="1535">
                  <c:v>44005</c:v>
                </c:pt>
                <c:pt idx="1536">
                  <c:v>44004.875</c:v>
                </c:pt>
                <c:pt idx="1537">
                  <c:v>44004.75</c:v>
                </c:pt>
                <c:pt idx="1538">
                  <c:v>44004.624999999993</c:v>
                </c:pt>
                <c:pt idx="1539">
                  <c:v>44004.5</c:v>
                </c:pt>
                <c:pt idx="1540">
                  <c:v>44004.375</c:v>
                </c:pt>
                <c:pt idx="1541">
                  <c:v>44004.25</c:v>
                </c:pt>
                <c:pt idx="1542">
                  <c:v>44004.124999999993</c:v>
                </c:pt>
                <c:pt idx="1543">
                  <c:v>44004</c:v>
                </c:pt>
                <c:pt idx="1544">
                  <c:v>44003.875</c:v>
                </c:pt>
                <c:pt idx="1545">
                  <c:v>44003.75</c:v>
                </c:pt>
                <c:pt idx="1546">
                  <c:v>44003.624999999993</c:v>
                </c:pt>
                <c:pt idx="1547">
                  <c:v>44003.5</c:v>
                </c:pt>
                <c:pt idx="1548">
                  <c:v>44003.375</c:v>
                </c:pt>
                <c:pt idx="1549">
                  <c:v>44003.25</c:v>
                </c:pt>
                <c:pt idx="1550">
                  <c:v>44003.124999999993</c:v>
                </c:pt>
                <c:pt idx="1551">
                  <c:v>44003</c:v>
                </c:pt>
                <c:pt idx="1552">
                  <c:v>44002.875</c:v>
                </c:pt>
                <c:pt idx="1553">
                  <c:v>44002.75</c:v>
                </c:pt>
                <c:pt idx="1554">
                  <c:v>44002.624999999993</c:v>
                </c:pt>
                <c:pt idx="1555">
                  <c:v>44002.5</c:v>
                </c:pt>
                <c:pt idx="1556">
                  <c:v>44002.375</c:v>
                </c:pt>
                <c:pt idx="1557">
                  <c:v>44002.25</c:v>
                </c:pt>
                <c:pt idx="1558">
                  <c:v>44002.124999999993</c:v>
                </c:pt>
                <c:pt idx="1559">
                  <c:v>44002</c:v>
                </c:pt>
                <c:pt idx="1560">
                  <c:v>44001.875</c:v>
                </c:pt>
                <c:pt idx="1561">
                  <c:v>44001.75</c:v>
                </c:pt>
                <c:pt idx="1562">
                  <c:v>44001.624999999993</c:v>
                </c:pt>
                <c:pt idx="1563">
                  <c:v>44001.5</c:v>
                </c:pt>
                <c:pt idx="1564">
                  <c:v>44001.375</c:v>
                </c:pt>
                <c:pt idx="1565">
                  <c:v>44001.25</c:v>
                </c:pt>
                <c:pt idx="1566">
                  <c:v>44001.124999999993</c:v>
                </c:pt>
                <c:pt idx="1567">
                  <c:v>44001</c:v>
                </c:pt>
                <c:pt idx="1568">
                  <c:v>44000.875</c:v>
                </c:pt>
                <c:pt idx="1569">
                  <c:v>44000.75</c:v>
                </c:pt>
                <c:pt idx="1570">
                  <c:v>44000.624999999993</c:v>
                </c:pt>
                <c:pt idx="1571">
                  <c:v>44000.5</c:v>
                </c:pt>
                <c:pt idx="1572">
                  <c:v>44000.375</c:v>
                </c:pt>
                <c:pt idx="1573">
                  <c:v>44000.25</c:v>
                </c:pt>
                <c:pt idx="1574">
                  <c:v>44000.124999999993</c:v>
                </c:pt>
                <c:pt idx="1575">
                  <c:v>44000</c:v>
                </c:pt>
                <c:pt idx="1576">
                  <c:v>43999.875</c:v>
                </c:pt>
                <c:pt idx="1577">
                  <c:v>43999.75</c:v>
                </c:pt>
                <c:pt idx="1578">
                  <c:v>43999.624999999993</c:v>
                </c:pt>
                <c:pt idx="1579">
                  <c:v>43999.5</c:v>
                </c:pt>
                <c:pt idx="1580">
                  <c:v>43999.375</c:v>
                </c:pt>
                <c:pt idx="1581">
                  <c:v>43999.25</c:v>
                </c:pt>
                <c:pt idx="1582">
                  <c:v>43999.124999999993</c:v>
                </c:pt>
                <c:pt idx="1583">
                  <c:v>43999</c:v>
                </c:pt>
                <c:pt idx="1584">
                  <c:v>43998.875</c:v>
                </c:pt>
                <c:pt idx="1585">
                  <c:v>43998.75</c:v>
                </c:pt>
                <c:pt idx="1586">
                  <c:v>43998.624999999993</c:v>
                </c:pt>
                <c:pt idx="1587">
                  <c:v>43998.5</c:v>
                </c:pt>
                <c:pt idx="1588">
                  <c:v>43998.375</c:v>
                </c:pt>
                <c:pt idx="1589">
                  <c:v>43998.25</c:v>
                </c:pt>
                <c:pt idx="1590">
                  <c:v>43998.124999999993</c:v>
                </c:pt>
                <c:pt idx="1591">
                  <c:v>43998</c:v>
                </c:pt>
                <c:pt idx="1592">
                  <c:v>43997.875</c:v>
                </c:pt>
                <c:pt idx="1593">
                  <c:v>43997.75</c:v>
                </c:pt>
                <c:pt idx="1594">
                  <c:v>43997.624999999993</c:v>
                </c:pt>
                <c:pt idx="1595">
                  <c:v>43997.5</c:v>
                </c:pt>
                <c:pt idx="1596">
                  <c:v>43997.375</c:v>
                </c:pt>
                <c:pt idx="1597">
                  <c:v>43997.25</c:v>
                </c:pt>
                <c:pt idx="1598">
                  <c:v>43997.124999999993</c:v>
                </c:pt>
                <c:pt idx="1599">
                  <c:v>43997</c:v>
                </c:pt>
                <c:pt idx="1600">
                  <c:v>43996.875</c:v>
                </c:pt>
                <c:pt idx="1601">
                  <c:v>43996.75</c:v>
                </c:pt>
                <c:pt idx="1602">
                  <c:v>43996.624999999993</c:v>
                </c:pt>
                <c:pt idx="1603">
                  <c:v>43996.5</c:v>
                </c:pt>
                <c:pt idx="1604">
                  <c:v>43996.375</c:v>
                </c:pt>
                <c:pt idx="1605">
                  <c:v>43996.25</c:v>
                </c:pt>
                <c:pt idx="1606">
                  <c:v>43996.124999999993</c:v>
                </c:pt>
                <c:pt idx="1607">
                  <c:v>43996</c:v>
                </c:pt>
                <c:pt idx="1608">
                  <c:v>43995.875</c:v>
                </c:pt>
                <c:pt idx="1609">
                  <c:v>43995.75</c:v>
                </c:pt>
                <c:pt idx="1610">
                  <c:v>43995.624999999993</c:v>
                </c:pt>
                <c:pt idx="1611">
                  <c:v>43995.5</c:v>
                </c:pt>
                <c:pt idx="1612">
                  <c:v>43995.375</c:v>
                </c:pt>
                <c:pt idx="1613">
                  <c:v>43995.25</c:v>
                </c:pt>
                <c:pt idx="1614">
                  <c:v>43995.124999999993</c:v>
                </c:pt>
                <c:pt idx="1615">
                  <c:v>43995</c:v>
                </c:pt>
                <c:pt idx="1616">
                  <c:v>43994.875</c:v>
                </c:pt>
                <c:pt idx="1617">
                  <c:v>43994.75</c:v>
                </c:pt>
                <c:pt idx="1618">
                  <c:v>43994.624999999993</c:v>
                </c:pt>
                <c:pt idx="1619">
                  <c:v>43994.5</c:v>
                </c:pt>
                <c:pt idx="1620">
                  <c:v>43994.375</c:v>
                </c:pt>
                <c:pt idx="1621">
                  <c:v>43994.25</c:v>
                </c:pt>
                <c:pt idx="1622">
                  <c:v>43994.124999999993</c:v>
                </c:pt>
                <c:pt idx="1623">
                  <c:v>43994</c:v>
                </c:pt>
                <c:pt idx="1624">
                  <c:v>43993.875</c:v>
                </c:pt>
                <c:pt idx="1625">
                  <c:v>43993.75</c:v>
                </c:pt>
                <c:pt idx="1626">
                  <c:v>43993.624999999993</c:v>
                </c:pt>
                <c:pt idx="1627">
                  <c:v>43993.5</c:v>
                </c:pt>
                <c:pt idx="1628">
                  <c:v>43993.375</c:v>
                </c:pt>
                <c:pt idx="1629">
                  <c:v>43993.25</c:v>
                </c:pt>
                <c:pt idx="1630">
                  <c:v>43993.124999999993</c:v>
                </c:pt>
                <c:pt idx="1631">
                  <c:v>43993</c:v>
                </c:pt>
                <c:pt idx="1632">
                  <c:v>43992.875</c:v>
                </c:pt>
                <c:pt idx="1633">
                  <c:v>43992.75</c:v>
                </c:pt>
                <c:pt idx="1634">
                  <c:v>43992.624999999993</c:v>
                </c:pt>
                <c:pt idx="1635">
                  <c:v>43992.5</c:v>
                </c:pt>
                <c:pt idx="1636">
                  <c:v>43992.375</c:v>
                </c:pt>
                <c:pt idx="1637">
                  <c:v>43992.25</c:v>
                </c:pt>
                <c:pt idx="1638">
                  <c:v>43992.124999999993</c:v>
                </c:pt>
                <c:pt idx="1639">
                  <c:v>43992</c:v>
                </c:pt>
                <c:pt idx="1640">
                  <c:v>43991.875</c:v>
                </c:pt>
                <c:pt idx="1641">
                  <c:v>43991.75</c:v>
                </c:pt>
                <c:pt idx="1642">
                  <c:v>43991.624999999993</c:v>
                </c:pt>
                <c:pt idx="1643">
                  <c:v>43991.5</c:v>
                </c:pt>
                <c:pt idx="1644">
                  <c:v>43991.375</c:v>
                </c:pt>
                <c:pt idx="1645">
                  <c:v>43991.25</c:v>
                </c:pt>
                <c:pt idx="1646">
                  <c:v>43991.124999999993</c:v>
                </c:pt>
                <c:pt idx="1647">
                  <c:v>43991</c:v>
                </c:pt>
                <c:pt idx="1648">
                  <c:v>43990.875</c:v>
                </c:pt>
                <c:pt idx="1649">
                  <c:v>43990.75</c:v>
                </c:pt>
                <c:pt idx="1650">
                  <c:v>43990.624999999993</c:v>
                </c:pt>
                <c:pt idx="1651">
                  <c:v>43990.5</c:v>
                </c:pt>
                <c:pt idx="1652">
                  <c:v>43990.375</c:v>
                </c:pt>
                <c:pt idx="1653">
                  <c:v>43990.25</c:v>
                </c:pt>
                <c:pt idx="1654">
                  <c:v>43990.124999999993</c:v>
                </c:pt>
                <c:pt idx="1655">
                  <c:v>43990</c:v>
                </c:pt>
                <c:pt idx="1656">
                  <c:v>43989.875</c:v>
                </c:pt>
                <c:pt idx="1657">
                  <c:v>43989.75</c:v>
                </c:pt>
                <c:pt idx="1658">
                  <c:v>43989.624999999993</c:v>
                </c:pt>
                <c:pt idx="1659">
                  <c:v>43989.5</c:v>
                </c:pt>
                <c:pt idx="1660">
                  <c:v>43989.375</c:v>
                </c:pt>
                <c:pt idx="1661">
                  <c:v>43989.25</c:v>
                </c:pt>
                <c:pt idx="1662">
                  <c:v>43989.124999999993</c:v>
                </c:pt>
                <c:pt idx="1663">
                  <c:v>43989</c:v>
                </c:pt>
                <c:pt idx="1664">
                  <c:v>43988.875</c:v>
                </c:pt>
                <c:pt idx="1665">
                  <c:v>43988.75</c:v>
                </c:pt>
                <c:pt idx="1666">
                  <c:v>43988.624999999993</c:v>
                </c:pt>
                <c:pt idx="1667">
                  <c:v>43988.5</c:v>
                </c:pt>
                <c:pt idx="1668">
                  <c:v>43988.375</c:v>
                </c:pt>
                <c:pt idx="1669">
                  <c:v>43988.25</c:v>
                </c:pt>
                <c:pt idx="1670">
                  <c:v>43988.124999999993</c:v>
                </c:pt>
                <c:pt idx="1671">
                  <c:v>43988</c:v>
                </c:pt>
                <c:pt idx="1672">
                  <c:v>43987.875</c:v>
                </c:pt>
                <c:pt idx="1673">
                  <c:v>43987.75</c:v>
                </c:pt>
                <c:pt idx="1674">
                  <c:v>43987.624999999993</c:v>
                </c:pt>
                <c:pt idx="1675">
                  <c:v>43987.5</c:v>
                </c:pt>
                <c:pt idx="1676">
                  <c:v>43987.375</c:v>
                </c:pt>
                <c:pt idx="1677">
                  <c:v>43987.25</c:v>
                </c:pt>
                <c:pt idx="1678">
                  <c:v>43987.124999999993</c:v>
                </c:pt>
                <c:pt idx="1679">
                  <c:v>43987</c:v>
                </c:pt>
                <c:pt idx="1680">
                  <c:v>43986.875</c:v>
                </c:pt>
                <c:pt idx="1681">
                  <c:v>43986.75</c:v>
                </c:pt>
                <c:pt idx="1682">
                  <c:v>43986.624999999993</c:v>
                </c:pt>
                <c:pt idx="1683">
                  <c:v>43986.5</c:v>
                </c:pt>
                <c:pt idx="1684">
                  <c:v>43986.375</c:v>
                </c:pt>
                <c:pt idx="1685">
                  <c:v>43986.25</c:v>
                </c:pt>
                <c:pt idx="1686">
                  <c:v>43986.124999999993</c:v>
                </c:pt>
                <c:pt idx="1687">
                  <c:v>43986</c:v>
                </c:pt>
                <c:pt idx="1688">
                  <c:v>43985.875</c:v>
                </c:pt>
                <c:pt idx="1689">
                  <c:v>43985.75</c:v>
                </c:pt>
                <c:pt idx="1690">
                  <c:v>43985.624999999993</c:v>
                </c:pt>
                <c:pt idx="1691">
                  <c:v>43985.5</c:v>
                </c:pt>
                <c:pt idx="1692">
                  <c:v>43985.375</c:v>
                </c:pt>
                <c:pt idx="1693">
                  <c:v>43985.25</c:v>
                </c:pt>
                <c:pt idx="1694">
                  <c:v>43985.124999999993</c:v>
                </c:pt>
                <c:pt idx="1695">
                  <c:v>43985</c:v>
                </c:pt>
                <c:pt idx="1696">
                  <c:v>43984.875</c:v>
                </c:pt>
                <c:pt idx="1697">
                  <c:v>43984.75</c:v>
                </c:pt>
                <c:pt idx="1698">
                  <c:v>43984.624999999993</c:v>
                </c:pt>
                <c:pt idx="1699">
                  <c:v>43984.5</c:v>
                </c:pt>
                <c:pt idx="1700">
                  <c:v>43984.375</c:v>
                </c:pt>
                <c:pt idx="1701">
                  <c:v>43984.25</c:v>
                </c:pt>
                <c:pt idx="1702">
                  <c:v>43984.124999999993</c:v>
                </c:pt>
                <c:pt idx="1703">
                  <c:v>43984</c:v>
                </c:pt>
                <c:pt idx="1704">
                  <c:v>43983.875</c:v>
                </c:pt>
                <c:pt idx="1705">
                  <c:v>43983.75</c:v>
                </c:pt>
                <c:pt idx="1706">
                  <c:v>43983.624999999993</c:v>
                </c:pt>
                <c:pt idx="1707">
                  <c:v>43983.5</c:v>
                </c:pt>
                <c:pt idx="1708">
                  <c:v>43983.375</c:v>
                </c:pt>
                <c:pt idx="1709">
                  <c:v>43983.25</c:v>
                </c:pt>
                <c:pt idx="1710">
                  <c:v>43983.124999999993</c:v>
                </c:pt>
                <c:pt idx="1711">
                  <c:v>43983</c:v>
                </c:pt>
                <c:pt idx="1712">
                  <c:v>43982.875</c:v>
                </c:pt>
                <c:pt idx="1713">
                  <c:v>43982.75</c:v>
                </c:pt>
                <c:pt idx="1714">
                  <c:v>43982.624999999993</c:v>
                </c:pt>
                <c:pt idx="1715">
                  <c:v>43982.5</c:v>
                </c:pt>
                <c:pt idx="1716">
                  <c:v>43982.375</c:v>
                </c:pt>
                <c:pt idx="1717">
                  <c:v>43982.25</c:v>
                </c:pt>
                <c:pt idx="1718">
                  <c:v>43982.124999999993</c:v>
                </c:pt>
                <c:pt idx="1719">
                  <c:v>43982</c:v>
                </c:pt>
                <c:pt idx="1720">
                  <c:v>43981.875</c:v>
                </c:pt>
                <c:pt idx="1721">
                  <c:v>43981.75</c:v>
                </c:pt>
                <c:pt idx="1722">
                  <c:v>43981.624999999993</c:v>
                </c:pt>
                <c:pt idx="1723">
                  <c:v>43981.5</c:v>
                </c:pt>
                <c:pt idx="1724">
                  <c:v>43981.375</c:v>
                </c:pt>
                <c:pt idx="1725">
                  <c:v>43981.25</c:v>
                </c:pt>
                <c:pt idx="1726">
                  <c:v>43981.124999999993</c:v>
                </c:pt>
                <c:pt idx="1727">
                  <c:v>43981</c:v>
                </c:pt>
                <c:pt idx="1728">
                  <c:v>43980.875</c:v>
                </c:pt>
                <c:pt idx="1729">
                  <c:v>43980.75</c:v>
                </c:pt>
                <c:pt idx="1730">
                  <c:v>43980.624999999993</c:v>
                </c:pt>
                <c:pt idx="1731">
                  <c:v>43980.5</c:v>
                </c:pt>
                <c:pt idx="1732">
                  <c:v>43980.375</c:v>
                </c:pt>
                <c:pt idx="1733">
                  <c:v>43980.25</c:v>
                </c:pt>
                <c:pt idx="1734">
                  <c:v>43980.124999999993</c:v>
                </c:pt>
                <c:pt idx="1735">
                  <c:v>43980</c:v>
                </c:pt>
                <c:pt idx="1736">
                  <c:v>43979.875</c:v>
                </c:pt>
                <c:pt idx="1737">
                  <c:v>43979.75</c:v>
                </c:pt>
                <c:pt idx="1738">
                  <c:v>43979.624999999993</c:v>
                </c:pt>
                <c:pt idx="1739">
                  <c:v>43979.5</c:v>
                </c:pt>
                <c:pt idx="1740">
                  <c:v>43979.375</c:v>
                </c:pt>
                <c:pt idx="1741">
                  <c:v>43979.25</c:v>
                </c:pt>
                <c:pt idx="1742">
                  <c:v>43979.124999999993</c:v>
                </c:pt>
                <c:pt idx="1743">
                  <c:v>43979</c:v>
                </c:pt>
                <c:pt idx="1744">
                  <c:v>43978.875</c:v>
                </c:pt>
                <c:pt idx="1745">
                  <c:v>43978.75</c:v>
                </c:pt>
                <c:pt idx="1746">
                  <c:v>43978.624999999993</c:v>
                </c:pt>
                <c:pt idx="1747">
                  <c:v>43978.5</c:v>
                </c:pt>
                <c:pt idx="1748">
                  <c:v>43978.375</c:v>
                </c:pt>
                <c:pt idx="1749">
                  <c:v>43978.25</c:v>
                </c:pt>
                <c:pt idx="1750">
                  <c:v>43978.124999999993</c:v>
                </c:pt>
                <c:pt idx="1751">
                  <c:v>43978</c:v>
                </c:pt>
                <c:pt idx="1752">
                  <c:v>43977.875</c:v>
                </c:pt>
                <c:pt idx="1753">
                  <c:v>43977.75</c:v>
                </c:pt>
                <c:pt idx="1754">
                  <c:v>43977.624999999993</c:v>
                </c:pt>
                <c:pt idx="1755">
                  <c:v>43977.5</c:v>
                </c:pt>
                <c:pt idx="1756">
                  <c:v>43977.375</c:v>
                </c:pt>
                <c:pt idx="1757">
                  <c:v>43977.25</c:v>
                </c:pt>
                <c:pt idx="1758">
                  <c:v>43977.124999999993</c:v>
                </c:pt>
                <c:pt idx="1759">
                  <c:v>43977</c:v>
                </c:pt>
                <c:pt idx="1760">
                  <c:v>43976.875</c:v>
                </c:pt>
                <c:pt idx="1761">
                  <c:v>43976.75</c:v>
                </c:pt>
                <c:pt idx="1762">
                  <c:v>43976.624999999993</c:v>
                </c:pt>
                <c:pt idx="1763">
                  <c:v>43976.5</c:v>
                </c:pt>
                <c:pt idx="1764">
                  <c:v>43976.375</c:v>
                </c:pt>
                <c:pt idx="1765">
                  <c:v>43976.25</c:v>
                </c:pt>
                <c:pt idx="1766">
                  <c:v>43976.124999999993</c:v>
                </c:pt>
                <c:pt idx="1767">
                  <c:v>43976</c:v>
                </c:pt>
                <c:pt idx="1768">
                  <c:v>43975.875</c:v>
                </c:pt>
                <c:pt idx="1769">
                  <c:v>43975.75</c:v>
                </c:pt>
                <c:pt idx="1770">
                  <c:v>43975.624999999993</c:v>
                </c:pt>
                <c:pt idx="1771">
                  <c:v>43975.5</c:v>
                </c:pt>
                <c:pt idx="1772">
                  <c:v>43975.375</c:v>
                </c:pt>
                <c:pt idx="1773">
                  <c:v>43975.25</c:v>
                </c:pt>
                <c:pt idx="1774">
                  <c:v>43975.124999999993</c:v>
                </c:pt>
                <c:pt idx="1775">
                  <c:v>43975</c:v>
                </c:pt>
                <c:pt idx="1776">
                  <c:v>43974.875</c:v>
                </c:pt>
                <c:pt idx="1777">
                  <c:v>43974.75</c:v>
                </c:pt>
                <c:pt idx="1778">
                  <c:v>43974.624999999993</c:v>
                </c:pt>
                <c:pt idx="1779">
                  <c:v>43974.5</c:v>
                </c:pt>
                <c:pt idx="1780">
                  <c:v>43974.375</c:v>
                </c:pt>
                <c:pt idx="1781">
                  <c:v>43974.25</c:v>
                </c:pt>
                <c:pt idx="1782">
                  <c:v>43974.124999999993</c:v>
                </c:pt>
                <c:pt idx="1783">
                  <c:v>43974</c:v>
                </c:pt>
                <c:pt idx="1784">
                  <c:v>43973.875</c:v>
                </c:pt>
                <c:pt idx="1785">
                  <c:v>43973.75</c:v>
                </c:pt>
                <c:pt idx="1786">
                  <c:v>43973.624999999993</c:v>
                </c:pt>
                <c:pt idx="1787">
                  <c:v>43973.5</c:v>
                </c:pt>
                <c:pt idx="1788">
                  <c:v>43973.375</c:v>
                </c:pt>
                <c:pt idx="1789">
                  <c:v>43973.25</c:v>
                </c:pt>
                <c:pt idx="1790">
                  <c:v>43973.124999999993</c:v>
                </c:pt>
                <c:pt idx="1791">
                  <c:v>43973</c:v>
                </c:pt>
                <c:pt idx="1792">
                  <c:v>43972.875</c:v>
                </c:pt>
                <c:pt idx="1793">
                  <c:v>43972.75</c:v>
                </c:pt>
                <c:pt idx="1794">
                  <c:v>43972.624999999993</c:v>
                </c:pt>
                <c:pt idx="1795">
                  <c:v>43972.5</c:v>
                </c:pt>
                <c:pt idx="1796">
                  <c:v>43972.375</c:v>
                </c:pt>
                <c:pt idx="1797">
                  <c:v>43972.25</c:v>
                </c:pt>
                <c:pt idx="1798">
                  <c:v>43972.124999999993</c:v>
                </c:pt>
                <c:pt idx="1799">
                  <c:v>43972</c:v>
                </c:pt>
                <c:pt idx="1800">
                  <c:v>43971.875</c:v>
                </c:pt>
                <c:pt idx="1801">
                  <c:v>43971.75</c:v>
                </c:pt>
                <c:pt idx="1802">
                  <c:v>43971.624999999993</c:v>
                </c:pt>
                <c:pt idx="1803">
                  <c:v>43971.5</c:v>
                </c:pt>
                <c:pt idx="1804">
                  <c:v>43971.375</c:v>
                </c:pt>
                <c:pt idx="1805">
                  <c:v>43971.25</c:v>
                </c:pt>
                <c:pt idx="1806">
                  <c:v>43971.124999999993</c:v>
                </c:pt>
                <c:pt idx="1807">
                  <c:v>43971</c:v>
                </c:pt>
                <c:pt idx="1808">
                  <c:v>43970.875</c:v>
                </c:pt>
                <c:pt idx="1809">
                  <c:v>43970.75</c:v>
                </c:pt>
                <c:pt idx="1810">
                  <c:v>43970.624999999993</c:v>
                </c:pt>
                <c:pt idx="1811">
                  <c:v>43970.5</c:v>
                </c:pt>
                <c:pt idx="1812">
                  <c:v>43970.375</c:v>
                </c:pt>
                <c:pt idx="1813">
                  <c:v>43970.25</c:v>
                </c:pt>
                <c:pt idx="1814">
                  <c:v>43970.124999999993</c:v>
                </c:pt>
                <c:pt idx="1815">
                  <c:v>43970</c:v>
                </c:pt>
                <c:pt idx="1816">
                  <c:v>43969.875</c:v>
                </c:pt>
                <c:pt idx="1817">
                  <c:v>43969.75</c:v>
                </c:pt>
                <c:pt idx="1818">
                  <c:v>43969.624999999993</c:v>
                </c:pt>
                <c:pt idx="1819">
                  <c:v>43969.5</c:v>
                </c:pt>
                <c:pt idx="1820">
                  <c:v>43969.375</c:v>
                </c:pt>
                <c:pt idx="1821">
                  <c:v>43969.25</c:v>
                </c:pt>
                <c:pt idx="1822">
                  <c:v>43969.124999999993</c:v>
                </c:pt>
                <c:pt idx="1823">
                  <c:v>43969</c:v>
                </c:pt>
                <c:pt idx="1824">
                  <c:v>43968.875</c:v>
                </c:pt>
                <c:pt idx="1825">
                  <c:v>43968.75</c:v>
                </c:pt>
                <c:pt idx="1826">
                  <c:v>43968.624999999993</c:v>
                </c:pt>
                <c:pt idx="1827">
                  <c:v>43968.5</c:v>
                </c:pt>
                <c:pt idx="1828">
                  <c:v>43968.375</c:v>
                </c:pt>
                <c:pt idx="1829">
                  <c:v>43968.25</c:v>
                </c:pt>
                <c:pt idx="1830">
                  <c:v>43968.124999999993</c:v>
                </c:pt>
                <c:pt idx="1831">
                  <c:v>43968</c:v>
                </c:pt>
                <c:pt idx="1832">
                  <c:v>43967.875</c:v>
                </c:pt>
                <c:pt idx="1833">
                  <c:v>43967.75</c:v>
                </c:pt>
                <c:pt idx="1834">
                  <c:v>43967.624999999993</c:v>
                </c:pt>
                <c:pt idx="1835">
                  <c:v>43967.5</c:v>
                </c:pt>
                <c:pt idx="1836">
                  <c:v>43967.375</c:v>
                </c:pt>
                <c:pt idx="1837">
                  <c:v>43967.25</c:v>
                </c:pt>
                <c:pt idx="1838">
                  <c:v>43967.124999999993</c:v>
                </c:pt>
                <c:pt idx="1839">
                  <c:v>43967</c:v>
                </c:pt>
                <c:pt idx="1840">
                  <c:v>43966.875</c:v>
                </c:pt>
                <c:pt idx="1841">
                  <c:v>43966.75</c:v>
                </c:pt>
                <c:pt idx="1842">
                  <c:v>43966.624999999993</c:v>
                </c:pt>
                <c:pt idx="1843">
                  <c:v>43966.5</c:v>
                </c:pt>
                <c:pt idx="1844">
                  <c:v>43966.375</c:v>
                </c:pt>
                <c:pt idx="1845">
                  <c:v>43966.25</c:v>
                </c:pt>
                <c:pt idx="1846">
                  <c:v>43966.124999999993</c:v>
                </c:pt>
                <c:pt idx="1847">
                  <c:v>43966</c:v>
                </c:pt>
                <c:pt idx="1848">
                  <c:v>43965.875</c:v>
                </c:pt>
                <c:pt idx="1849">
                  <c:v>43965.75</c:v>
                </c:pt>
                <c:pt idx="1850">
                  <c:v>43965.624999999993</c:v>
                </c:pt>
                <c:pt idx="1851">
                  <c:v>43965.5</c:v>
                </c:pt>
                <c:pt idx="1852">
                  <c:v>43965.375</c:v>
                </c:pt>
                <c:pt idx="1853">
                  <c:v>43965.25</c:v>
                </c:pt>
                <c:pt idx="1854">
                  <c:v>43965.124999999993</c:v>
                </c:pt>
                <c:pt idx="1855">
                  <c:v>43965</c:v>
                </c:pt>
                <c:pt idx="1856">
                  <c:v>43964.875</c:v>
                </c:pt>
                <c:pt idx="1857">
                  <c:v>43964.75</c:v>
                </c:pt>
                <c:pt idx="1858">
                  <c:v>43964.624999999993</c:v>
                </c:pt>
                <c:pt idx="1859">
                  <c:v>43964.5</c:v>
                </c:pt>
                <c:pt idx="1860">
                  <c:v>43964.375</c:v>
                </c:pt>
                <c:pt idx="1861">
                  <c:v>43964.25</c:v>
                </c:pt>
                <c:pt idx="1862">
                  <c:v>43964.124999999993</c:v>
                </c:pt>
                <c:pt idx="1863">
                  <c:v>43964</c:v>
                </c:pt>
                <c:pt idx="1864">
                  <c:v>43963.875</c:v>
                </c:pt>
                <c:pt idx="1865">
                  <c:v>43963.75</c:v>
                </c:pt>
                <c:pt idx="1866">
                  <c:v>43963.624999999993</c:v>
                </c:pt>
                <c:pt idx="1867">
                  <c:v>43963.5</c:v>
                </c:pt>
                <c:pt idx="1868">
                  <c:v>43963.375</c:v>
                </c:pt>
                <c:pt idx="1869">
                  <c:v>43963.25</c:v>
                </c:pt>
                <c:pt idx="1870">
                  <c:v>43963.124999999993</c:v>
                </c:pt>
                <c:pt idx="1871">
                  <c:v>43963</c:v>
                </c:pt>
                <c:pt idx="1872">
                  <c:v>43962.875</c:v>
                </c:pt>
                <c:pt idx="1873">
                  <c:v>43962.75</c:v>
                </c:pt>
                <c:pt idx="1874">
                  <c:v>43962.624999999993</c:v>
                </c:pt>
                <c:pt idx="1875">
                  <c:v>43962.5</c:v>
                </c:pt>
                <c:pt idx="1876">
                  <c:v>43962.375</c:v>
                </c:pt>
                <c:pt idx="1877">
                  <c:v>43962.25</c:v>
                </c:pt>
                <c:pt idx="1878">
                  <c:v>43962.124999999993</c:v>
                </c:pt>
                <c:pt idx="1879">
                  <c:v>43962</c:v>
                </c:pt>
                <c:pt idx="1880">
                  <c:v>43961.875</c:v>
                </c:pt>
                <c:pt idx="1881">
                  <c:v>43961.75</c:v>
                </c:pt>
                <c:pt idx="1882">
                  <c:v>43961.624999999993</c:v>
                </c:pt>
                <c:pt idx="1883">
                  <c:v>43961.5</c:v>
                </c:pt>
                <c:pt idx="1884">
                  <c:v>43961.375</c:v>
                </c:pt>
                <c:pt idx="1885">
                  <c:v>43961.25</c:v>
                </c:pt>
                <c:pt idx="1886">
                  <c:v>43961.124999999993</c:v>
                </c:pt>
                <c:pt idx="1887">
                  <c:v>43961</c:v>
                </c:pt>
                <c:pt idx="1888">
                  <c:v>43960.875</c:v>
                </c:pt>
                <c:pt idx="1889">
                  <c:v>43960.75</c:v>
                </c:pt>
                <c:pt idx="1890">
                  <c:v>43960.624999999993</c:v>
                </c:pt>
                <c:pt idx="1891">
                  <c:v>43960.5</c:v>
                </c:pt>
                <c:pt idx="1892">
                  <c:v>43960.375</c:v>
                </c:pt>
                <c:pt idx="1893">
                  <c:v>43960.25</c:v>
                </c:pt>
                <c:pt idx="1894">
                  <c:v>43960.124999999993</c:v>
                </c:pt>
                <c:pt idx="1895">
                  <c:v>43960</c:v>
                </c:pt>
                <c:pt idx="1896">
                  <c:v>43959.875</c:v>
                </c:pt>
                <c:pt idx="1897">
                  <c:v>43959.75</c:v>
                </c:pt>
                <c:pt idx="1898">
                  <c:v>43959.624999999993</c:v>
                </c:pt>
                <c:pt idx="1899">
                  <c:v>43959.5</c:v>
                </c:pt>
                <c:pt idx="1900">
                  <c:v>43959.375</c:v>
                </c:pt>
                <c:pt idx="1901">
                  <c:v>43959.25</c:v>
                </c:pt>
                <c:pt idx="1902">
                  <c:v>43959.124999999993</c:v>
                </c:pt>
                <c:pt idx="1903">
                  <c:v>43959</c:v>
                </c:pt>
                <c:pt idx="1904">
                  <c:v>43958.875</c:v>
                </c:pt>
                <c:pt idx="1905">
                  <c:v>43958.75</c:v>
                </c:pt>
                <c:pt idx="1906">
                  <c:v>43958.624999999993</c:v>
                </c:pt>
                <c:pt idx="1907">
                  <c:v>43958.5</c:v>
                </c:pt>
                <c:pt idx="1908">
                  <c:v>43958.375</c:v>
                </c:pt>
                <c:pt idx="1909">
                  <c:v>43958.25</c:v>
                </c:pt>
                <c:pt idx="1910">
                  <c:v>43958.124999999993</c:v>
                </c:pt>
                <c:pt idx="1911">
                  <c:v>43958</c:v>
                </c:pt>
                <c:pt idx="1912">
                  <c:v>43957.875</c:v>
                </c:pt>
                <c:pt idx="1913">
                  <c:v>43957.75</c:v>
                </c:pt>
                <c:pt idx="1914">
                  <c:v>43957.624999999993</c:v>
                </c:pt>
                <c:pt idx="1915">
                  <c:v>43957.5</c:v>
                </c:pt>
                <c:pt idx="1916">
                  <c:v>43957.375</c:v>
                </c:pt>
                <c:pt idx="1917">
                  <c:v>43957.25</c:v>
                </c:pt>
                <c:pt idx="1918">
                  <c:v>43957.124999999993</c:v>
                </c:pt>
                <c:pt idx="1919">
                  <c:v>43957</c:v>
                </c:pt>
                <c:pt idx="1920">
                  <c:v>43956.875</c:v>
                </c:pt>
                <c:pt idx="1921">
                  <c:v>43956.75</c:v>
                </c:pt>
                <c:pt idx="1922">
                  <c:v>43956.624999999993</c:v>
                </c:pt>
                <c:pt idx="1923">
                  <c:v>43956.5</c:v>
                </c:pt>
                <c:pt idx="1924">
                  <c:v>43956.375</c:v>
                </c:pt>
                <c:pt idx="1925">
                  <c:v>43956.25</c:v>
                </c:pt>
                <c:pt idx="1926">
                  <c:v>43956.124999999993</c:v>
                </c:pt>
                <c:pt idx="1927">
                  <c:v>43956</c:v>
                </c:pt>
                <c:pt idx="1928">
                  <c:v>43955.875</c:v>
                </c:pt>
                <c:pt idx="1929">
                  <c:v>43955.75</c:v>
                </c:pt>
                <c:pt idx="1930">
                  <c:v>43955.624999999993</c:v>
                </c:pt>
                <c:pt idx="1931">
                  <c:v>43955.5</c:v>
                </c:pt>
                <c:pt idx="1932">
                  <c:v>43955.375</c:v>
                </c:pt>
                <c:pt idx="1933">
                  <c:v>43955.25</c:v>
                </c:pt>
                <c:pt idx="1934">
                  <c:v>43955.124999999993</c:v>
                </c:pt>
                <c:pt idx="1935">
                  <c:v>43955</c:v>
                </c:pt>
                <c:pt idx="1936">
                  <c:v>43954.875</c:v>
                </c:pt>
                <c:pt idx="1937">
                  <c:v>43954.75</c:v>
                </c:pt>
                <c:pt idx="1938">
                  <c:v>43954.624999999993</c:v>
                </c:pt>
                <c:pt idx="1939">
                  <c:v>43954.5</c:v>
                </c:pt>
                <c:pt idx="1940">
                  <c:v>43954.375</c:v>
                </c:pt>
                <c:pt idx="1941">
                  <c:v>43954.25</c:v>
                </c:pt>
                <c:pt idx="1942">
                  <c:v>43954.124999999993</c:v>
                </c:pt>
                <c:pt idx="1943">
                  <c:v>43954</c:v>
                </c:pt>
                <c:pt idx="1944">
                  <c:v>43953.875</c:v>
                </c:pt>
                <c:pt idx="1945">
                  <c:v>43953.75</c:v>
                </c:pt>
                <c:pt idx="1946">
                  <c:v>43953.624999999993</c:v>
                </c:pt>
                <c:pt idx="1947">
                  <c:v>43953.5</c:v>
                </c:pt>
                <c:pt idx="1948">
                  <c:v>43953.375</c:v>
                </c:pt>
                <c:pt idx="1949">
                  <c:v>43953.25</c:v>
                </c:pt>
                <c:pt idx="1950">
                  <c:v>43953.124999999993</c:v>
                </c:pt>
                <c:pt idx="1951">
                  <c:v>43953</c:v>
                </c:pt>
                <c:pt idx="1952">
                  <c:v>43952.875</c:v>
                </c:pt>
                <c:pt idx="1953">
                  <c:v>43952.75</c:v>
                </c:pt>
                <c:pt idx="1954">
                  <c:v>43952.624999999993</c:v>
                </c:pt>
                <c:pt idx="1955">
                  <c:v>43952.5</c:v>
                </c:pt>
                <c:pt idx="1956">
                  <c:v>43952.375</c:v>
                </c:pt>
                <c:pt idx="1957">
                  <c:v>43952.25</c:v>
                </c:pt>
                <c:pt idx="1958">
                  <c:v>43952.124999999993</c:v>
                </c:pt>
                <c:pt idx="1959">
                  <c:v>43952</c:v>
                </c:pt>
                <c:pt idx="1960">
                  <c:v>43951.875</c:v>
                </c:pt>
                <c:pt idx="1961">
                  <c:v>43951.75</c:v>
                </c:pt>
                <c:pt idx="1962">
                  <c:v>43951.624999999993</c:v>
                </c:pt>
                <c:pt idx="1963">
                  <c:v>43951.5</c:v>
                </c:pt>
                <c:pt idx="1964">
                  <c:v>43951.375</c:v>
                </c:pt>
                <c:pt idx="1965">
                  <c:v>43951.25</c:v>
                </c:pt>
                <c:pt idx="1966">
                  <c:v>43951.124999999993</c:v>
                </c:pt>
                <c:pt idx="1967">
                  <c:v>43951</c:v>
                </c:pt>
                <c:pt idx="1968">
                  <c:v>43950.875</c:v>
                </c:pt>
                <c:pt idx="1969">
                  <c:v>43950.75</c:v>
                </c:pt>
                <c:pt idx="1970">
                  <c:v>43950.624999999993</c:v>
                </c:pt>
                <c:pt idx="1971">
                  <c:v>43950.5</c:v>
                </c:pt>
                <c:pt idx="1972">
                  <c:v>43950.375</c:v>
                </c:pt>
                <c:pt idx="1973">
                  <c:v>43950.25</c:v>
                </c:pt>
                <c:pt idx="1974">
                  <c:v>43950.124999999993</c:v>
                </c:pt>
                <c:pt idx="1975">
                  <c:v>43950</c:v>
                </c:pt>
                <c:pt idx="1976">
                  <c:v>43949.875</c:v>
                </c:pt>
                <c:pt idx="1977">
                  <c:v>43949.75</c:v>
                </c:pt>
                <c:pt idx="1978">
                  <c:v>43949.624999999993</c:v>
                </c:pt>
                <c:pt idx="1979">
                  <c:v>43949.5</c:v>
                </c:pt>
                <c:pt idx="1980">
                  <c:v>43949.375</c:v>
                </c:pt>
                <c:pt idx="1981">
                  <c:v>43949.25</c:v>
                </c:pt>
                <c:pt idx="1982">
                  <c:v>43949.124999999993</c:v>
                </c:pt>
                <c:pt idx="1983">
                  <c:v>43949</c:v>
                </c:pt>
                <c:pt idx="1984">
                  <c:v>43948.875</c:v>
                </c:pt>
                <c:pt idx="1985">
                  <c:v>43948.75</c:v>
                </c:pt>
                <c:pt idx="1986">
                  <c:v>43948.624999999993</c:v>
                </c:pt>
                <c:pt idx="1987">
                  <c:v>43948.5</c:v>
                </c:pt>
                <c:pt idx="1988">
                  <c:v>43948.375</c:v>
                </c:pt>
                <c:pt idx="1989">
                  <c:v>43948.25</c:v>
                </c:pt>
                <c:pt idx="1990">
                  <c:v>43948.124999999993</c:v>
                </c:pt>
                <c:pt idx="1991">
                  <c:v>43948</c:v>
                </c:pt>
                <c:pt idx="1992">
                  <c:v>43947.875</c:v>
                </c:pt>
                <c:pt idx="1993">
                  <c:v>43947.75</c:v>
                </c:pt>
                <c:pt idx="1994">
                  <c:v>43947.624999999993</c:v>
                </c:pt>
                <c:pt idx="1995">
                  <c:v>43947.5</c:v>
                </c:pt>
                <c:pt idx="1996">
                  <c:v>43947.375</c:v>
                </c:pt>
                <c:pt idx="1997">
                  <c:v>43947.25</c:v>
                </c:pt>
                <c:pt idx="1998">
                  <c:v>43947.124999999993</c:v>
                </c:pt>
                <c:pt idx="1999">
                  <c:v>43947</c:v>
                </c:pt>
                <c:pt idx="2000">
                  <c:v>43946.875</c:v>
                </c:pt>
                <c:pt idx="2001">
                  <c:v>43946.75</c:v>
                </c:pt>
                <c:pt idx="2002">
                  <c:v>43946.624999999993</c:v>
                </c:pt>
                <c:pt idx="2003">
                  <c:v>43946.5</c:v>
                </c:pt>
                <c:pt idx="2004">
                  <c:v>43946.375</c:v>
                </c:pt>
                <c:pt idx="2005">
                  <c:v>43946.25</c:v>
                </c:pt>
                <c:pt idx="2006">
                  <c:v>43946.124999999993</c:v>
                </c:pt>
                <c:pt idx="2007">
                  <c:v>43946</c:v>
                </c:pt>
                <c:pt idx="2008">
                  <c:v>43945.875</c:v>
                </c:pt>
                <c:pt idx="2009">
                  <c:v>43945.75</c:v>
                </c:pt>
                <c:pt idx="2010">
                  <c:v>43945.624999999993</c:v>
                </c:pt>
                <c:pt idx="2011">
                  <c:v>43945.5</c:v>
                </c:pt>
                <c:pt idx="2012">
                  <c:v>43945.375</c:v>
                </c:pt>
                <c:pt idx="2013">
                  <c:v>43945.25</c:v>
                </c:pt>
                <c:pt idx="2014">
                  <c:v>43945.124999999993</c:v>
                </c:pt>
                <c:pt idx="2015">
                  <c:v>43945</c:v>
                </c:pt>
                <c:pt idx="2016">
                  <c:v>43944.875</c:v>
                </c:pt>
                <c:pt idx="2017">
                  <c:v>43944.75</c:v>
                </c:pt>
                <c:pt idx="2018">
                  <c:v>43944.624999999993</c:v>
                </c:pt>
                <c:pt idx="2019">
                  <c:v>43944.5</c:v>
                </c:pt>
                <c:pt idx="2020">
                  <c:v>43944.375</c:v>
                </c:pt>
                <c:pt idx="2021">
                  <c:v>43944.25</c:v>
                </c:pt>
                <c:pt idx="2022">
                  <c:v>43944.124999999993</c:v>
                </c:pt>
                <c:pt idx="2023">
                  <c:v>43944</c:v>
                </c:pt>
                <c:pt idx="2024">
                  <c:v>43943.875</c:v>
                </c:pt>
                <c:pt idx="2025">
                  <c:v>43943.75</c:v>
                </c:pt>
                <c:pt idx="2026">
                  <c:v>43943.624999999993</c:v>
                </c:pt>
                <c:pt idx="2027">
                  <c:v>43943.5</c:v>
                </c:pt>
                <c:pt idx="2028">
                  <c:v>43943.375</c:v>
                </c:pt>
                <c:pt idx="2029">
                  <c:v>43943.25</c:v>
                </c:pt>
                <c:pt idx="2030">
                  <c:v>43943.124999999993</c:v>
                </c:pt>
                <c:pt idx="2031">
                  <c:v>43943</c:v>
                </c:pt>
                <c:pt idx="2032">
                  <c:v>43942.875</c:v>
                </c:pt>
                <c:pt idx="2033">
                  <c:v>43942.75</c:v>
                </c:pt>
                <c:pt idx="2034">
                  <c:v>43942.624999999993</c:v>
                </c:pt>
                <c:pt idx="2035">
                  <c:v>43942.5</c:v>
                </c:pt>
                <c:pt idx="2036">
                  <c:v>43942.375</c:v>
                </c:pt>
                <c:pt idx="2037">
                  <c:v>43942.25</c:v>
                </c:pt>
                <c:pt idx="2038">
                  <c:v>43942.124999999993</c:v>
                </c:pt>
                <c:pt idx="2039">
                  <c:v>43942</c:v>
                </c:pt>
                <c:pt idx="2040">
                  <c:v>43941.875</c:v>
                </c:pt>
                <c:pt idx="2041">
                  <c:v>43941.75</c:v>
                </c:pt>
                <c:pt idx="2042">
                  <c:v>43941.624999999993</c:v>
                </c:pt>
                <c:pt idx="2043">
                  <c:v>43941.5</c:v>
                </c:pt>
                <c:pt idx="2044">
                  <c:v>43941.375</c:v>
                </c:pt>
                <c:pt idx="2045">
                  <c:v>43941.25</c:v>
                </c:pt>
                <c:pt idx="2046">
                  <c:v>43941.124999999993</c:v>
                </c:pt>
                <c:pt idx="2047">
                  <c:v>43941</c:v>
                </c:pt>
                <c:pt idx="2048">
                  <c:v>43940.875</c:v>
                </c:pt>
                <c:pt idx="2049">
                  <c:v>43940.75</c:v>
                </c:pt>
                <c:pt idx="2050">
                  <c:v>43940.624999999993</c:v>
                </c:pt>
                <c:pt idx="2051">
                  <c:v>43940.5</c:v>
                </c:pt>
                <c:pt idx="2052">
                  <c:v>43940.375</c:v>
                </c:pt>
                <c:pt idx="2053">
                  <c:v>43940.25</c:v>
                </c:pt>
                <c:pt idx="2054">
                  <c:v>43940.124999999993</c:v>
                </c:pt>
                <c:pt idx="2055">
                  <c:v>43940</c:v>
                </c:pt>
                <c:pt idx="2056">
                  <c:v>43939.875</c:v>
                </c:pt>
                <c:pt idx="2057">
                  <c:v>43939.75</c:v>
                </c:pt>
                <c:pt idx="2058">
                  <c:v>43939.624999999993</c:v>
                </c:pt>
                <c:pt idx="2059">
                  <c:v>43939.5</c:v>
                </c:pt>
                <c:pt idx="2060">
                  <c:v>43939.375</c:v>
                </c:pt>
                <c:pt idx="2061">
                  <c:v>43939.25</c:v>
                </c:pt>
                <c:pt idx="2062">
                  <c:v>43939.124999999993</c:v>
                </c:pt>
                <c:pt idx="2063">
                  <c:v>43939</c:v>
                </c:pt>
                <c:pt idx="2064">
                  <c:v>43938.875</c:v>
                </c:pt>
                <c:pt idx="2065">
                  <c:v>43938.75</c:v>
                </c:pt>
                <c:pt idx="2066">
                  <c:v>43938.624999999993</c:v>
                </c:pt>
                <c:pt idx="2067">
                  <c:v>43938.5</c:v>
                </c:pt>
                <c:pt idx="2068">
                  <c:v>43938.375</c:v>
                </c:pt>
                <c:pt idx="2069">
                  <c:v>43938.25</c:v>
                </c:pt>
                <c:pt idx="2070">
                  <c:v>43938.124999999993</c:v>
                </c:pt>
                <c:pt idx="2071">
                  <c:v>43938</c:v>
                </c:pt>
                <c:pt idx="2072">
                  <c:v>43937.875</c:v>
                </c:pt>
                <c:pt idx="2073">
                  <c:v>43937.75</c:v>
                </c:pt>
                <c:pt idx="2074">
                  <c:v>43937.624999999993</c:v>
                </c:pt>
                <c:pt idx="2075">
                  <c:v>43937.5</c:v>
                </c:pt>
                <c:pt idx="2076">
                  <c:v>43937.375</c:v>
                </c:pt>
                <c:pt idx="2077">
                  <c:v>43937.25</c:v>
                </c:pt>
                <c:pt idx="2078">
                  <c:v>43937.124999999993</c:v>
                </c:pt>
                <c:pt idx="2079">
                  <c:v>43937</c:v>
                </c:pt>
                <c:pt idx="2080">
                  <c:v>43936.875</c:v>
                </c:pt>
                <c:pt idx="2081">
                  <c:v>43936.75</c:v>
                </c:pt>
                <c:pt idx="2082">
                  <c:v>43936.624999999993</c:v>
                </c:pt>
                <c:pt idx="2083">
                  <c:v>43936.5</c:v>
                </c:pt>
                <c:pt idx="2084">
                  <c:v>43936.375</c:v>
                </c:pt>
                <c:pt idx="2085">
                  <c:v>43936.25</c:v>
                </c:pt>
                <c:pt idx="2086">
                  <c:v>43936.124999999993</c:v>
                </c:pt>
                <c:pt idx="2087">
                  <c:v>43936</c:v>
                </c:pt>
                <c:pt idx="2088">
                  <c:v>43935.875</c:v>
                </c:pt>
                <c:pt idx="2089">
                  <c:v>43935.75</c:v>
                </c:pt>
                <c:pt idx="2090">
                  <c:v>43935.624999999993</c:v>
                </c:pt>
                <c:pt idx="2091">
                  <c:v>43935.5</c:v>
                </c:pt>
                <c:pt idx="2092">
                  <c:v>43935.375</c:v>
                </c:pt>
                <c:pt idx="2093">
                  <c:v>43935.25</c:v>
                </c:pt>
                <c:pt idx="2094">
                  <c:v>43935.124999999993</c:v>
                </c:pt>
                <c:pt idx="2095">
                  <c:v>43935</c:v>
                </c:pt>
                <c:pt idx="2096">
                  <c:v>43934.875</c:v>
                </c:pt>
                <c:pt idx="2097">
                  <c:v>43934.75</c:v>
                </c:pt>
                <c:pt idx="2098">
                  <c:v>43934.624999999993</c:v>
                </c:pt>
                <c:pt idx="2099">
                  <c:v>43934.5</c:v>
                </c:pt>
                <c:pt idx="2100">
                  <c:v>43934.375</c:v>
                </c:pt>
                <c:pt idx="2101">
                  <c:v>43934.25</c:v>
                </c:pt>
                <c:pt idx="2102">
                  <c:v>43934.124999999993</c:v>
                </c:pt>
                <c:pt idx="2103">
                  <c:v>43934</c:v>
                </c:pt>
                <c:pt idx="2104">
                  <c:v>43933.875</c:v>
                </c:pt>
                <c:pt idx="2105">
                  <c:v>43933.75</c:v>
                </c:pt>
                <c:pt idx="2106">
                  <c:v>43933.624999999993</c:v>
                </c:pt>
                <c:pt idx="2107">
                  <c:v>43933.5</c:v>
                </c:pt>
                <c:pt idx="2108">
                  <c:v>43933.375</c:v>
                </c:pt>
                <c:pt idx="2109">
                  <c:v>43933.25</c:v>
                </c:pt>
                <c:pt idx="2110">
                  <c:v>43933.124999999993</c:v>
                </c:pt>
                <c:pt idx="2111">
                  <c:v>43933</c:v>
                </c:pt>
                <c:pt idx="2112">
                  <c:v>43932.875</c:v>
                </c:pt>
                <c:pt idx="2113">
                  <c:v>43932.75</c:v>
                </c:pt>
                <c:pt idx="2114">
                  <c:v>43932.624999999993</c:v>
                </c:pt>
                <c:pt idx="2115">
                  <c:v>43932.5</c:v>
                </c:pt>
                <c:pt idx="2116">
                  <c:v>43932.375</c:v>
                </c:pt>
                <c:pt idx="2117">
                  <c:v>43932.25</c:v>
                </c:pt>
                <c:pt idx="2118">
                  <c:v>43932.124999999993</c:v>
                </c:pt>
                <c:pt idx="2119">
                  <c:v>43932</c:v>
                </c:pt>
                <c:pt idx="2120">
                  <c:v>43931.875</c:v>
                </c:pt>
                <c:pt idx="2121">
                  <c:v>43931.75</c:v>
                </c:pt>
                <c:pt idx="2122">
                  <c:v>43931.624999999993</c:v>
                </c:pt>
                <c:pt idx="2123">
                  <c:v>43931.5</c:v>
                </c:pt>
                <c:pt idx="2124">
                  <c:v>43931.375</c:v>
                </c:pt>
                <c:pt idx="2125">
                  <c:v>43931.25</c:v>
                </c:pt>
                <c:pt idx="2126">
                  <c:v>43931.124999999993</c:v>
                </c:pt>
                <c:pt idx="2127">
                  <c:v>43931</c:v>
                </c:pt>
                <c:pt idx="2128">
                  <c:v>43930.875</c:v>
                </c:pt>
                <c:pt idx="2129">
                  <c:v>43930.75</c:v>
                </c:pt>
                <c:pt idx="2130">
                  <c:v>43930.624999999993</c:v>
                </c:pt>
                <c:pt idx="2131">
                  <c:v>43930.5</c:v>
                </c:pt>
                <c:pt idx="2132">
                  <c:v>43930.375</c:v>
                </c:pt>
                <c:pt idx="2133">
                  <c:v>43930.25</c:v>
                </c:pt>
                <c:pt idx="2134">
                  <c:v>43930.124999999993</c:v>
                </c:pt>
                <c:pt idx="2135">
                  <c:v>43930</c:v>
                </c:pt>
                <c:pt idx="2136">
                  <c:v>43929.875</c:v>
                </c:pt>
                <c:pt idx="2137">
                  <c:v>43929.75</c:v>
                </c:pt>
                <c:pt idx="2138">
                  <c:v>43929.624999999993</c:v>
                </c:pt>
                <c:pt idx="2139">
                  <c:v>43929.5</c:v>
                </c:pt>
                <c:pt idx="2140">
                  <c:v>43929.375</c:v>
                </c:pt>
                <c:pt idx="2141">
                  <c:v>43929.25</c:v>
                </c:pt>
                <c:pt idx="2142">
                  <c:v>43929.124999999993</c:v>
                </c:pt>
                <c:pt idx="2143">
                  <c:v>43929</c:v>
                </c:pt>
                <c:pt idx="2144">
                  <c:v>43928.875</c:v>
                </c:pt>
                <c:pt idx="2145">
                  <c:v>43928.75</c:v>
                </c:pt>
                <c:pt idx="2146">
                  <c:v>43928.624999999993</c:v>
                </c:pt>
                <c:pt idx="2147">
                  <c:v>43928.5</c:v>
                </c:pt>
                <c:pt idx="2148">
                  <c:v>43928.375</c:v>
                </c:pt>
                <c:pt idx="2149">
                  <c:v>43928.25</c:v>
                </c:pt>
                <c:pt idx="2150">
                  <c:v>43928.124999999993</c:v>
                </c:pt>
                <c:pt idx="2151">
                  <c:v>43928</c:v>
                </c:pt>
                <c:pt idx="2152">
                  <c:v>43927.875</c:v>
                </c:pt>
                <c:pt idx="2153">
                  <c:v>43927.75</c:v>
                </c:pt>
                <c:pt idx="2154">
                  <c:v>43927.624999999993</c:v>
                </c:pt>
                <c:pt idx="2155">
                  <c:v>43927.5</c:v>
                </c:pt>
                <c:pt idx="2156">
                  <c:v>43927.375</c:v>
                </c:pt>
                <c:pt idx="2157">
                  <c:v>43927.25</c:v>
                </c:pt>
                <c:pt idx="2158">
                  <c:v>43927.124999999993</c:v>
                </c:pt>
                <c:pt idx="2159">
                  <c:v>43927</c:v>
                </c:pt>
                <c:pt idx="2160">
                  <c:v>43926.875</c:v>
                </c:pt>
                <c:pt idx="2161">
                  <c:v>43926.75</c:v>
                </c:pt>
                <c:pt idx="2162">
                  <c:v>43926.624999999993</c:v>
                </c:pt>
                <c:pt idx="2163">
                  <c:v>43926.5</c:v>
                </c:pt>
                <c:pt idx="2164">
                  <c:v>43926.375</c:v>
                </c:pt>
                <c:pt idx="2165">
                  <c:v>43926.25</c:v>
                </c:pt>
                <c:pt idx="2166">
                  <c:v>43926.124999999993</c:v>
                </c:pt>
                <c:pt idx="2167">
                  <c:v>43926</c:v>
                </c:pt>
                <c:pt idx="2168">
                  <c:v>43925.875</c:v>
                </c:pt>
                <c:pt idx="2169">
                  <c:v>43925.75</c:v>
                </c:pt>
                <c:pt idx="2170">
                  <c:v>43925.624999999993</c:v>
                </c:pt>
                <c:pt idx="2171">
                  <c:v>43925.5</c:v>
                </c:pt>
                <c:pt idx="2172">
                  <c:v>43925.375</c:v>
                </c:pt>
                <c:pt idx="2173">
                  <c:v>43925.25</c:v>
                </c:pt>
                <c:pt idx="2174">
                  <c:v>43925.124999999993</c:v>
                </c:pt>
                <c:pt idx="2175">
                  <c:v>43925</c:v>
                </c:pt>
                <c:pt idx="2176">
                  <c:v>43924.875</c:v>
                </c:pt>
                <c:pt idx="2177">
                  <c:v>43924.75</c:v>
                </c:pt>
                <c:pt idx="2178">
                  <c:v>43924.624999999993</c:v>
                </c:pt>
                <c:pt idx="2179">
                  <c:v>43924.5</c:v>
                </c:pt>
                <c:pt idx="2180">
                  <c:v>43924.375</c:v>
                </c:pt>
                <c:pt idx="2181">
                  <c:v>43924.25</c:v>
                </c:pt>
                <c:pt idx="2182">
                  <c:v>43924.124999999993</c:v>
                </c:pt>
                <c:pt idx="2183">
                  <c:v>43924</c:v>
                </c:pt>
                <c:pt idx="2184">
                  <c:v>43923.875</c:v>
                </c:pt>
                <c:pt idx="2185">
                  <c:v>43923.75</c:v>
                </c:pt>
                <c:pt idx="2186">
                  <c:v>43923.624999999993</c:v>
                </c:pt>
                <c:pt idx="2187">
                  <c:v>43923.5</c:v>
                </c:pt>
                <c:pt idx="2188">
                  <c:v>43923.375</c:v>
                </c:pt>
                <c:pt idx="2189">
                  <c:v>43923.25</c:v>
                </c:pt>
                <c:pt idx="2190">
                  <c:v>43923.124999999993</c:v>
                </c:pt>
                <c:pt idx="2191">
                  <c:v>43923</c:v>
                </c:pt>
                <c:pt idx="2192">
                  <c:v>43922.875</c:v>
                </c:pt>
                <c:pt idx="2193">
                  <c:v>43922.75</c:v>
                </c:pt>
                <c:pt idx="2194">
                  <c:v>43922.624999999993</c:v>
                </c:pt>
                <c:pt idx="2195">
                  <c:v>43922.5</c:v>
                </c:pt>
                <c:pt idx="2196">
                  <c:v>43922.375</c:v>
                </c:pt>
                <c:pt idx="2197">
                  <c:v>43922.25</c:v>
                </c:pt>
                <c:pt idx="2198">
                  <c:v>43922.124999999993</c:v>
                </c:pt>
                <c:pt idx="2199">
                  <c:v>43922</c:v>
                </c:pt>
                <c:pt idx="2200">
                  <c:v>43921.875</c:v>
                </c:pt>
                <c:pt idx="2201">
                  <c:v>43921.75</c:v>
                </c:pt>
                <c:pt idx="2202">
                  <c:v>43921.624999999993</c:v>
                </c:pt>
                <c:pt idx="2203">
                  <c:v>43921.5</c:v>
                </c:pt>
                <c:pt idx="2204">
                  <c:v>43921.375</c:v>
                </c:pt>
                <c:pt idx="2205">
                  <c:v>43921.25</c:v>
                </c:pt>
                <c:pt idx="2206">
                  <c:v>43921.124999999993</c:v>
                </c:pt>
                <c:pt idx="2207">
                  <c:v>43921</c:v>
                </c:pt>
                <c:pt idx="2208">
                  <c:v>43920.875</c:v>
                </c:pt>
                <c:pt idx="2209">
                  <c:v>43920.75</c:v>
                </c:pt>
                <c:pt idx="2210">
                  <c:v>43920.624999999993</c:v>
                </c:pt>
                <c:pt idx="2211">
                  <c:v>43920.5</c:v>
                </c:pt>
                <c:pt idx="2212">
                  <c:v>43920.375</c:v>
                </c:pt>
                <c:pt idx="2213">
                  <c:v>43920.25</c:v>
                </c:pt>
                <c:pt idx="2214">
                  <c:v>43920.124999999993</c:v>
                </c:pt>
                <c:pt idx="2215">
                  <c:v>43920</c:v>
                </c:pt>
                <c:pt idx="2216">
                  <c:v>43919.875</c:v>
                </c:pt>
                <c:pt idx="2217">
                  <c:v>43919.75</c:v>
                </c:pt>
                <c:pt idx="2218">
                  <c:v>43919.624999999993</c:v>
                </c:pt>
                <c:pt idx="2219">
                  <c:v>43919.5</c:v>
                </c:pt>
                <c:pt idx="2220">
                  <c:v>43919.375</c:v>
                </c:pt>
                <c:pt idx="2221">
                  <c:v>43919.25</c:v>
                </c:pt>
                <c:pt idx="2222">
                  <c:v>43919.124999999993</c:v>
                </c:pt>
                <c:pt idx="2223">
                  <c:v>43919</c:v>
                </c:pt>
                <c:pt idx="2224">
                  <c:v>43918.875</c:v>
                </c:pt>
                <c:pt idx="2225">
                  <c:v>43918.75</c:v>
                </c:pt>
                <c:pt idx="2226">
                  <c:v>43918.624999999993</c:v>
                </c:pt>
                <c:pt idx="2227">
                  <c:v>43918.5</c:v>
                </c:pt>
                <c:pt idx="2228">
                  <c:v>43918.375</c:v>
                </c:pt>
                <c:pt idx="2229">
                  <c:v>43918.25</c:v>
                </c:pt>
                <c:pt idx="2230">
                  <c:v>43918.124999999993</c:v>
                </c:pt>
                <c:pt idx="2231">
                  <c:v>43918</c:v>
                </c:pt>
                <c:pt idx="2232">
                  <c:v>43917.875</c:v>
                </c:pt>
                <c:pt idx="2233">
                  <c:v>43917.75</c:v>
                </c:pt>
                <c:pt idx="2234">
                  <c:v>43917.624999999993</c:v>
                </c:pt>
                <c:pt idx="2235">
                  <c:v>43917.5</c:v>
                </c:pt>
                <c:pt idx="2236">
                  <c:v>43917.375</c:v>
                </c:pt>
                <c:pt idx="2237">
                  <c:v>43917.25</c:v>
                </c:pt>
                <c:pt idx="2238">
                  <c:v>43917.124999999993</c:v>
                </c:pt>
                <c:pt idx="2239">
                  <c:v>43917</c:v>
                </c:pt>
                <c:pt idx="2240">
                  <c:v>43916.875</c:v>
                </c:pt>
                <c:pt idx="2241">
                  <c:v>43916.75</c:v>
                </c:pt>
                <c:pt idx="2242">
                  <c:v>43916.624999999993</c:v>
                </c:pt>
                <c:pt idx="2243">
                  <c:v>43916.5</c:v>
                </c:pt>
                <c:pt idx="2244">
                  <c:v>43916.375</c:v>
                </c:pt>
                <c:pt idx="2245">
                  <c:v>43916.25</c:v>
                </c:pt>
                <c:pt idx="2246">
                  <c:v>43916.124999999993</c:v>
                </c:pt>
                <c:pt idx="2247">
                  <c:v>43916</c:v>
                </c:pt>
                <c:pt idx="2248">
                  <c:v>43915.875</c:v>
                </c:pt>
                <c:pt idx="2249">
                  <c:v>43915.75</c:v>
                </c:pt>
                <c:pt idx="2250">
                  <c:v>43915.624999999993</c:v>
                </c:pt>
                <c:pt idx="2251">
                  <c:v>43915.5</c:v>
                </c:pt>
                <c:pt idx="2252">
                  <c:v>43915.375</c:v>
                </c:pt>
                <c:pt idx="2253">
                  <c:v>43915.25</c:v>
                </c:pt>
                <c:pt idx="2254">
                  <c:v>43915.124999999993</c:v>
                </c:pt>
                <c:pt idx="2255">
                  <c:v>43915</c:v>
                </c:pt>
                <c:pt idx="2256">
                  <c:v>43914.875</c:v>
                </c:pt>
                <c:pt idx="2257">
                  <c:v>43914.75</c:v>
                </c:pt>
                <c:pt idx="2258">
                  <c:v>43914.624999999993</c:v>
                </c:pt>
                <c:pt idx="2259">
                  <c:v>43914.5</c:v>
                </c:pt>
                <c:pt idx="2260">
                  <c:v>43914.375</c:v>
                </c:pt>
                <c:pt idx="2261">
                  <c:v>43914.25</c:v>
                </c:pt>
                <c:pt idx="2262">
                  <c:v>43914.124999999993</c:v>
                </c:pt>
                <c:pt idx="2263">
                  <c:v>43914</c:v>
                </c:pt>
                <c:pt idx="2264">
                  <c:v>43913.875</c:v>
                </c:pt>
                <c:pt idx="2265">
                  <c:v>43913.75</c:v>
                </c:pt>
                <c:pt idx="2266">
                  <c:v>43913.624999999993</c:v>
                </c:pt>
                <c:pt idx="2267">
                  <c:v>43913.5</c:v>
                </c:pt>
                <c:pt idx="2268">
                  <c:v>43913.375</c:v>
                </c:pt>
                <c:pt idx="2269">
                  <c:v>43913.25</c:v>
                </c:pt>
                <c:pt idx="2270">
                  <c:v>43913.124999999993</c:v>
                </c:pt>
                <c:pt idx="2271">
                  <c:v>43913</c:v>
                </c:pt>
                <c:pt idx="2272">
                  <c:v>43912.875</c:v>
                </c:pt>
                <c:pt idx="2273">
                  <c:v>43912.75</c:v>
                </c:pt>
                <c:pt idx="2274">
                  <c:v>43912.624999999993</c:v>
                </c:pt>
                <c:pt idx="2275">
                  <c:v>43912.5</c:v>
                </c:pt>
                <c:pt idx="2276">
                  <c:v>43912.375</c:v>
                </c:pt>
                <c:pt idx="2277">
                  <c:v>43912.25</c:v>
                </c:pt>
                <c:pt idx="2278">
                  <c:v>43912.124999999993</c:v>
                </c:pt>
                <c:pt idx="2279">
                  <c:v>43912</c:v>
                </c:pt>
                <c:pt idx="2280">
                  <c:v>43911.875</c:v>
                </c:pt>
                <c:pt idx="2281">
                  <c:v>43911.75</c:v>
                </c:pt>
                <c:pt idx="2282">
                  <c:v>43911.624999999993</c:v>
                </c:pt>
                <c:pt idx="2283">
                  <c:v>43911.5</c:v>
                </c:pt>
                <c:pt idx="2284">
                  <c:v>43911.375</c:v>
                </c:pt>
                <c:pt idx="2285">
                  <c:v>43911.25</c:v>
                </c:pt>
                <c:pt idx="2286">
                  <c:v>43911.124999999993</c:v>
                </c:pt>
                <c:pt idx="2287">
                  <c:v>43911</c:v>
                </c:pt>
                <c:pt idx="2288">
                  <c:v>43910.875</c:v>
                </c:pt>
                <c:pt idx="2289">
                  <c:v>43910.75</c:v>
                </c:pt>
                <c:pt idx="2290">
                  <c:v>43910.624999999993</c:v>
                </c:pt>
                <c:pt idx="2291">
                  <c:v>43910.5</c:v>
                </c:pt>
                <c:pt idx="2292">
                  <c:v>43910.375</c:v>
                </c:pt>
                <c:pt idx="2293">
                  <c:v>43910.25</c:v>
                </c:pt>
                <c:pt idx="2294">
                  <c:v>43910.124999999993</c:v>
                </c:pt>
                <c:pt idx="2295">
                  <c:v>43910</c:v>
                </c:pt>
                <c:pt idx="2296">
                  <c:v>43909.875</c:v>
                </c:pt>
                <c:pt idx="2297">
                  <c:v>43909.75</c:v>
                </c:pt>
                <c:pt idx="2298">
                  <c:v>43909.624999999993</c:v>
                </c:pt>
                <c:pt idx="2299">
                  <c:v>43909.5</c:v>
                </c:pt>
                <c:pt idx="2300">
                  <c:v>43909.375</c:v>
                </c:pt>
                <c:pt idx="2301">
                  <c:v>43909.25</c:v>
                </c:pt>
                <c:pt idx="2302">
                  <c:v>43909.124999999993</c:v>
                </c:pt>
                <c:pt idx="2303">
                  <c:v>43909</c:v>
                </c:pt>
                <c:pt idx="2304">
                  <c:v>43908.875</c:v>
                </c:pt>
                <c:pt idx="2305">
                  <c:v>43908.75</c:v>
                </c:pt>
                <c:pt idx="2306">
                  <c:v>43908.624999999993</c:v>
                </c:pt>
                <c:pt idx="2307">
                  <c:v>43908.5</c:v>
                </c:pt>
                <c:pt idx="2308">
                  <c:v>43908.375</c:v>
                </c:pt>
                <c:pt idx="2309">
                  <c:v>43908.25</c:v>
                </c:pt>
                <c:pt idx="2310">
                  <c:v>43908.124999999993</c:v>
                </c:pt>
                <c:pt idx="2311">
                  <c:v>43908</c:v>
                </c:pt>
                <c:pt idx="2312">
                  <c:v>43907.875</c:v>
                </c:pt>
                <c:pt idx="2313">
                  <c:v>43907.75</c:v>
                </c:pt>
                <c:pt idx="2314">
                  <c:v>43907.624999999993</c:v>
                </c:pt>
                <c:pt idx="2315">
                  <c:v>43907.5</c:v>
                </c:pt>
                <c:pt idx="2316">
                  <c:v>43907.375</c:v>
                </c:pt>
                <c:pt idx="2317">
                  <c:v>43907.25</c:v>
                </c:pt>
                <c:pt idx="2318">
                  <c:v>43907.124999999993</c:v>
                </c:pt>
                <c:pt idx="2319">
                  <c:v>43907</c:v>
                </c:pt>
                <c:pt idx="2320">
                  <c:v>43906.875</c:v>
                </c:pt>
                <c:pt idx="2321">
                  <c:v>43906.75</c:v>
                </c:pt>
                <c:pt idx="2322">
                  <c:v>43906.624999999993</c:v>
                </c:pt>
                <c:pt idx="2323">
                  <c:v>43906.5</c:v>
                </c:pt>
                <c:pt idx="2324">
                  <c:v>43906.375</c:v>
                </c:pt>
                <c:pt idx="2325">
                  <c:v>43906.25</c:v>
                </c:pt>
                <c:pt idx="2326">
                  <c:v>43906.124999999993</c:v>
                </c:pt>
                <c:pt idx="2327">
                  <c:v>43906</c:v>
                </c:pt>
                <c:pt idx="2328">
                  <c:v>43905.875</c:v>
                </c:pt>
                <c:pt idx="2329">
                  <c:v>43905.75</c:v>
                </c:pt>
                <c:pt idx="2330">
                  <c:v>43905.624999999993</c:v>
                </c:pt>
                <c:pt idx="2331">
                  <c:v>43905.5</c:v>
                </c:pt>
                <c:pt idx="2332">
                  <c:v>43905.375</c:v>
                </c:pt>
                <c:pt idx="2333">
                  <c:v>43905.25</c:v>
                </c:pt>
                <c:pt idx="2334">
                  <c:v>43905.124999999993</c:v>
                </c:pt>
                <c:pt idx="2335">
                  <c:v>43905</c:v>
                </c:pt>
                <c:pt idx="2336">
                  <c:v>43904.875</c:v>
                </c:pt>
                <c:pt idx="2337">
                  <c:v>43904.75</c:v>
                </c:pt>
                <c:pt idx="2338">
                  <c:v>43904.624999999993</c:v>
                </c:pt>
                <c:pt idx="2339">
                  <c:v>43904.5</c:v>
                </c:pt>
                <c:pt idx="2340">
                  <c:v>43904.375</c:v>
                </c:pt>
                <c:pt idx="2341">
                  <c:v>43904.25</c:v>
                </c:pt>
                <c:pt idx="2342">
                  <c:v>43904.124999999993</c:v>
                </c:pt>
                <c:pt idx="2343">
                  <c:v>43904</c:v>
                </c:pt>
                <c:pt idx="2344">
                  <c:v>43903.875</c:v>
                </c:pt>
                <c:pt idx="2345">
                  <c:v>43903.75</c:v>
                </c:pt>
                <c:pt idx="2346">
                  <c:v>43903.624999999993</c:v>
                </c:pt>
                <c:pt idx="2347">
                  <c:v>43903.5</c:v>
                </c:pt>
                <c:pt idx="2348">
                  <c:v>43903.375</c:v>
                </c:pt>
                <c:pt idx="2349">
                  <c:v>43903.25</c:v>
                </c:pt>
                <c:pt idx="2350">
                  <c:v>43903.124999999993</c:v>
                </c:pt>
                <c:pt idx="2351">
                  <c:v>43903</c:v>
                </c:pt>
                <c:pt idx="2352">
                  <c:v>43902.875</c:v>
                </c:pt>
                <c:pt idx="2353">
                  <c:v>43902.75</c:v>
                </c:pt>
                <c:pt idx="2354">
                  <c:v>43902.624999999993</c:v>
                </c:pt>
                <c:pt idx="2355">
                  <c:v>43902.5</c:v>
                </c:pt>
                <c:pt idx="2356">
                  <c:v>43902.375</c:v>
                </c:pt>
                <c:pt idx="2357">
                  <c:v>43902.25</c:v>
                </c:pt>
                <c:pt idx="2358">
                  <c:v>43902.124999999993</c:v>
                </c:pt>
                <c:pt idx="2359">
                  <c:v>43902</c:v>
                </c:pt>
                <c:pt idx="2360">
                  <c:v>43901.875</c:v>
                </c:pt>
                <c:pt idx="2361">
                  <c:v>43901.75</c:v>
                </c:pt>
                <c:pt idx="2362">
                  <c:v>43901.624999999993</c:v>
                </c:pt>
                <c:pt idx="2363">
                  <c:v>43901.5</c:v>
                </c:pt>
                <c:pt idx="2364">
                  <c:v>43901.375</c:v>
                </c:pt>
                <c:pt idx="2365">
                  <c:v>43901.25</c:v>
                </c:pt>
                <c:pt idx="2366">
                  <c:v>43901.124999999993</c:v>
                </c:pt>
                <c:pt idx="2367">
                  <c:v>43901</c:v>
                </c:pt>
                <c:pt idx="2368">
                  <c:v>43900.875</c:v>
                </c:pt>
                <c:pt idx="2369">
                  <c:v>43900.75</c:v>
                </c:pt>
                <c:pt idx="2370">
                  <c:v>43900.624999999993</c:v>
                </c:pt>
                <c:pt idx="2371">
                  <c:v>43900.5</c:v>
                </c:pt>
                <c:pt idx="2372">
                  <c:v>43900.375</c:v>
                </c:pt>
                <c:pt idx="2373">
                  <c:v>43900.25</c:v>
                </c:pt>
                <c:pt idx="2374">
                  <c:v>43900.124999999993</c:v>
                </c:pt>
                <c:pt idx="2375">
                  <c:v>43900</c:v>
                </c:pt>
                <c:pt idx="2376">
                  <c:v>43899.875</c:v>
                </c:pt>
                <c:pt idx="2377">
                  <c:v>43899.75</c:v>
                </c:pt>
                <c:pt idx="2378">
                  <c:v>43899.624999999993</c:v>
                </c:pt>
                <c:pt idx="2379">
                  <c:v>43899.5</c:v>
                </c:pt>
                <c:pt idx="2380">
                  <c:v>43899.375</c:v>
                </c:pt>
                <c:pt idx="2381">
                  <c:v>43899.25</c:v>
                </c:pt>
                <c:pt idx="2382">
                  <c:v>43899.124999999993</c:v>
                </c:pt>
                <c:pt idx="2383">
                  <c:v>43899</c:v>
                </c:pt>
                <c:pt idx="2384">
                  <c:v>43898.875</c:v>
                </c:pt>
                <c:pt idx="2385">
                  <c:v>43898.75</c:v>
                </c:pt>
                <c:pt idx="2386">
                  <c:v>43898.624999999993</c:v>
                </c:pt>
                <c:pt idx="2387">
                  <c:v>43898.5</c:v>
                </c:pt>
                <c:pt idx="2388">
                  <c:v>43898.375</c:v>
                </c:pt>
                <c:pt idx="2389">
                  <c:v>43898.25</c:v>
                </c:pt>
                <c:pt idx="2390">
                  <c:v>43898.124999999993</c:v>
                </c:pt>
                <c:pt idx="2391">
                  <c:v>43898</c:v>
                </c:pt>
                <c:pt idx="2392">
                  <c:v>43897.875</c:v>
                </c:pt>
                <c:pt idx="2393">
                  <c:v>43897.75</c:v>
                </c:pt>
                <c:pt idx="2394">
                  <c:v>43897.624999999993</c:v>
                </c:pt>
                <c:pt idx="2395">
                  <c:v>43897.5</c:v>
                </c:pt>
                <c:pt idx="2396">
                  <c:v>43897.375</c:v>
                </c:pt>
                <c:pt idx="2397">
                  <c:v>43897.25</c:v>
                </c:pt>
                <c:pt idx="2398">
                  <c:v>43897.124999999993</c:v>
                </c:pt>
                <c:pt idx="2399">
                  <c:v>43897</c:v>
                </c:pt>
                <c:pt idx="2400">
                  <c:v>43896.875</c:v>
                </c:pt>
                <c:pt idx="2401">
                  <c:v>43896.75</c:v>
                </c:pt>
                <c:pt idx="2402">
                  <c:v>43896.624999999993</c:v>
                </c:pt>
                <c:pt idx="2403">
                  <c:v>43896.5</c:v>
                </c:pt>
                <c:pt idx="2404">
                  <c:v>43896.375</c:v>
                </c:pt>
                <c:pt idx="2405">
                  <c:v>43896.25</c:v>
                </c:pt>
                <c:pt idx="2406">
                  <c:v>43896.124999999993</c:v>
                </c:pt>
                <c:pt idx="2407">
                  <c:v>43896</c:v>
                </c:pt>
                <c:pt idx="2408">
                  <c:v>43895.875</c:v>
                </c:pt>
                <c:pt idx="2409">
                  <c:v>43895.75</c:v>
                </c:pt>
                <c:pt idx="2410">
                  <c:v>43895.624999999993</c:v>
                </c:pt>
                <c:pt idx="2411">
                  <c:v>43895.5</c:v>
                </c:pt>
                <c:pt idx="2412">
                  <c:v>43895.375</c:v>
                </c:pt>
                <c:pt idx="2413">
                  <c:v>43895.25</c:v>
                </c:pt>
                <c:pt idx="2414">
                  <c:v>43895.124999999993</c:v>
                </c:pt>
                <c:pt idx="2415">
                  <c:v>43895</c:v>
                </c:pt>
                <c:pt idx="2416">
                  <c:v>43894.875</c:v>
                </c:pt>
                <c:pt idx="2417">
                  <c:v>43894.75</c:v>
                </c:pt>
                <c:pt idx="2418">
                  <c:v>43894.624999999993</c:v>
                </c:pt>
                <c:pt idx="2419">
                  <c:v>43894.5</c:v>
                </c:pt>
                <c:pt idx="2420">
                  <c:v>43894.375</c:v>
                </c:pt>
                <c:pt idx="2421">
                  <c:v>43894.25</c:v>
                </c:pt>
                <c:pt idx="2422">
                  <c:v>43894.124999999993</c:v>
                </c:pt>
                <c:pt idx="2423">
                  <c:v>43894</c:v>
                </c:pt>
                <c:pt idx="2424">
                  <c:v>43893.875</c:v>
                </c:pt>
                <c:pt idx="2425">
                  <c:v>43893.75</c:v>
                </c:pt>
                <c:pt idx="2426">
                  <c:v>43893.624999999993</c:v>
                </c:pt>
                <c:pt idx="2427">
                  <c:v>43893.5</c:v>
                </c:pt>
                <c:pt idx="2428">
                  <c:v>43893.375</c:v>
                </c:pt>
                <c:pt idx="2429">
                  <c:v>43893.25</c:v>
                </c:pt>
                <c:pt idx="2430">
                  <c:v>43893.124999999993</c:v>
                </c:pt>
                <c:pt idx="2431">
                  <c:v>43893</c:v>
                </c:pt>
                <c:pt idx="2432">
                  <c:v>43892.875</c:v>
                </c:pt>
                <c:pt idx="2433">
                  <c:v>43892.75</c:v>
                </c:pt>
                <c:pt idx="2434">
                  <c:v>43892.624999999993</c:v>
                </c:pt>
                <c:pt idx="2435">
                  <c:v>43892.5</c:v>
                </c:pt>
                <c:pt idx="2436">
                  <c:v>43892.375</c:v>
                </c:pt>
                <c:pt idx="2437">
                  <c:v>43892.25</c:v>
                </c:pt>
                <c:pt idx="2438">
                  <c:v>43892.124999999993</c:v>
                </c:pt>
                <c:pt idx="2439">
                  <c:v>43892</c:v>
                </c:pt>
                <c:pt idx="2440">
                  <c:v>43891.875</c:v>
                </c:pt>
                <c:pt idx="2441">
                  <c:v>43891.75</c:v>
                </c:pt>
                <c:pt idx="2442">
                  <c:v>43891.624999999993</c:v>
                </c:pt>
                <c:pt idx="2443">
                  <c:v>43891.5</c:v>
                </c:pt>
                <c:pt idx="2444">
                  <c:v>43891.375</c:v>
                </c:pt>
                <c:pt idx="2445">
                  <c:v>43891.25</c:v>
                </c:pt>
                <c:pt idx="2446">
                  <c:v>43891.124999999993</c:v>
                </c:pt>
                <c:pt idx="2447">
                  <c:v>43891</c:v>
                </c:pt>
                <c:pt idx="2448">
                  <c:v>43890.875</c:v>
                </c:pt>
                <c:pt idx="2449">
                  <c:v>43890.75</c:v>
                </c:pt>
                <c:pt idx="2450">
                  <c:v>43890.624999999993</c:v>
                </c:pt>
                <c:pt idx="2451">
                  <c:v>43890.5</c:v>
                </c:pt>
                <c:pt idx="2452">
                  <c:v>43890.375</c:v>
                </c:pt>
                <c:pt idx="2453">
                  <c:v>43890.25</c:v>
                </c:pt>
                <c:pt idx="2454">
                  <c:v>43890.124999999993</c:v>
                </c:pt>
                <c:pt idx="2455">
                  <c:v>43890</c:v>
                </c:pt>
                <c:pt idx="2456">
                  <c:v>43889.875</c:v>
                </c:pt>
                <c:pt idx="2457">
                  <c:v>43889.75</c:v>
                </c:pt>
                <c:pt idx="2458">
                  <c:v>43889.624999999993</c:v>
                </c:pt>
                <c:pt idx="2459">
                  <c:v>43889.5</c:v>
                </c:pt>
                <c:pt idx="2460">
                  <c:v>43889.375</c:v>
                </c:pt>
                <c:pt idx="2461">
                  <c:v>43889.25</c:v>
                </c:pt>
                <c:pt idx="2462">
                  <c:v>43889.124999999993</c:v>
                </c:pt>
                <c:pt idx="2463">
                  <c:v>43889</c:v>
                </c:pt>
                <c:pt idx="2464">
                  <c:v>43888.875</c:v>
                </c:pt>
                <c:pt idx="2465">
                  <c:v>43888.75</c:v>
                </c:pt>
                <c:pt idx="2466">
                  <c:v>43888.624999999993</c:v>
                </c:pt>
                <c:pt idx="2467">
                  <c:v>43888.5</c:v>
                </c:pt>
                <c:pt idx="2468">
                  <c:v>43888.375</c:v>
                </c:pt>
                <c:pt idx="2469">
                  <c:v>43888.25</c:v>
                </c:pt>
                <c:pt idx="2470">
                  <c:v>43888.124999999993</c:v>
                </c:pt>
                <c:pt idx="2471">
                  <c:v>43888</c:v>
                </c:pt>
                <c:pt idx="2472">
                  <c:v>43887.875</c:v>
                </c:pt>
                <c:pt idx="2473">
                  <c:v>43887.75</c:v>
                </c:pt>
                <c:pt idx="2474">
                  <c:v>43887.624999999993</c:v>
                </c:pt>
                <c:pt idx="2475">
                  <c:v>43887.5</c:v>
                </c:pt>
                <c:pt idx="2476">
                  <c:v>43887.375</c:v>
                </c:pt>
                <c:pt idx="2477">
                  <c:v>43887.25</c:v>
                </c:pt>
                <c:pt idx="2478">
                  <c:v>43887.124999999993</c:v>
                </c:pt>
                <c:pt idx="2479">
                  <c:v>43887</c:v>
                </c:pt>
                <c:pt idx="2480">
                  <c:v>43886.875</c:v>
                </c:pt>
                <c:pt idx="2481">
                  <c:v>43886.75</c:v>
                </c:pt>
                <c:pt idx="2482">
                  <c:v>43886.624999999993</c:v>
                </c:pt>
                <c:pt idx="2483">
                  <c:v>43886.5</c:v>
                </c:pt>
                <c:pt idx="2484">
                  <c:v>43886.375</c:v>
                </c:pt>
                <c:pt idx="2485">
                  <c:v>43886.25</c:v>
                </c:pt>
                <c:pt idx="2486">
                  <c:v>43886.124999999993</c:v>
                </c:pt>
                <c:pt idx="2487">
                  <c:v>43886</c:v>
                </c:pt>
                <c:pt idx="2488">
                  <c:v>43885.875</c:v>
                </c:pt>
                <c:pt idx="2489">
                  <c:v>43885.75</c:v>
                </c:pt>
                <c:pt idx="2490">
                  <c:v>43885.624999999993</c:v>
                </c:pt>
                <c:pt idx="2491">
                  <c:v>43885.5</c:v>
                </c:pt>
                <c:pt idx="2492">
                  <c:v>43885.375</c:v>
                </c:pt>
                <c:pt idx="2493">
                  <c:v>43885.25</c:v>
                </c:pt>
                <c:pt idx="2494">
                  <c:v>43885.124999999993</c:v>
                </c:pt>
                <c:pt idx="2495">
                  <c:v>43885</c:v>
                </c:pt>
                <c:pt idx="2496">
                  <c:v>43884.875</c:v>
                </c:pt>
                <c:pt idx="2497">
                  <c:v>43884.75</c:v>
                </c:pt>
                <c:pt idx="2498">
                  <c:v>43884.624999999993</c:v>
                </c:pt>
                <c:pt idx="2499">
                  <c:v>43884.5</c:v>
                </c:pt>
                <c:pt idx="2500">
                  <c:v>43884.375</c:v>
                </c:pt>
                <c:pt idx="2501">
                  <c:v>43884.25</c:v>
                </c:pt>
                <c:pt idx="2502">
                  <c:v>43884.124999999993</c:v>
                </c:pt>
                <c:pt idx="2503">
                  <c:v>43884</c:v>
                </c:pt>
                <c:pt idx="2504">
                  <c:v>43883.875</c:v>
                </c:pt>
                <c:pt idx="2505">
                  <c:v>43883.75</c:v>
                </c:pt>
                <c:pt idx="2506">
                  <c:v>43883.624999999993</c:v>
                </c:pt>
                <c:pt idx="2507">
                  <c:v>43883.5</c:v>
                </c:pt>
                <c:pt idx="2508">
                  <c:v>43883.375</c:v>
                </c:pt>
                <c:pt idx="2509">
                  <c:v>43883.25</c:v>
                </c:pt>
                <c:pt idx="2510">
                  <c:v>43883.124999999993</c:v>
                </c:pt>
                <c:pt idx="2511">
                  <c:v>43883</c:v>
                </c:pt>
                <c:pt idx="2512">
                  <c:v>43882.875</c:v>
                </c:pt>
                <c:pt idx="2513">
                  <c:v>43882.75</c:v>
                </c:pt>
                <c:pt idx="2514">
                  <c:v>43882.624999999993</c:v>
                </c:pt>
                <c:pt idx="2515">
                  <c:v>43882.5</c:v>
                </c:pt>
                <c:pt idx="2516">
                  <c:v>43882.375</c:v>
                </c:pt>
                <c:pt idx="2517">
                  <c:v>43882.25</c:v>
                </c:pt>
                <c:pt idx="2518">
                  <c:v>43882.124999999993</c:v>
                </c:pt>
                <c:pt idx="2519">
                  <c:v>43882</c:v>
                </c:pt>
                <c:pt idx="2520">
                  <c:v>43881.875</c:v>
                </c:pt>
                <c:pt idx="2521">
                  <c:v>43881.75</c:v>
                </c:pt>
                <c:pt idx="2522">
                  <c:v>43881.624999999993</c:v>
                </c:pt>
                <c:pt idx="2523">
                  <c:v>43881.5</c:v>
                </c:pt>
                <c:pt idx="2524">
                  <c:v>43881.375</c:v>
                </c:pt>
                <c:pt idx="2525">
                  <c:v>43881.25</c:v>
                </c:pt>
                <c:pt idx="2526">
                  <c:v>43881.124999999993</c:v>
                </c:pt>
                <c:pt idx="2527">
                  <c:v>43881</c:v>
                </c:pt>
                <c:pt idx="2528">
                  <c:v>43880.875</c:v>
                </c:pt>
                <c:pt idx="2529">
                  <c:v>43880.75</c:v>
                </c:pt>
                <c:pt idx="2530">
                  <c:v>43880.624999999993</c:v>
                </c:pt>
                <c:pt idx="2531">
                  <c:v>43880.5</c:v>
                </c:pt>
                <c:pt idx="2532">
                  <c:v>43880.375</c:v>
                </c:pt>
                <c:pt idx="2533">
                  <c:v>43880.25</c:v>
                </c:pt>
                <c:pt idx="2534">
                  <c:v>43880.124999999993</c:v>
                </c:pt>
                <c:pt idx="2535">
                  <c:v>43880</c:v>
                </c:pt>
                <c:pt idx="2536">
                  <c:v>43879.875</c:v>
                </c:pt>
                <c:pt idx="2537">
                  <c:v>43879.75</c:v>
                </c:pt>
                <c:pt idx="2538">
                  <c:v>43879.624999999993</c:v>
                </c:pt>
                <c:pt idx="2539">
                  <c:v>43879.5</c:v>
                </c:pt>
                <c:pt idx="2540">
                  <c:v>43879.375</c:v>
                </c:pt>
                <c:pt idx="2541">
                  <c:v>43879.25</c:v>
                </c:pt>
                <c:pt idx="2542">
                  <c:v>43879.124999999993</c:v>
                </c:pt>
                <c:pt idx="2543">
                  <c:v>43879</c:v>
                </c:pt>
                <c:pt idx="2544">
                  <c:v>43878.875</c:v>
                </c:pt>
                <c:pt idx="2545">
                  <c:v>43878.75</c:v>
                </c:pt>
                <c:pt idx="2546">
                  <c:v>43878.624999999993</c:v>
                </c:pt>
                <c:pt idx="2547">
                  <c:v>43878.5</c:v>
                </c:pt>
                <c:pt idx="2548">
                  <c:v>43878.375</c:v>
                </c:pt>
                <c:pt idx="2549">
                  <c:v>43878.25</c:v>
                </c:pt>
                <c:pt idx="2550">
                  <c:v>43878.124999999993</c:v>
                </c:pt>
                <c:pt idx="2551">
                  <c:v>43878</c:v>
                </c:pt>
                <c:pt idx="2552">
                  <c:v>43877.875</c:v>
                </c:pt>
                <c:pt idx="2553">
                  <c:v>43877.75</c:v>
                </c:pt>
                <c:pt idx="2554">
                  <c:v>43877.624999999993</c:v>
                </c:pt>
                <c:pt idx="2555">
                  <c:v>43877.5</c:v>
                </c:pt>
                <c:pt idx="2556">
                  <c:v>43877.375</c:v>
                </c:pt>
                <c:pt idx="2557">
                  <c:v>43877.25</c:v>
                </c:pt>
                <c:pt idx="2558">
                  <c:v>43877.124999999993</c:v>
                </c:pt>
                <c:pt idx="2559">
                  <c:v>43877</c:v>
                </c:pt>
                <c:pt idx="2560">
                  <c:v>43876.875</c:v>
                </c:pt>
                <c:pt idx="2561">
                  <c:v>43876.75</c:v>
                </c:pt>
                <c:pt idx="2562">
                  <c:v>43876.624999999993</c:v>
                </c:pt>
                <c:pt idx="2563">
                  <c:v>43876.5</c:v>
                </c:pt>
                <c:pt idx="2564">
                  <c:v>43876.375</c:v>
                </c:pt>
                <c:pt idx="2565">
                  <c:v>43876.25</c:v>
                </c:pt>
                <c:pt idx="2566">
                  <c:v>43876.124999999993</c:v>
                </c:pt>
                <c:pt idx="2567">
                  <c:v>43876</c:v>
                </c:pt>
                <c:pt idx="2568">
                  <c:v>43875.875</c:v>
                </c:pt>
                <c:pt idx="2569">
                  <c:v>43875.75</c:v>
                </c:pt>
                <c:pt idx="2570">
                  <c:v>43875.624999999993</c:v>
                </c:pt>
                <c:pt idx="2571">
                  <c:v>43875.5</c:v>
                </c:pt>
                <c:pt idx="2572">
                  <c:v>43875.375</c:v>
                </c:pt>
                <c:pt idx="2573">
                  <c:v>43875.25</c:v>
                </c:pt>
                <c:pt idx="2574">
                  <c:v>43875.124999999993</c:v>
                </c:pt>
                <c:pt idx="2575">
                  <c:v>43875</c:v>
                </c:pt>
                <c:pt idx="2576">
                  <c:v>43874.875</c:v>
                </c:pt>
                <c:pt idx="2577">
                  <c:v>43874.75</c:v>
                </c:pt>
                <c:pt idx="2578">
                  <c:v>43874.624999999993</c:v>
                </c:pt>
                <c:pt idx="2579">
                  <c:v>43874.5</c:v>
                </c:pt>
                <c:pt idx="2580">
                  <c:v>43874.375</c:v>
                </c:pt>
                <c:pt idx="2581">
                  <c:v>43874.25</c:v>
                </c:pt>
                <c:pt idx="2582">
                  <c:v>43874.124999999993</c:v>
                </c:pt>
                <c:pt idx="2583">
                  <c:v>43874</c:v>
                </c:pt>
                <c:pt idx="2584">
                  <c:v>43873.875</c:v>
                </c:pt>
                <c:pt idx="2585">
                  <c:v>43873.75</c:v>
                </c:pt>
                <c:pt idx="2586">
                  <c:v>43873.624999999993</c:v>
                </c:pt>
                <c:pt idx="2587">
                  <c:v>43873.5</c:v>
                </c:pt>
                <c:pt idx="2588">
                  <c:v>43873.375</c:v>
                </c:pt>
                <c:pt idx="2589">
                  <c:v>43873.25</c:v>
                </c:pt>
                <c:pt idx="2590">
                  <c:v>43873.124999999993</c:v>
                </c:pt>
                <c:pt idx="2591">
                  <c:v>43873</c:v>
                </c:pt>
                <c:pt idx="2592">
                  <c:v>43872.875</c:v>
                </c:pt>
                <c:pt idx="2593">
                  <c:v>43872.75</c:v>
                </c:pt>
                <c:pt idx="2594">
                  <c:v>43872.624999999993</c:v>
                </c:pt>
                <c:pt idx="2595">
                  <c:v>43872.5</c:v>
                </c:pt>
                <c:pt idx="2596">
                  <c:v>43872.375</c:v>
                </c:pt>
                <c:pt idx="2597">
                  <c:v>43872.25</c:v>
                </c:pt>
                <c:pt idx="2598">
                  <c:v>43872.124999999993</c:v>
                </c:pt>
                <c:pt idx="2599">
                  <c:v>43872</c:v>
                </c:pt>
                <c:pt idx="2600">
                  <c:v>43871.875</c:v>
                </c:pt>
                <c:pt idx="2601">
                  <c:v>43871.75</c:v>
                </c:pt>
                <c:pt idx="2602">
                  <c:v>43871.624999999993</c:v>
                </c:pt>
                <c:pt idx="2603">
                  <c:v>43871.5</c:v>
                </c:pt>
                <c:pt idx="2604">
                  <c:v>43871.375</c:v>
                </c:pt>
                <c:pt idx="2605">
                  <c:v>43871.25</c:v>
                </c:pt>
                <c:pt idx="2606">
                  <c:v>43871.124999999993</c:v>
                </c:pt>
                <c:pt idx="2607">
                  <c:v>43871</c:v>
                </c:pt>
                <c:pt idx="2608">
                  <c:v>43870.875</c:v>
                </c:pt>
                <c:pt idx="2609">
                  <c:v>43870.75</c:v>
                </c:pt>
                <c:pt idx="2610">
                  <c:v>43870.624999999993</c:v>
                </c:pt>
                <c:pt idx="2611">
                  <c:v>43870.5</c:v>
                </c:pt>
                <c:pt idx="2612">
                  <c:v>43870.375</c:v>
                </c:pt>
                <c:pt idx="2613">
                  <c:v>43870.25</c:v>
                </c:pt>
                <c:pt idx="2614">
                  <c:v>43870.124999999993</c:v>
                </c:pt>
                <c:pt idx="2615">
                  <c:v>43870</c:v>
                </c:pt>
                <c:pt idx="2616">
                  <c:v>43869.875</c:v>
                </c:pt>
                <c:pt idx="2617">
                  <c:v>43869.75</c:v>
                </c:pt>
                <c:pt idx="2618">
                  <c:v>43869.624999999993</c:v>
                </c:pt>
                <c:pt idx="2619">
                  <c:v>43869.5</c:v>
                </c:pt>
                <c:pt idx="2620">
                  <c:v>43869.375</c:v>
                </c:pt>
                <c:pt idx="2621">
                  <c:v>43869.25</c:v>
                </c:pt>
                <c:pt idx="2622">
                  <c:v>43869.124999999993</c:v>
                </c:pt>
                <c:pt idx="2623">
                  <c:v>43869</c:v>
                </c:pt>
                <c:pt idx="2624">
                  <c:v>43868.875</c:v>
                </c:pt>
                <c:pt idx="2625">
                  <c:v>43868.75</c:v>
                </c:pt>
                <c:pt idx="2626">
                  <c:v>43868.624999999993</c:v>
                </c:pt>
                <c:pt idx="2627">
                  <c:v>43868.5</c:v>
                </c:pt>
                <c:pt idx="2628">
                  <c:v>43868.375</c:v>
                </c:pt>
                <c:pt idx="2629">
                  <c:v>43868.25</c:v>
                </c:pt>
                <c:pt idx="2630">
                  <c:v>43868.124999999993</c:v>
                </c:pt>
                <c:pt idx="2631">
                  <c:v>43868</c:v>
                </c:pt>
                <c:pt idx="2632">
                  <c:v>43867.875</c:v>
                </c:pt>
                <c:pt idx="2633">
                  <c:v>43867.75</c:v>
                </c:pt>
                <c:pt idx="2634">
                  <c:v>43867.624999999993</c:v>
                </c:pt>
                <c:pt idx="2635">
                  <c:v>43867.5</c:v>
                </c:pt>
                <c:pt idx="2636">
                  <c:v>43867.375</c:v>
                </c:pt>
                <c:pt idx="2637">
                  <c:v>43867.25</c:v>
                </c:pt>
                <c:pt idx="2638">
                  <c:v>43867.124999999993</c:v>
                </c:pt>
                <c:pt idx="2639">
                  <c:v>43867</c:v>
                </c:pt>
                <c:pt idx="2640">
                  <c:v>43866.875</c:v>
                </c:pt>
                <c:pt idx="2641">
                  <c:v>43866.75</c:v>
                </c:pt>
                <c:pt idx="2642">
                  <c:v>43866.624999999993</c:v>
                </c:pt>
                <c:pt idx="2643">
                  <c:v>43866.5</c:v>
                </c:pt>
                <c:pt idx="2644">
                  <c:v>43866.375</c:v>
                </c:pt>
                <c:pt idx="2645">
                  <c:v>43866.25</c:v>
                </c:pt>
                <c:pt idx="2646">
                  <c:v>43866.124999999993</c:v>
                </c:pt>
                <c:pt idx="2647">
                  <c:v>43866</c:v>
                </c:pt>
                <c:pt idx="2648">
                  <c:v>43865.875</c:v>
                </c:pt>
                <c:pt idx="2649">
                  <c:v>43865.75</c:v>
                </c:pt>
                <c:pt idx="2650">
                  <c:v>43865.624999999993</c:v>
                </c:pt>
                <c:pt idx="2651">
                  <c:v>43865.5</c:v>
                </c:pt>
                <c:pt idx="2652">
                  <c:v>43865.375</c:v>
                </c:pt>
                <c:pt idx="2653">
                  <c:v>43865.25</c:v>
                </c:pt>
                <c:pt idx="2654">
                  <c:v>43865.124999999993</c:v>
                </c:pt>
                <c:pt idx="2655">
                  <c:v>43865</c:v>
                </c:pt>
                <c:pt idx="2656">
                  <c:v>43864.875</c:v>
                </c:pt>
                <c:pt idx="2657">
                  <c:v>43864.75</c:v>
                </c:pt>
                <c:pt idx="2658">
                  <c:v>43864.624999999993</c:v>
                </c:pt>
                <c:pt idx="2659">
                  <c:v>43864.5</c:v>
                </c:pt>
                <c:pt idx="2660">
                  <c:v>43864.375</c:v>
                </c:pt>
                <c:pt idx="2661">
                  <c:v>43864.25</c:v>
                </c:pt>
                <c:pt idx="2662">
                  <c:v>43864.124999999993</c:v>
                </c:pt>
                <c:pt idx="2663">
                  <c:v>43864</c:v>
                </c:pt>
                <c:pt idx="2664">
                  <c:v>43863.875</c:v>
                </c:pt>
                <c:pt idx="2665">
                  <c:v>43863.75</c:v>
                </c:pt>
                <c:pt idx="2666">
                  <c:v>43863.624999999993</c:v>
                </c:pt>
                <c:pt idx="2667">
                  <c:v>43863.5</c:v>
                </c:pt>
                <c:pt idx="2668">
                  <c:v>43863.375</c:v>
                </c:pt>
                <c:pt idx="2669">
                  <c:v>43863.25</c:v>
                </c:pt>
                <c:pt idx="2670">
                  <c:v>43863.124999999993</c:v>
                </c:pt>
                <c:pt idx="2671">
                  <c:v>43863</c:v>
                </c:pt>
                <c:pt idx="2672">
                  <c:v>43862.875</c:v>
                </c:pt>
                <c:pt idx="2673">
                  <c:v>43862.75</c:v>
                </c:pt>
                <c:pt idx="2674">
                  <c:v>43862.624999999993</c:v>
                </c:pt>
                <c:pt idx="2675">
                  <c:v>43862.5</c:v>
                </c:pt>
                <c:pt idx="2676">
                  <c:v>43862.375</c:v>
                </c:pt>
                <c:pt idx="2677">
                  <c:v>43862.25</c:v>
                </c:pt>
                <c:pt idx="2678">
                  <c:v>43862.124999999993</c:v>
                </c:pt>
                <c:pt idx="2679">
                  <c:v>43862</c:v>
                </c:pt>
                <c:pt idx="2680">
                  <c:v>43861.875</c:v>
                </c:pt>
                <c:pt idx="2681">
                  <c:v>43861.75</c:v>
                </c:pt>
                <c:pt idx="2682">
                  <c:v>43861.624999999993</c:v>
                </c:pt>
                <c:pt idx="2683">
                  <c:v>43861.5</c:v>
                </c:pt>
                <c:pt idx="2684">
                  <c:v>43861.375</c:v>
                </c:pt>
                <c:pt idx="2685">
                  <c:v>43861.25</c:v>
                </c:pt>
                <c:pt idx="2686">
                  <c:v>43861.124999999993</c:v>
                </c:pt>
                <c:pt idx="2687">
                  <c:v>43861</c:v>
                </c:pt>
                <c:pt idx="2688">
                  <c:v>43860.875</c:v>
                </c:pt>
                <c:pt idx="2689">
                  <c:v>43860.75</c:v>
                </c:pt>
                <c:pt idx="2690">
                  <c:v>43860.624999999993</c:v>
                </c:pt>
                <c:pt idx="2691">
                  <c:v>43860.5</c:v>
                </c:pt>
                <c:pt idx="2692">
                  <c:v>43860.375</c:v>
                </c:pt>
                <c:pt idx="2693">
                  <c:v>43860.25</c:v>
                </c:pt>
                <c:pt idx="2694">
                  <c:v>43860.124999999993</c:v>
                </c:pt>
                <c:pt idx="2695">
                  <c:v>43860</c:v>
                </c:pt>
                <c:pt idx="2696">
                  <c:v>43859.875</c:v>
                </c:pt>
                <c:pt idx="2697">
                  <c:v>43859.75</c:v>
                </c:pt>
                <c:pt idx="2698">
                  <c:v>43859.624999999993</c:v>
                </c:pt>
                <c:pt idx="2699">
                  <c:v>43859.5</c:v>
                </c:pt>
                <c:pt idx="2700">
                  <c:v>43859.375</c:v>
                </c:pt>
                <c:pt idx="2701">
                  <c:v>43859.25</c:v>
                </c:pt>
                <c:pt idx="2702">
                  <c:v>43859.124999999993</c:v>
                </c:pt>
                <c:pt idx="2703">
                  <c:v>43859</c:v>
                </c:pt>
                <c:pt idx="2704">
                  <c:v>43858.875</c:v>
                </c:pt>
                <c:pt idx="2705">
                  <c:v>43858.75</c:v>
                </c:pt>
                <c:pt idx="2706">
                  <c:v>43858.624999999993</c:v>
                </c:pt>
                <c:pt idx="2707">
                  <c:v>43858.5</c:v>
                </c:pt>
                <c:pt idx="2708">
                  <c:v>43858.375</c:v>
                </c:pt>
                <c:pt idx="2709">
                  <c:v>43858.25</c:v>
                </c:pt>
                <c:pt idx="2710">
                  <c:v>43858.124999999993</c:v>
                </c:pt>
                <c:pt idx="2711">
                  <c:v>43858</c:v>
                </c:pt>
                <c:pt idx="2712">
                  <c:v>43857.875</c:v>
                </c:pt>
                <c:pt idx="2713">
                  <c:v>43857.75</c:v>
                </c:pt>
                <c:pt idx="2714">
                  <c:v>43857.624999999993</c:v>
                </c:pt>
                <c:pt idx="2715">
                  <c:v>43857.5</c:v>
                </c:pt>
                <c:pt idx="2716">
                  <c:v>43857.375</c:v>
                </c:pt>
                <c:pt idx="2717">
                  <c:v>43857.25</c:v>
                </c:pt>
                <c:pt idx="2718">
                  <c:v>43857.124999999993</c:v>
                </c:pt>
                <c:pt idx="2719">
                  <c:v>43857</c:v>
                </c:pt>
                <c:pt idx="2720">
                  <c:v>43856.875</c:v>
                </c:pt>
                <c:pt idx="2721">
                  <c:v>43856.75</c:v>
                </c:pt>
                <c:pt idx="2722">
                  <c:v>43856.624999999993</c:v>
                </c:pt>
                <c:pt idx="2723">
                  <c:v>43856.5</c:v>
                </c:pt>
                <c:pt idx="2724">
                  <c:v>43856.375</c:v>
                </c:pt>
                <c:pt idx="2725">
                  <c:v>43856.25</c:v>
                </c:pt>
                <c:pt idx="2726">
                  <c:v>43856.124999999993</c:v>
                </c:pt>
                <c:pt idx="2727">
                  <c:v>43856</c:v>
                </c:pt>
                <c:pt idx="2728">
                  <c:v>43855.875</c:v>
                </c:pt>
                <c:pt idx="2729">
                  <c:v>43855.75</c:v>
                </c:pt>
                <c:pt idx="2730">
                  <c:v>43855.624999999993</c:v>
                </c:pt>
                <c:pt idx="2731">
                  <c:v>43855.5</c:v>
                </c:pt>
                <c:pt idx="2732">
                  <c:v>43855.375</c:v>
                </c:pt>
                <c:pt idx="2733">
                  <c:v>43855.25</c:v>
                </c:pt>
                <c:pt idx="2734">
                  <c:v>43855.124999999993</c:v>
                </c:pt>
                <c:pt idx="2735">
                  <c:v>43855</c:v>
                </c:pt>
                <c:pt idx="2736">
                  <c:v>43854.875</c:v>
                </c:pt>
                <c:pt idx="2737">
                  <c:v>43854.75</c:v>
                </c:pt>
                <c:pt idx="2738">
                  <c:v>43854.624999999993</c:v>
                </c:pt>
                <c:pt idx="2739">
                  <c:v>43854.5</c:v>
                </c:pt>
                <c:pt idx="2740">
                  <c:v>43854.375</c:v>
                </c:pt>
                <c:pt idx="2741">
                  <c:v>43854.25</c:v>
                </c:pt>
                <c:pt idx="2742">
                  <c:v>43854.124999999993</c:v>
                </c:pt>
                <c:pt idx="2743">
                  <c:v>43854</c:v>
                </c:pt>
                <c:pt idx="2744">
                  <c:v>43853.875</c:v>
                </c:pt>
                <c:pt idx="2745">
                  <c:v>43853.75</c:v>
                </c:pt>
                <c:pt idx="2746">
                  <c:v>43853.624999999993</c:v>
                </c:pt>
                <c:pt idx="2747">
                  <c:v>43853.5</c:v>
                </c:pt>
                <c:pt idx="2748">
                  <c:v>43853.375</c:v>
                </c:pt>
                <c:pt idx="2749">
                  <c:v>43853.25</c:v>
                </c:pt>
                <c:pt idx="2750">
                  <c:v>43853.124999999993</c:v>
                </c:pt>
                <c:pt idx="2751">
                  <c:v>43853</c:v>
                </c:pt>
                <c:pt idx="2752">
                  <c:v>43852.875</c:v>
                </c:pt>
                <c:pt idx="2753">
                  <c:v>43852.75</c:v>
                </c:pt>
                <c:pt idx="2754">
                  <c:v>43852.624999999993</c:v>
                </c:pt>
                <c:pt idx="2755">
                  <c:v>43852.5</c:v>
                </c:pt>
                <c:pt idx="2756">
                  <c:v>43852.375</c:v>
                </c:pt>
                <c:pt idx="2757">
                  <c:v>43852.25</c:v>
                </c:pt>
                <c:pt idx="2758">
                  <c:v>43852.124999999993</c:v>
                </c:pt>
                <c:pt idx="2759">
                  <c:v>43852</c:v>
                </c:pt>
                <c:pt idx="2760">
                  <c:v>43851.875</c:v>
                </c:pt>
                <c:pt idx="2761">
                  <c:v>43851.75</c:v>
                </c:pt>
                <c:pt idx="2762">
                  <c:v>43851.624999999993</c:v>
                </c:pt>
                <c:pt idx="2763">
                  <c:v>43851.5</c:v>
                </c:pt>
                <c:pt idx="2764">
                  <c:v>43851.375</c:v>
                </c:pt>
                <c:pt idx="2765">
                  <c:v>43851.25</c:v>
                </c:pt>
                <c:pt idx="2766">
                  <c:v>43851.124999999993</c:v>
                </c:pt>
                <c:pt idx="2767">
                  <c:v>43851</c:v>
                </c:pt>
                <c:pt idx="2768">
                  <c:v>43850.875</c:v>
                </c:pt>
                <c:pt idx="2769">
                  <c:v>43850.75</c:v>
                </c:pt>
                <c:pt idx="2770">
                  <c:v>43850.624999999993</c:v>
                </c:pt>
                <c:pt idx="2771">
                  <c:v>43850.5</c:v>
                </c:pt>
                <c:pt idx="2772">
                  <c:v>43850.375</c:v>
                </c:pt>
                <c:pt idx="2773">
                  <c:v>43850.25</c:v>
                </c:pt>
                <c:pt idx="2774">
                  <c:v>43850.124999999993</c:v>
                </c:pt>
                <c:pt idx="2775">
                  <c:v>43850</c:v>
                </c:pt>
                <c:pt idx="2776">
                  <c:v>43849.875</c:v>
                </c:pt>
                <c:pt idx="2777">
                  <c:v>43849.75</c:v>
                </c:pt>
                <c:pt idx="2778">
                  <c:v>43849.624999999993</c:v>
                </c:pt>
                <c:pt idx="2779">
                  <c:v>43849.5</c:v>
                </c:pt>
                <c:pt idx="2780">
                  <c:v>43849.375</c:v>
                </c:pt>
                <c:pt idx="2781">
                  <c:v>43849.25</c:v>
                </c:pt>
                <c:pt idx="2782">
                  <c:v>43849.124999999993</c:v>
                </c:pt>
                <c:pt idx="2783">
                  <c:v>43849</c:v>
                </c:pt>
                <c:pt idx="2784">
                  <c:v>43848.875</c:v>
                </c:pt>
                <c:pt idx="2785">
                  <c:v>43848.75</c:v>
                </c:pt>
                <c:pt idx="2786">
                  <c:v>43848.624999999993</c:v>
                </c:pt>
                <c:pt idx="2787">
                  <c:v>43848.5</c:v>
                </c:pt>
                <c:pt idx="2788">
                  <c:v>43848.375</c:v>
                </c:pt>
                <c:pt idx="2789">
                  <c:v>43848.25</c:v>
                </c:pt>
                <c:pt idx="2790">
                  <c:v>43848.124999999993</c:v>
                </c:pt>
                <c:pt idx="2791">
                  <c:v>43848</c:v>
                </c:pt>
                <c:pt idx="2792">
                  <c:v>43847.875</c:v>
                </c:pt>
                <c:pt idx="2793">
                  <c:v>43847.75</c:v>
                </c:pt>
                <c:pt idx="2794">
                  <c:v>43847.624999999993</c:v>
                </c:pt>
                <c:pt idx="2795">
                  <c:v>43847.5</c:v>
                </c:pt>
                <c:pt idx="2796">
                  <c:v>43847.375</c:v>
                </c:pt>
                <c:pt idx="2797">
                  <c:v>43847.25</c:v>
                </c:pt>
                <c:pt idx="2798">
                  <c:v>43847.124999999993</c:v>
                </c:pt>
                <c:pt idx="2799">
                  <c:v>43847</c:v>
                </c:pt>
                <c:pt idx="2800">
                  <c:v>43846.875</c:v>
                </c:pt>
                <c:pt idx="2801">
                  <c:v>43846.75</c:v>
                </c:pt>
                <c:pt idx="2802">
                  <c:v>43846.624999999993</c:v>
                </c:pt>
                <c:pt idx="2803">
                  <c:v>43846.5</c:v>
                </c:pt>
                <c:pt idx="2804">
                  <c:v>43846.375</c:v>
                </c:pt>
                <c:pt idx="2805">
                  <c:v>43846.25</c:v>
                </c:pt>
                <c:pt idx="2806">
                  <c:v>43846.124999999993</c:v>
                </c:pt>
                <c:pt idx="2807">
                  <c:v>43846</c:v>
                </c:pt>
                <c:pt idx="2808">
                  <c:v>43845.875</c:v>
                </c:pt>
                <c:pt idx="2809">
                  <c:v>43845.75</c:v>
                </c:pt>
                <c:pt idx="2810">
                  <c:v>43845.624999999993</c:v>
                </c:pt>
                <c:pt idx="2811">
                  <c:v>43845.5</c:v>
                </c:pt>
                <c:pt idx="2812">
                  <c:v>43845.375</c:v>
                </c:pt>
                <c:pt idx="2813">
                  <c:v>43845.25</c:v>
                </c:pt>
                <c:pt idx="2814">
                  <c:v>43845.124999999993</c:v>
                </c:pt>
                <c:pt idx="2815">
                  <c:v>43845</c:v>
                </c:pt>
                <c:pt idx="2816">
                  <c:v>43844.875</c:v>
                </c:pt>
                <c:pt idx="2817">
                  <c:v>43844.75</c:v>
                </c:pt>
                <c:pt idx="2818">
                  <c:v>43844.624999999993</c:v>
                </c:pt>
                <c:pt idx="2819">
                  <c:v>43844.5</c:v>
                </c:pt>
                <c:pt idx="2820">
                  <c:v>43844.375</c:v>
                </c:pt>
                <c:pt idx="2821">
                  <c:v>43844.25</c:v>
                </c:pt>
                <c:pt idx="2822">
                  <c:v>43844.124999999993</c:v>
                </c:pt>
                <c:pt idx="2823">
                  <c:v>43844</c:v>
                </c:pt>
                <c:pt idx="2824">
                  <c:v>43843.875</c:v>
                </c:pt>
                <c:pt idx="2825">
                  <c:v>43843.75</c:v>
                </c:pt>
                <c:pt idx="2826">
                  <c:v>43843.624999999993</c:v>
                </c:pt>
                <c:pt idx="2827">
                  <c:v>43843.5</c:v>
                </c:pt>
                <c:pt idx="2828">
                  <c:v>43843.375</c:v>
                </c:pt>
                <c:pt idx="2829">
                  <c:v>43843.25</c:v>
                </c:pt>
                <c:pt idx="2830">
                  <c:v>43843.124999999993</c:v>
                </c:pt>
                <c:pt idx="2831">
                  <c:v>43843</c:v>
                </c:pt>
                <c:pt idx="2832">
                  <c:v>43842.875</c:v>
                </c:pt>
                <c:pt idx="2833">
                  <c:v>43842.75</c:v>
                </c:pt>
                <c:pt idx="2834">
                  <c:v>43842.624999999993</c:v>
                </c:pt>
                <c:pt idx="2835">
                  <c:v>43842.5</c:v>
                </c:pt>
                <c:pt idx="2836">
                  <c:v>43842.375</c:v>
                </c:pt>
                <c:pt idx="2837">
                  <c:v>43842.25</c:v>
                </c:pt>
                <c:pt idx="2838">
                  <c:v>43842.124999999993</c:v>
                </c:pt>
                <c:pt idx="2839">
                  <c:v>43842</c:v>
                </c:pt>
                <c:pt idx="2840">
                  <c:v>43841.875</c:v>
                </c:pt>
                <c:pt idx="2841">
                  <c:v>43841.75</c:v>
                </c:pt>
                <c:pt idx="2842">
                  <c:v>43841.624999999993</c:v>
                </c:pt>
                <c:pt idx="2843">
                  <c:v>43841.5</c:v>
                </c:pt>
                <c:pt idx="2844">
                  <c:v>43841.375</c:v>
                </c:pt>
                <c:pt idx="2845">
                  <c:v>43841.25</c:v>
                </c:pt>
                <c:pt idx="2846">
                  <c:v>43841.124999999993</c:v>
                </c:pt>
                <c:pt idx="2847">
                  <c:v>43841</c:v>
                </c:pt>
                <c:pt idx="2848">
                  <c:v>43840.875</c:v>
                </c:pt>
                <c:pt idx="2849">
                  <c:v>43840.75</c:v>
                </c:pt>
                <c:pt idx="2850">
                  <c:v>43840.624999999993</c:v>
                </c:pt>
                <c:pt idx="2851">
                  <c:v>43840.5</c:v>
                </c:pt>
                <c:pt idx="2852">
                  <c:v>43840.375</c:v>
                </c:pt>
                <c:pt idx="2853">
                  <c:v>43840.25</c:v>
                </c:pt>
                <c:pt idx="2854">
                  <c:v>43840.124999999993</c:v>
                </c:pt>
                <c:pt idx="2855">
                  <c:v>43840</c:v>
                </c:pt>
                <c:pt idx="2856">
                  <c:v>43839.875</c:v>
                </c:pt>
                <c:pt idx="2857">
                  <c:v>43839.75</c:v>
                </c:pt>
                <c:pt idx="2858">
                  <c:v>43839.624999999993</c:v>
                </c:pt>
                <c:pt idx="2859">
                  <c:v>43839.5</c:v>
                </c:pt>
                <c:pt idx="2860">
                  <c:v>43839.375</c:v>
                </c:pt>
                <c:pt idx="2861">
                  <c:v>43839.25</c:v>
                </c:pt>
                <c:pt idx="2862">
                  <c:v>43839.124999999993</c:v>
                </c:pt>
                <c:pt idx="2863">
                  <c:v>43839</c:v>
                </c:pt>
                <c:pt idx="2864">
                  <c:v>43838.875</c:v>
                </c:pt>
                <c:pt idx="2865">
                  <c:v>43838.75</c:v>
                </c:pt>
                <c:pt idx="2866">
                  <c:v>43838.624999999993</c:v>
                </c:pt>
                <c:pt idx="2867">
                  <c:v>43838.5</c:v>
                </c:pt>
                <c:pt idx="2868">
                  <c:v>43838.375</c:v>
                </c:pt>
                <c:pt idx="2869">
                  <c:v>43838.25</c:v>
                </c:pt>
                <c:pt idx="2870">
                  <c:v>43838.124999999993</c:v>
                </c:pt>
                <c:pt idx="2871">
                  <c:v>43838</c:v>
                </c:pt>
                <c:pt idx="2872">
                  <c:v>43837.875</c:v>
                </c:pt>
                <c:pt idx="2873">
                  <c:v>43837.75</c:v>
                </c:pt>
                <c:pt idx="2874">
                  <c:v>43837.624999999993</c:v>
                </c:pt>
                <c:pt idx="2875">
                  <c:v>43837.5</c:v>
                </c:pt>
                <c:pt idx="2876">
                  <c:v>43837.375</c:v>
                </c:pt>
                <c:pt idx="2877">
                  <c:v>43837.25</c:v>
                </c:pt>
                <c:pt idx="2878">
                  <c:v>43837.124999999993</c:v>
                </c:pt>
                <c:pt idx="2879">
                  <c:v>43837</c:v>
                </c:pt>
                <c:pt idx="2880">
                  <c:v>43836.875</c:v>
                </c:pt>
                <c:pt idx="2881">
                  <c:v>43836.75</c:v>
                </c:pt>
                <c:pt idx="2882">
                  <c:v>43836.624999999993</c:v>
                </c:pt>
                <c:pt idx="2883">
                  <c:v>43836.5</c:v>
                </c:pt>
                <c:pt idx="2884">
                  <c:v>43836.375</c:v>
                </c:pt>
                <c:pt idx="2885">
                  <c:v>43836.25</c:v>
                </c:pt>
                <c:pt idx="2886">
                  <c:v>43836.124999999993</c:v>
                </c:pt>
                <c:pt idx="2887">
                  <c:v>43836</c:v>
                </c:pt>
                <c:pt idx="2888">
                  <c:v>43835.875</c:v>
                </c:pt>
                <c:pt idx="2889">
                  <c:v>43835.75</c:v>
                </c:pt>
                <c:pt idx="2890">
                  <c:v>43835.624999999993</c:v>
                </c:pt>
                <c:pt idx="2891">
                  <c:v>43835.5</c:v>
                </c:pt>
                <c:pt idx="2892">
                  <c:v>43835.375</c:v>
                </c:pt>
                <c:pt idx="2893">
                  <c:v>43835.25</c:v>
                </c:pt>
                <c:pt idx="2894">
                  <c:v>43835.124999999993</c:v>
                </c:pt>
                <c:pt idx="2895">
                  <c:v>43835</c:v>
                </c:pt>
                <c:pt idx="2896">
                  <c:v>43834.875</c:v>
                </c:pt>
                <c:pt idx="2897">
                  <c:v>43834.75</c:v>
                </c:pt>
                <c:pt idx="2898">
                  <c:v>43834.624999999993</c:v>
                </c:pt>
                <c:pt idx="2899">
                  <c:v>43834.5</c:v>
                </c:pt>
                <c:pt idx="2900">
                  <c:v>43834.375</c:v>
                </c:pt>
                <c:pt idx="2901">
                  <c:v>43834.25</c:v>
                </c:pt>
                <c:pt idx="2902">
                  <c:v>43834.124999999993</c:v>
                </c:pt>
                <c:pt idx="2903">
                  <c:v>43834</c:v>
                </c:pt>
                <c:pt idx="2904">
                  <c:v>43833.875</c:v>
                </c:pt>
                <c:pt idx="2905">
                  <c:v>43833.75</c:v>
                </c:pt>
                <c:pt idx="2906">
                  <c:v>43833.624999999993</c:v>
                </c:pt>
                <c:pt idx="2907">
                  <c:v>43833.5</c:v>
                </c:pt>
                <c:pt idx="2908">
                  <c:v>43833.375</c:v>
                </c:pt>
                <c:pt idx="2909">
                  <c:v>43833.25</c:v>
                </c:pt>
                <c:pt idx="2910">
                  <c:v>43833.124999999993</c:v>
                </c:pt>
                <c:pt idx="2911">
                  <c:v>43833</c:v>
                </c:pt>
                <c:pt idx="2912">
                  <c:v>43832.875</c:v>
                </c:pt>
                <c:pt idx="2913">
                  <c:v>43832.75</c:v>
                </c:pt>
                <c:pt idx="2914">
                  <c:v>43832.624999999993</c:v>
                </c:pt>
                <c:pt idx="2915">
                  <c:v>43832.5</c:v>
                </c:pt>
                <c:pt idx="2916">
                  <c:v>43832.375</c:v>
                </c:pt>
                <c:pt idx="2917">
                  <c:v>43832.25</c:v>
                </c:pt>
                <c:pt idx="2918">
                  <c:v>43832.124999999993</c:v>
                </c:pt>
                <c:pt idx="2919">
                  <c:v>43832</c:v>
                </c:pt>
                <c:pt idx="2920">
                  <c:v>43831.875</c:v>
                </c:pt>
                <c:pt idx="2921">
                  <c:v>43831.75</c:v>
                </c:pt>
                <c:pt idx="2922">
                  <c:v>43831.624999999993</c:v>
                </c:pt>
                <c:pt idx="2923">
                  <c:v>43831.5</c:v>
                </c:pt>
                <c:pt idx="2924">
                  <c:v>43831.375</c:v>
                </c:pt>
                <c:pt idx="2925">
                  <c:v>43831.25</c:v>
                </c:pt>
                <c:pt idx="2926">
                  <c:v>43831.124999999993</c:v>
                </c:pt>
                <c:pt idx="2927">
                  <c:v>43831</c:v>
                </c:pt>
                <c:pt idx="2928">
                  <c:v>43830.875</c:v>
                </c:pt>
                <c:pt idx="2929">
                  <c:v>43830.75</c:v>
                </c:pt>
                <c:pt idx="2930">
                  <c:v>43830.624999999993</c:v>
                </c:pt>
                <c:pt idx="2931">
                  <c:v>43830.5</c:v>
                </c:pt>
                <c:pt idx="2932">
                  <c:v>43830.375</c:v>
                </c:pt>
                <c:pt idx="2933">
                  <c:v>43830.25</c:v>
                </c:pt>
                <c:pt idx="2934">
                  <c:v>43830.124999999993</c:v>
                </c:pt>
                <c:pt idx="2935">
                  <c:v>43830</c:v>
                </c:pt>
                <c:pt idx="2936">
                  <c:v>43829.875</c:v>
                </c:pt>
                <c:pt idx="2937">
                  <c:v>43829.75</c:v>
                </c:pt>
                <c:pt idx="2938">
                  <c:v>43829.624999999993</c:v>
                </c:pt>
                <c:pt idx="2939">
                  <c:v>43829.5</c:v>
                </c:pt>
                <c:pt idx="2940">
                  <c:v>43829.375</c:v>
                </c:pt>
                <c:pt idx="2941">
                  <c:v>43829.25</c:v>
                </c:pt>
                <c:pt idx="2942">
                  <c:v>43829.124999999993</c:v>
                </c:pt>
                <c:pt idx="2943">
                  <c:v>43829</c:v>
                </c:pt>
                <c:pt idx="2944">
                  <c:v>43828.875</c:v>
                </c:pt>
                <c:pt idx="2945">
                  <c:v>43828.75</c:v>
                </c:pt>
                <c:pt idx="2946">
                  <c:v>43828.624999999993</c:v>
                </c:pt>
                <c:pt idx="2947">
                  <c:v>43828.5</c:v>
                </c:pt>
                <c:pt idx="2948">
                  <c:v>43828.375</c:v>
                </c:pt>
                <c:pt idx="2949">
                  <c:v>43828.25</c:v>
                </c:pt>
                <c:pt idx="2950">
                  <c:v>43828.124999999993</c:v>
                </c:pt>
                <c:pt idx="2951">
                  <c:v>43828</c:v>
                </c:pt>
                <c:pt idx="2952">
                  <c:v>43827.875</c:v>
                </c:pt>
                <c:pt idx="2953">
                  <c:v>43827.75</c:v>
                </c:pt>
                <c:pt idx="2954">
                  <c:v>43827.624999999993</c:v>
                </c:pt>
                <c:pt idx="2955">
                  <c:v>43827.5</c:v>
                </c:pt>
                <c:pt idx="2956">
                  <c:v>43827.375</c:v>
                </c:pt>
                <c:pt idx="2957">
                  <c:v>43827.25</c:v>
                </c:pt>
                <c:pt idx="2958">
                  <c:v>43827.124999999993</c:v>
                </c:pt>
                <c:pt idx="2959">
                  <c:v>43827</c:v>
                </c:pt>
                <c:pt idx="2960">
                  <c:v>43826.875</c:v>
                </c:pt>
                <c:pt idx="2961">
                  <c:v>43826.75</c:v>
                </c:pt>
                <c:pt idx="2962">
                  <c:v>43826.624999999993</c:v>
                </c:pt>
                <c:pt idx="2963">
                  <c:v>43826.5</c:v>
                </c:pt>
                <c:pt idx="2964">
                  <c:v>43826.375</c:v>
                </c:pt>
                <c:pt idx="2965">
                  <c:v>43826.25</c:v>
                </c:pt>
                <c:pt idx="2966">
                  <c:v>43826.124999999993</c:v>
                </c:pt>
                <c:pt idx="2967">
                  <c:v>43826</c:v>
                </c:pt>
                <c:pt idx="2968">
                  <c:v>43825.875</c:v>
                </c:pt>
                <c:pt idx="2969">
                  <c:v>43825.75</c:v>
                </c:pt>
                <c:pt idx="2970">
                  <c:v>43825.624999999993</c:v>
                </c:pt>
                <c:pt idx="2971">
                  <c:v>43825.5</c:v>
                </c:pt>
                <c:pt idx="2972">
                  <c:v>43825.375</c:v>
                </c:pt>
                <c:pt idx="2973">
                  <c:v>43825.25</c:v>
                </c:pt>
                <c:pt idx="2974">
                  <c:v>43825.124999999993</c:v>
                </c:pt>
                <c:pt idx="2975">
                  <c:v>43825</c:v>
                </c:pt>
                <c:pt idx="2976">
                  <c:v>43824.875</c:v>
                </c:pt>
                <c:pt idx="2977">
                  <c:v>43824.75</c:v>
                </c:pt>
                <c:pt idx="2978">
                  <c:v>43824.624999999993</c:v>
                </c:pt>
                <c:pt idx="2979">
                  <c:v>43824.5</c:v>
                </c:pt>
                <c:pt idx="2980">
                  <c:v>43824.375</c:v>
                </c:pt>
                <c:pt idx="2981">
                  <c:v>43824.25</c:v>
                </c:pt>
                <c:pt idx="2982">
                  <c:v>43824.124999999993</c:v>
                </c:pt>
                <c:pt idx="2983">
                  <c:v>43824</c:v>
                </c:pt>
                <c:pt idx="2984">
                  <c:v>43823.875</c:v>
                </c:pt>
                <c:pt idx="2985">
                  <c:v>43823.75</c:v>
                </c:pt>
                <c:pt idx="2986">
                  <c:v>43823.624999999993</c:v>
                </c:pt>
                <c:pt idx="2987">
                  <c:v>43823.5</c:v>
                </c:pt>
                <c:pt idx="2988">
                  <c:v>43823.375</c:v>
                </c:pt>
                <c:pt idx="2989">
                  <c:v>43823.25</c:v>
                </c:pt>
                <c:pt idx="2990">
                  <c:v>43823.124999999993</c:v>
                </c:pt>
                <c:pt idx="2991">
                  <c:v>43823</c:v>
                </c:pt>
                <c:pt idx="2992">
                  <c:v>43822.875</c:v>
                </c:pt>
                <c:pt idx="2993">
                  <c:v>43822.75</c:v>
                </c:pt>
                <c:pt idx="2994">
                  <c:v>43822.624999999993</c:v>
                </c:pt>
                <c:pt idx="2995">
                  <c:v>43822.5</c:v>
                </c:pt>
                <c:pt idx="2996">
                  <c:v>43822.375</c:v>
                </c:pt>
                <c:pt idx="2997">
                  <c:v>43822.25</c:v>
                </c:pt>
                <c:pt idx="2998">
                  <c:v>43822.124999999993</c:v>
                </c:pt>
                <c:pt idx="2999">
                  <c:v>43822</c:v>
                </c:pt>
                <c:pt idx="3000">
                  <c:v>43821.875</c:v>
                </c:pt>
                <c:pt idx="3001">
                  <c:v>43821.75</c:v>
                </c:pt>
                <c:pt idx="3002">
                  <c:v>43821.624999999993</c:v>
                </c:pt>
                <c:pt idx="3003">
                  <c:v>43821.5</c:v>
                </c:pt>
                <c:pt idx="3004">
                  <c:v>43821.375</c:v>
                </c:pt>
                <c:pt idx="3005">
                  <c:v>43821.25</c:v>
                </c:pt>
                <c:pt idx="3006">
                  <c:v>43821.124999999993</c:v>
                </c:pt>
                <c:pt idx="3007">
                  <c:v>43821</c:v>
                </c:pt>
                <c:pt idx="3008">
                  <c:v>43820.875</c:v>
                </c:pt>
                <c:pt idx="3009">
                  <c:v>43820.75</c:v>
                </c:pt>
                <c:pt idx="3010">
                  <c:v>43820.624999999993</c:v>
                </c:pt>
                <c:pt idx="3011">
                  <c:v>43820.5</c:v>
                </c:pt>
                <c:pt idx="3012">
                  <c:v>43820.375</c:v>
                </c:pt>
                <c:pt idx="3013">
                  <c:v>43820.25</c:v>
                </c:pt>
                <c:pt idx="3014">
                  <c:v>43820.124999999993</c:v>
                </c:pt>
                <c:pt idx="3015">
                  <c:v>43820</c:v>
                </c:pt>
                <c:pt idx="3016">
                  <c:v>43819.875</c:v>
                </c:pt>
                <c:pt idx="3017">
                  <c:v>43819.75</c:v>
                </c:pt>
                <c:pt idx="3018">
                  <c:v>43819.624999999993</c:v>
                </c:pt>
                <c:pt idx="3019">
                  <c:v>43819.5</c:v>
                </c:pt>
                <c:pt idx="3020">
                  <c:v>43819.375</c:v>
                </c:pt>
                <c:pt idx="3021">
                  <c:v>43819.25</c:v>
                </c:pt>
                <c:pt idx="3022">
                  <c:v>43819.124999999993</c:v>
                </c:pt>
                <c:pt idx="3023">
                  <c:v>43819</c:v>
                </c:pt>
                <c:pt idx="3024">
                  <c:v>43818.875</c:v>
                </c:pt>
                <c:pt idx="3025">
                  <c:v>43818.75</c:v>
                </c:pt>
                <c:pt idx="3026">
                  <c:v>43818.624999999993</c:v>
                </c:pt>
                <c:pt idx="3027">
                  <c:v>43818.5</c:v>
                </c:pt>
                <c:pt idx="3028">
                  <c:v>43818.375</c:v>
                </c:pt>
                <c:pt idx="3029">
                  <c:v>43818.25</c:v>
                </c:pt>
                <c:pt idx="3030">
                  <c:v>43818.124999999993</c:v>
                </c:pt>
                <c:pt idx="3031">
                  <c:v>43818</c:v>
                </c:pt>
                <c:pt idx="3032">
                  <c:v>43817.875</c:v>
                </c:pt>
                <c:pt idx="3033">
                  <c:v>43817.75</c:v>
                </c:pt>
                <c:pt idx="3034">
                  <c:v>43817.624999999993</c:v>
                </c:pt>
                <c:pt idx="3035">
                  <c:v>43817.5</c:v>
                </c:pt>
                <c:pt idx="3036">
                  <c:v>43817.375</c:v>
                </c:pt>
                <c:pt idx="3037">
                  <c:v>43817.25</c:v>
                </c:pt>
                <c:pt idx="3038">
                  <c:v>43817.124999999993</c:v>
                </c:pt>
                <c:pt idx="3039">
                  <c:v>43817</c:v>
                </c:pt>
                <c:pt idx="3040">
                  <c:v>43816.875</c:v>
                </c:pt>
                <c:pt idx="3041">
                  <c:v>43816.75</c:v>
                </c:pt>
                <c:pt idx="3042">
                  <c:v>43816.624999999993</c:v>
                </c:pt>
                <c:pt idx="3043">
                  <c:v>43816.5</c:v>
                </c:pt>
                <c:pt idx="3044">
                  <c:v>43816.375</c:v>
                </c:pt>
                <c:pt idx="3045">
                  <c:v>43816.25</c:v>
                </c:pt>
                <c:pt idx="3046">
                  <c:v>43816.124999999993</c:v>
                </c:pt>
                <c:pt idx="3047">
                  <c:v>43816</c:v>
                </c:pt>
                <c:pt idx="3048">
                  <c:v>43815.875</c:v>
                </c:pt>
                <c:pt idx="3049">
                  <c:v>43815.75</c:v>
                </c:pt>
                <c:pt idx="3050">
                  <c:v>43815.624999999993</c:v>
                </c:pt>
                <c:pt idx="3051">
                  <c:v>43815.5</c:v>
                </c:pt>
                <c:pt idx="3052">
                  <c:v>43815.375</c:v>
                </c:pt>
                <c:pt idx="3053">
                  <c:v>43815.25</c:v>
                </c:pt>
                <c:pt idx="3054">
                  <c:v>43815.124999999993</c:v>
                </c:pt>
                <c:pt idx="3055">
                  <c:v>43815</c:v>
                </c:pt>
                <c:pt idx="3056">
                  <c:v>43814.875</c:v>
                </c:pt>
                <c:pt idx="3057">
                  <c:v>43814.75</c:v>
                </c:pt>
                <c:pt idx="3058">
                  <c:v>43814.624999999993</c:v>
                </c:pt>
                <c:pt idx="3059">
                  <c:v>43814.5</c:v>
                </c:pt>
                <c:pt idx="3060">
                  <c:v>43814.375</c:v>
                </c:pt>
                <c:pt idx="3061">
                  <c:v>43814.25</c:v>
                </c:pt>
                <c:pt idx="3062">
                  <c:v>43814.124999999993</c:v>
                </c:pt>
                <c:pt idx="3063">
                  <c:v>43814</c:v>
                </c:pt>
                <c:pt idx="3064">
                  <c:v>43813.875</c:v>
                </c:pt>
                <c:pt idx="3065">
                  <c:v>43813.75</c:v>
                </c:pt>
                <c:pt idx="3066">
                  <c:v>43813.624999999993</c:v>
                </c:pt>
                <c:pt idx="3067">
                  <c:v>43813.5</c:v>
                </c:pt>
                <c:pt idx="3068">
                  <c:v>43813.375</c:v>
                </c:pt>
                <c:pt idx="3069">
                  <c:v>43813.25</c:v>
                </c:pt>
                <c:pt idx="3070">
                  <c:v>43813.124999999993</c:v>
                </c:pt>
                <c:pt idx="3071">
                  <c:v>43813</c:v>
                </c:pt>
                <c:pt idx="3072">
                  <c:v>43812.875</c:v>
                </c:pt>
                <c:pt idx="3073">
                  <c:v>43812.75</c:v>
                </c:pt>
                <c:pt idx="3074">
                  <c:v>43812.624999999993</c:v>
                </c:pt>
                <c:pt idx="3075">
                  <c:v>43812.5</c:v>
                </c:pt>
                <c:pt idx="3076">
                  <c:v>43812.375</c:v>
                </c:pt>
                <c:pt idx="3077">
                  <c:v>43812.25</c:v>
                </c:pt>
                <c:pt idx="3078">
                  <c:v>43812.124999999993</c:v>
                </c:pt>
                <c:pt idx="3079">
                  <c:v>43812</c:v>
                </c:pt>
                <c:pt idx="3080">
                  <c:v>43811.875</c:v>
                </c:pt>
                <c:pt idx="3081">
                  <c:v>43811.75</c:v>
                </c:pt>
                <c:pt idx="3082">
                  <c:v>43811.624999999993</c:v>
                </c:pt>
                <c:pt idx="3083">
                  <c:v>43811.5</c:v>
                </c:pt>
                <c:pt idx="3084">
                  <c:v>43811.375</c:v>
                </c:pt>
                <c:pt idx="3085">
                  <c:v>43811.25</c:v>
                </c:pt>
                <c:pt idx="3086">
                  <c:v>43811.124999999993</c:v>
                </c:pt>
                <c:pt idx="3087">
                  <c:v>43811</c:v>
                </c:pt>
                <c:pt idx="3088">
                  <c:v>43810.875</c:v>
                </c:pt>
                <c:pt idx="3089">
                  <c:v>43810.75</c:v>
                </c:pt>
                <c:pt idx="3090">
                  <c:v>43810.624999999993</c:v>
                </c:pt>
                <c:pt idx="3091">
                  <c:v>43810.5</c:v>
                </c:pt>
                <c:pt idx="3092">
                  <c:v>43810.375</c:v>
                </c:pt>
                <c:pt idx="3093">
                  <c:v>43810.25</c:v>
                </c:pt>
                <c:pt idx="3094">
                  <c:v>43810.124999999993</c:v>
                </c:pt>
                <c:pt idx="3095">
                  <c:v>43810</c:v>
                </c:pt>
                <c:pt idx="3096">
                  <c:v>43809.875</c:v>
                </c:pt>
                <c:pt idx="3097">
                  <c:v>43809.75</c:v>
                </c:pt>
                <c:pt idx="3098">
                  <c:v>43809.624999999993</c:v>
                </c:pt>
                <c:pt idx="3099">
                  <c:v>43809.5</c:v>
                </c:pt>
                <c:pt idx="3100">
                  <c:v>43809.375</c:v>
                </c:pt>
                <c:pt idx="3101">
                  <c:v>43809.25</c:v>
                </c:pt>
                <c:pt idx="3102">
                  <c:v>43809.124999999993</c:v>
                </c:pt>
                <c:pt idx="3103">
                  <c:v>43809</c:v>
                </c:pt>
                <c:pt idx="3104">
                  <c:v>43808.875</c:v>
                </c:pt>
                <c:pt idx="3105">
                  <c:v>43808.75</c:v>
                </c:pt>
                <c:pt idx="3106">
                  <c:v>43808.624999999993</c:v>
                </c:pt>
                <c:pt idx="3107">
                  <c:v>43808.5</c:v>
                </c:pt>
                <c:pt idx="3108">
                  <c:v>43808.375</c:v>
                </c:pt>
                <c:pt idx="3109">
                  <c:v>43808.25</c:v>
                </c:pt>
                <c:pt idx="3110">
                  <c:v>43808.124999999993</c:v>
                </c:pt>
                <c:pt idx="3111">
                  <c:v>43808</c:v>
                </c:pt>
                <c:pt idx="3112">
                  <c:v>43807.875</c:v>
                </c:pt>
                <c:pt idx="3113">
                  <c:v>43807.75</c:v>
                </c:pt>
                <c:pt idx="3114">
                  <c:v>43807.624999999993</c:v>
                </c:pt>
                <c:pt idx="3115">
                  <c:v>43807.5</c:v>
                </c:pt>
                <c:pt idx="3116">
                  <c:v>43807.375</c:v>
                </c:pt>
                <c:pt idx="3117">
                  <c:v>43807.25</c:v>
                </c:pt>
                <c:pt idx="3118">
                  <c:v>43807.124999999993</c:v>
                </c:pt>
                <c:pt idx="3119">
                  <c:v>43807</c:v>
                </c:pt>
                <c:pt idx="3120">
                  <c:v>43806.875</c:v>
                </c:pt>
                <c:pt idx="3121">
                  <c:v>43806.75</c:v>
                </c:pt>
                <c:pt idx="3122">
                  <c:v>43806.624999999993</c:v>
                </c:pt>
                <c:pt idx="3123">
                  <c:v>43806.5</c:v>
                </c:pt>
                <c:pt idx="3124">
                  <c:v>43806.375</c:v>
                </c:pt>
                <c:pt idx="3125">
                  <c:v>43806.25</c:v>
                </c:pt>
                <c:pt idx="3126">
                  <c:v>43806.124999999993</c:v>
                </c:pt>
                <c:pt idx="3127">
                  <c:v>43806</c:v>
                </c:pt>
                <c:pt idx="3128">
                  <c:v>43805.875</c:v>
                </c:pt>
                <c:pt idx="3129">
                  <c:v>43805.75</c:v>
                </c:pt>
                <c:pt idx="3130">
                  <c:v>43805.624999999993</c:v>
                </c:pt>
                <c:pt idx="3131">
                  <c:v>43805.375</c:v>
                </c:pt>
                <c:pt idx="3132">
                  <c:v>43805.25</c:v>
                </c:pt>
                <c:pt idx="3133">
                  <c:v>43805.124999999993</c:v>
                </c:pt>
                <c:pt idx="3134">
                  <c:v>43805</c:v>
                </c:pt>
                <c:pt idx="3135">
                  <c:v>43804.875</c:v>
                </c:pt>
                <c:pt idx="3136">
                  <c:v>43804.75</c:v>
                </c:pt>
                <c:pt idx="3137">
                  <c:v>43804.624999999993</c:v>
                </c:pt>
                <c:pt idx="3138">
                  <c:v>43804.5</c:v>
                </c:pt>
                <c:pt idx="3139">
                  <c:v>43804.375</c:v>
                </c:pt>
                <c:pt idx="3140">
                  <c:v>43804.25</c:v>
                </c:pt>
                <c:pt idx="3141">
                  <c:v>43804.124999999993</c:v>
                </c:pt>
                <c:pt idx="3142">
                  <c:v>43804</c:v>
                </c:pt>
                <c:pt idx="3143">
                  <c:v>43803.875</c:v>
                </c:pt>
                <c:pt idx="3144">
                  <c:v>43803.75</c:v>
                </c:pt>
                <c:pt idx="3145">
                  <c:v>43803.624999999993</c:v>
                </c:pt>
                <c:pt idx="3146">
                  <c:v>43803.5</c:v>
                </c:pt>
                <c:pt idx="3147">
                  <c:v>43803.375</c:v>
                </c:pt>
                <c:pt idx="3148">
                  <c:v>43803.25</c:v>
                </c:pt>
                <c:pt idx="3149">
                  <c:v>43803.124999999993</c:v>
                </c:pt>
                <c:pt idx="3150">
                  <c:v>43803</c:v>
                </c:pt>
                <c:pt idx="3151">
                  <c:v>43802.875</c:v>
                </c:pt>
                <c:pt idx="3152">
                  <c:v>43802.75</c:v>
                </c:pt>
                <c:pt idx="3153">
                  <c:v>43802.624999999993</c:v>
                </c:pt>
                <c:pt idx="3154">
                  <c:v>43802.5</c:v>
                </c:pt>
                <c:pt idx="3155">
                  <c:v>43802.375</c:v>
                </c:pt>
                <c:pt idx="3156">
                  <c:v>43802.25</c:v>
                </c:pt>
                <c:pt idx="3157">
                  <c:v>43802.124999999993</c:v>
                </c:pt>
                <c:pt idx="3158">
                  <c:v>43802</c:v>
                </c:pt>
                <c:pt idx="3159">
                  <c:v>43801.875</c:v>
                </c:pt>
                <c:pt idx="3160">
                  <c:v>43801.75</c:v>
                </c:pt>
                <c:pt idx="3161">
                  <c:v>43801.624999999993</c:v>
                </c:pt>
                <c:pt idx="3162">
                  <c:v>43801.5</c:v>
                </c:pt>
                <c:pt idx="3163">
                  <c:v>43801.375</c:v>
                </c:pt>
                <c:pt idx="3164">
                  <c:v>43801.25</c:v>
                </c:pt>
                <c:pt idx="3165">
                  <c:v>43801.124999999993</c:v>
                </c:pt>
                <c:pt idx="3166">
                  <c:v>43801</c:v>
                </c:pt>
                <c:pt idx="3167">
                  <c:v>43800.875</c:v>
                </c:pt>
                <c:pt idx="3168">
                  <c:v>43800.75</c:v>
                </c:pt>
                <c:pt idx="3169">
                  <c:v>43800.624999999993</c:v>
                </c:pt>
                <c:pt idx="3170">
                  <c:v>43800.5</c:v>
                </c:pt>
                <c:pt idx="3171">
                  <c:v>43800.375</c:v>
                </c:pt>
                <c:pt idx="3172">
                  <c:v>43800.25</c:v>
                </c:pt>
                <c:pt idx="3173">
                  <c:v>43800.124999999993</c:v>
                </c:pt>
                <c:pt idx="3174">
                  <c:v>43800</c:v>
                </c:pt>
                <c:pt idx="3175">
                  <c:v>43799.875</c:v>
                </c:pt>
                <c:pt idx="3176">
                  <c:v>43799.75</c:v>
                </c:pt>
                <c:pt idx="3177">
                  <c:v>43799.624999999993</c:v>
                </c:pt>
                <c:pt idx="3178">
                  <c:v>43799.5</c:v>
                </c:pt>
                <c:pt idx="3179">
                  <c:v>43799.375</c:v>
                </c:pt>
                <c:pt idx="3180">
                  <c:v>43799.25</c:v>
                </c:pt>
                <c:pt idx="3181">
                  <c:v>43799.124999999993</c:v>
                </c:pt>
                <c:pt idx="3182">
                  <c:v>43799</c:v>
                </c:pt>
                <c:pt idx="3183">
                  <c:v>43798.875</c:v>
                </c:pt>
                <c:pt idx="3184">
                  <c:v>43798.75</c:v>
                </c:pt>
                <c:pt idx="3185">
                  <c:v>43798.624999999993</c:v>
                </c:pt>
                <c:pt idx="3186">
                  <c:v>43798.5</c:v>
                </c:pt>
                <c:pt idx="3187">
                  <c:v>43798.375</c:v>
                </c:pt>
                <c:pt idx="3188">
                  <c:v>43798.25</c:v>
                </c:pt>
                <c:pt idx="3189">
                  <c:v>43798.124999999993</c:v>
                </c:pt>
                <c:pt idx="3190">
                  <c:v>43798</c:v>
                </c:pt>
                <c:pt idx="3191">
                  <c:v>43797.875</c:v>
                </c:pt>
                <c:pt idx="3192">
                  <c:v>43797.75</c:v>
                </c:pt>
                <c:pt idx="3193">
                  <c:v>43797.624999999993</c:v>
                </c:pt>
                <c:pt idx="3194">
                  <c:v>43797.5</c:v>
                </c:pt>
                <c:pt idx="3195">
                  <c:v>43797.375</c:v>
                </c:pt>
                <c:pt idx="3196">
                  <c:v>43797.25</c:v>
                </c:pt>
                <c:pt idx="3197">
                  <c:v>43797.124999999993</c:v>
                </c:pt>
                <c:pt idx="3198">
                  <c:v>43797</c:v>
                </c:pt>
                <c:pt idx="3199">
                  <c:v>43796.875</c:v>
                </c:pt>
                <c:pt idx="3200">
                  <c:v>43796.75</c:v>
                </c:pt>
                <c:pt idx="3201">
                  <c:v>43796.624999999993</c:v>
                </c:pt>
                <c:pt idx="3202">
                  <c:v>43796.5</c:v>
                </c:pt>
                <c:pt idx="3203">
                  <c:v>43796.375</c:v>
                </c:pt>
                <c:pt idx="3204">
                  <c:v>43796.25</c:v>
                </c:pt>
                <c:pt idx="3205">
                  <c:v>43796.124999999993</c:v>
                </c:pt>
                <c:pt idx="3206">
                  <c:v>43796</c:v>
                </c:pt>
                <c:pt idx="3207">
                  <c:v>43795.875</c:v>
                </c:pt>
                <c:pt idx="3208">
                  <c:v>43795.75</c:v>
                </c:pt>
                <c:pt idx="3209">
                  <c:v>43795.624999999993</c:v>
                </c:pt>
                <c:pt idx="3210">
                  <c:v>43795.5</c:v>
                </c:pt>
                <c:pt idx="3211">
                  <c:v>43795.375</c:v>
                </c:pt>
                <c:pt idx="3212">
                  <c:v>43795.25</c:v>
                </c:pt>
                <c:pt idx="3213">
                  <c:v>43795.124999999993</c:v>
                </c:pt>
                <c:pt idx="3214">
                  <c:v>43795</c:v>
                </c:pt>
                <c:pt idx="3215">
                  <c:v>43794.875</c:v>
                </c:pt>
                <c:pt idx="3216">
                  <c:v>43794.75</c:v>
                </c:pt>
                <c:pt idx="3217">
                  <c:v>43794.624999999993</c:v>
                </c:pt>
                <c:pt idx="3218">
                  <c:v>43794.5</c:v>
                </c:pt>
                <c:pt idx="3219">
                  <c:v>43794.375</c:v>
                </c:pt>
                <c:pt idx="3220">
                  <c:v>43794.25</c:v>
                </c:pt>
                <c:pt idx="3221">
                  <c:v>43794.124999999993</c:v>
                </c:pt>
                <c:pt idx="3222">
                  <c:v>43794</c:v>
                </c:pt>
                <c:pt idx="3223">
                  <c:v>43793.875</c:v>
                </c:pt>
                <c:pt idx="3224">
                  <c:v>43793.75</c:v>
                </c:pt>
                <c:pt idx="3225">
                  <c:v>43793.624999999993</c:v>
                </c:pt>
                <c:pt idx="3226">
                  <c:v>43793.5</c:v>
                </c:pt>
                <c:pt idx="3227">
                  <c:v>43793.375</c:v>
                </c:pt>
                <c:pt idx="3228">
                  <c:v>43793.25</c:v>
                </c:pt>
                <c:pt idx="3229">
                  <c:v>43793.124999999993</c:v>
                </c:pt>
                <c:pt idx="3230">
                  <c:v>43793</c:v>
                </c:pt>
                <c:pt idx="3231">
                  <c:v>43792.875</c:v>
                </c:pt>
                <c:pt idx="3232">
                  <c:v>43792.75</c:v>
                </c:pt>
                <c:pt idx="3233">
                  <c:v>43792.624999999993</c:v>
                </c:pt>
                <c:pt idx="3234">
                  <c:v>43792.5</c:v>
                </c:pt>
                <c:pt idx="3235">
                  <c:v>43792.375</c:v>
                </c:pt>
                <c:pt idx="3236">
                  <c:v>43792.25</c:v>
                </c:pt>
                <c:pt idx="3237">
                  <c:v>43792.124999999993</c:v>
                </c:pt>
                <c:pt idx="3238">
                  <c:v>43792</c:v>
                </c:pt>
                <c:pt idx="3239">
                  <c:v>43791.875</c:v>
                </c:pt>
                <c:pt idx="3240">
                  <c:v>43791.75</c:v>
                </c:pt>
                <c:pt idx="3241">
                  <c:v>43791.624999999993</c:v>
                </c:pt>
                <c:pt idx="3242">
                  <c:v>43791.5</c:v>
                </c:pt>
                <c:pt idx="3243">
                  <c:v>43791.375</c:v>
                </c:pt>
                <c:pt idx="3244">
                  <c:v>43791.25</c:v>
                </c:pt>
                <c:pt idx="3245">
                  <c:v>43791.124999999993</c:v>
                </c:pt>
                <c:pt idx="3246">
                  <c:v>43791</c:v>
                </c:pt>
                <c:pt idx="3247">
                  <c:v>43790.875</c:v>
                </c:pt>
                <c:pt idx="3248">
                  <c:v>43790.75</c:v>
                </c:pt>
                <c:pt idx="3249">
                  <c:v>43790.624999999993</c:v>
                </c:pt>
                <c:pt idx="3250">
                  <c:v>43790.5</c:v>
                </c:pt>
                <c:pt idx="3251">
                  <c:v>43790.375</c:v>
                </c:pt>
                <c:pt idx="3252">
                  <c:v>43790.25</c:v>
                </c:pt>
                <c:pt idx="3253">
                  <c:v>43790.124999999993</c:v>
                </c:pt>
                <c:pt idx="3254">
                  <c:v>43790</c:v>
                </c:pt>
                <c:pt idx="3255">
                  <c:v>43789.875</c:v>
                </c:pt>
                <c:pt idx="3256">
                  <c:v>43789.75</c:v>
                </c:pt>
                <c:pt idx="3257">
                  <c:v>43789.624999999993</c:v>
                </c:pt>
                <c:pt idx="3258">
                  <c:v>43789.5</c:v>
                </c:pt>
                <c:pt idx="3259">
                  <c:v>43789.375</c:v>
                </c:pt>
                <c:pt idx="3260">
                  <c:v>43789.25</c:v>
                </c:pt>
                <c:pt idx="3261">
                  <c:v>43789.124999999993</c:v>
                </c:pt>
                <c:pt idx="3262">
                  <c:v>43789</c:v>
                </c:pt>
                <c:pt idx="3263">
                  <c:v>43788.875</c:v>
                </c:pt>
                <c:pt idx="3264">
                  <c:v>43788.75</c:v>
                </c:pt>
                <c:pt idx="3265">
                  <c:v>43788.624999999993</c:v>
                </c:pt>
                <c:pt idx="3266">
                  <c:v>43788.5</c:v>
                </c:pt>
                <c:pt idx="3267">
                  <c:v>43788.375</c:v>
                </c:pt>
                <c:pt idx="3268">
                  <c:v>43788.25</c:v>
                </c:pt>
                <c:pt idx="3269">
                  <c:v>43788.124999999993</c:v>
                </c:pt>
                <c:pt idx="3270">
                  <c:v>43788</c:v>
                </c:pt>
                <c:pt idx="3271">
                  <c:v>43787.875</c:v>
                </c:pt>
                <c:pt idx="3272">
                  <c:v>43787.75</c:v>
                </c:pt>
                <c:pt idx="3273">
                  <c:v>43787.624999999993</c:v>
                </c:pt>
                <c:pt idx="3274">
                  <c:v>43787.5</c:v>
                </c:pt>
                <c:pt idx="3275">
                  <c:v>43787.375</c:v>
                </c:pt>
                <c:pt idx="3276">
                  <c:v>43787.25</c:v>
                </c:pt>
                <c:pt idx="3277">
                  <c:v>43787.124999999993</c:v>
                </c:pt>
                <c:pt idx="3278">
                  <c:v>43787</c:v>
                </c:pt>
                <c:pt idx="3279">
                  <c:v>43786.875</c:v>
                </c:pt>
                <c:pt idx="3280">
                  <c:v>43786.75</c:v>
                </c:pt>
                <c:pt idx="3281">
                  <c:v>43786.624999999993</c:v>
                </c:pt>
                <c:pt idx="3282">
                  <c:v>43786.5</c:v>
                </c:pt>
                <c:pt idx="3283">
                  <c:v>43786.375</c:v>
                </c:pt>
                <c:pt idx="3284">
                  <c:v>43786.25</c:v>
                </c:pt>
                <c:pt idx="3285">
                  <c:v>43786.124999999993</c:v>
                </c:pt>
                <c:pt idx="3286">
                  <c:v>43786</c:v>
                </c:pt>
                <c:pt idx="3287">
                  <c:v>43785.875</c:v>
                </c:pt>
                <c:pt idx="3288">
                  <c:v>43785.75</c:v>
                </c:pt>
                <c:pt idx="3289">
                  <c:v>43785.624999999993</c:v>
                </c:pt>
                <c:pt idx="3290">
                  <c:v>43785.5</c:v>
                </c:pt>
                <c:pt idx="3291">
                  <c:v>43785.375</c:v>
                </c:pt>
                <c:pt idx="3292">
                  <c:v>43785.25</c:v>
                </c:pt>
                <c:pt idx="3293">
                  <c:v>43785.124999999993</c:v>
                </c:pt>
                <c:pt idx="3294">
                  <c:v>43785</c:v>
                </c:pt>
                <c:pt idx="3295">
                  <c:v>43784.875</c:v>
                </c:pt>
                <c:pt idx="3296">
                  <c:v>43784.75</c:v>
                </c:pt>
                <c:pt idx="3297">
                  <c:v>43784.624999999993</c:v>
                </c:pt>
                <c:pt idx="3298">
                  <c:v>43784.5</c:v>
                </c:pt>
                <c:pt idx="3299">
                  <c:v>43784.375</c:v>
                </c:pt>
                <c:pt idx="3300">
                  <c:v>43784.25</c:v>
                </c:pt>
                <c:pt idx="3301">
                  <c:v>43784.124999999993</c:v>
                </c:pt>
                <c:pt idx="3302">
                  <c:v>43784</c:v>
                </c:pt>
                <c:pt idx="3303">
                  <c:v>43783.875</c:v>
                </c:pt>
                <c:pt idx="3304">
                  <c:v>43783.75</c:v>
                </c:pt>
                <c:pt idx="3305">
                  <c:v>43783.624999999993</c:v>
                </c:pt>
                <c:pt idx="3306">
                  <c:v>43783.5</c:v>
                </c:pt>
                <c:pt idx="3307">
                  <c:v>43783.375</c:v>
                </c:pt>
                <c:pt idx="3308">
                  <c:v>43783.25</c:v>
                </c:pt>
                <c:pt idx="3309">
                  <c:v>43783.124999999993</c:v>
                </c:pt>
                <c:pt idx="3310">
                  <c:v>43783</c:v>
                </c:pt>
                <c:pt idx="3311">
                  <c:v>43782.875</c:v>
                </c:pt>
                <c:pt idx="3312">
                  <c:v>43782.75</c:v>
                </c:pt>
                <c:pt idx="3313">
                  <c:v>43782.624999999993</c:v>
                </c:pt>
                <c:pt idx="3314">
                  <c:v>43782.5</c:v>
                </c:pt>
                <c:pt idx="3315">
                  <c:v>43782.375</c:v>
                </c:pt>
                <c:pt idx="3316">
                  <c:v>43782.25</c:v>
                </c:pt>
                <c:pt idx="3317">
                  <c:v>43782.124999999993</c:v>
                </c:pt>
                <c:pt idx="3318">
                  <c:v>43782</c:v>
                </c:pt>
                <c:pt idx="3319">
                  <c:v>43781.875</c:v>
                </c:pt>
                <c:pt idx="3320">
                  <c:v>43781.75</c:v>
                </c:pt>
                <c:pt idx="3321">
                  <c:v>43781.624999999993</c:v>
                </c:pt>
                <c:pt idx="3322">
                  <c:v>43781.5</c:v>
                </c:pt>
                <c:pt idx="3323">
                  <c:v>43781.375</c:v>
                </c:pt>
                <c:pt idx="3324">
                  <c:v>43781.25</c:v>
                </c:pt>
                <c:pt idx="3325">
                  <c:v>43781.124999999993</c:v>
                </c:pt>
                <c:pt idx="3326">
                  <c:v>43781</c:v>
                </c:pt>
                <c:pt idx="3327">
                  <c:v>43780.875</c:v>
                </c:pt>
                <c:pt idx="3328">
                  <c:v>43780.75</c:v>
                </c:pt>
                <c:pt idx="3329">
                  <c:v>43780.624999999993</c:v>
                </c:pt>
                <c:pt idx="3330">
                  <c:v>43780.5</c:v>
                </c:pt>
                <c:pt idx="3331">
                  <c:v>43780.375</c:v>
                </c:pt>
                <c:pt idx="3332">
                  <c:v>43780.25</c:v>
                </c:pt>
                <c:pt idx="3333">
                  <c:v>43780.124999999993</c:v>
                </c:pt>
                <c:pt idx="3334">
                  <c:v>43780</c:v>
                </c:pt>
                <c:pt idx="3335">
                  <c:v>43779.875</c:v>
                </c:pt>
                <c:pt idx="3336">
                  <c:v>43779.75</c:v>
                </c:pt>
                <c:pt idx="3337">
                  <c:v>43779.624999999993</c:v>
                </c:pt>
                <c:pt idx="3338">
                  <c:v>43779.5</c:v>
                </c:pt>
                <c:pt idx="3339">
                  <c:v>43779.375</c:v>
                </c:pt>
                <c:pt idx="3340">
                  <c:v>43779.25</c:v>
                </c:pt>
                <c:pt idx="3341">
                  <c:v>43779.124999999993</c:v>
                </c:pt>
                <c:pt idx="3342">
                  <c:v>43779</c:v>
                </c:pt>
                <c:pt idx="3343">
                  <c:v>43778.875</c:v>
                </c:pt>
                <c:pt idx="3344">
                  <c:v>43778.75</c:v>
                </c:pt>
                <c:pt idx="3345">
                  <c:v>43778.624999999993</c:v>
                </c:pt>
                <c:pt idx="3346">
                  <c:v>43778.5</c:v>
                </c:pt>
                <c:pt idx="3347">
                  <c:v>43778.375</c:v>
                </c:pt>
                <c:pt idx="3348">
                  <c:v>43778.25</c:v>
                </c:pt>
                <c:pt idx="3349">
                  <c:v>43778.124999999993</c:v>
                </c:pt>
                <c:pt idx="3350">
                  <c:v>43778</c:v>
                </c:pt>
                <c:pt idx="3351">
                  <c:v>43777.875</c:v>
                </c:pt>
                <c:pt idx="3352">
                  <c:v>43777.75</c:v>
                </c:pt>
                <c:pt idx="3353">
                  <c:v>43777.624999999993</c:v>
                </c:pt>
                <c:pt idx="3354">
                  <c:v>43777.5</c:v>
                </c:pt>
                <c:pt idx="3355">
                  <c:v>43777.375</c:v>
                </c:pt>
                <c:pt idx="3356">
                  <c:v>43777.25</c:v>
                </c:pt>
                <c:pt idx="3357">
                  <c:v>43777.124999999993</c:v>
                </c:pt>
                <c:pt idx="3358">
                  <c:v>43777</c:v>
                </c:pt>
                <c:pt idx="3359">
                  <c:v>43776.875</c:v>
                </c:pt>
                <c:pt idx="3360">
                  <c:v>43776.75</c:v>
                </c:pt>
                <c:pt idx="3361">
                  <c:v>43776.624999999993</c:v>
                </c:pt>
                <c:pt idx="3362">
                  <c:v>43776.5</c:v>
                </c:pt>
                <c:pt idx="3363">
                  <c:v>43776.375</c:v>
                </c:pt>
                <c:pt idx="3364">
                  <c:v>43776.25</c:v>
                </c:pt>
                <c:pt idx="3365">
                  <c:v>43776.124999999993</c:v>
                </c:pt>
                <c:pt idx="3366">
                  <c:v>43776</c:v>
                </c:pt>
                <c:pt idx="3367">
                  <c:v>43775.875</c:v>
                </c:pt>
                <c:pt idx="3368">
                  <c:v>43775.75</c:v>
                </c:pt>
                <c:pt idx="3369">
                  <c:v>43775.624999999993</c:v>
                </c:pt>
                <c:pt idx="3370">
                  <c:v>43775.5</c:v>
                </c:pt>
                <c:pt idx="3371">
                  <c:v>43775.375</c:v>
                </c:pt>
                <c:pt idx="3372">
                  <c:v>43775.25</c:v>
                </c:pt>
                <c:pt idx="3373">
                  <c:v>43775.124999999993</c:v>
                </c:pt>
                <c:pt idx="3374">
                  <c:v>43775</c:v>
                </c:pt>
                <c:pt idx="3375">
                  <c:v>43774.875</c:v>
                </c:pt>
                <c:pt idx="3376">
                  <c:v>43774.75</c:v>
                </c:pt>
                <c:pt idx="3377">
                  <c:v>43774.624999999993</c:v>
                </c:pt>
                <c:pt idx="3378">
                  <c:v>43774.5</c:v>
                </c:pt>
                <c:pt idx="3379">
                  <c:v>43774.375</c:v>
                </c:pt>
                <c:pt idx="3380">
                  <c:v>43774.25</c:v>
                </c:pt>
                <c:pt idx="3381">
                  <c:v>43774.124999999993</c:v>
                </c:pt>
                <c:pt idx="3382">
                  <c:v>43774</c:v>
                </c:pt>
                <c:pt idx="3383">
                  <c:v>43773.875</c:v>
                </c:pt>
                <c:pt idx="3384">
                  <c:v>43773.75</c:v>
                </c:pt>
                <c:pt idx="3385">
                  <c:v>43773.624999999993</c:v>
                </c:pt>
                <c:pt idx="3386">
                  <c:v>43773.5</c:v>
                </c:pt>
                <c:pt idx="3387">
                  <c:v>43773.375</c:v>
                </c:pt>
                <c:pt idx="3388">
                  <c:v>43773.25</c:v>
                </c:pt>
                <c:pt idx="3389">
                  <c:v>43773.124999999993</c:v>
                </c:pt>
                <c:pt idx="3390">
                  <c:v>43773</c:v>
                </c:pt>
                <c:pt idx="3391">
                  <c:v>43772.875</c:v>
                </c:pt>
                <c:pt idx="3392">
                  <c:v>43772.75</c:v>
                </c:pt>
                <c:pt idx="3393">
                  <c:v>43772.624999999993</c:v>
                </c:pt>
                <c:pt idx="3394">
                  <c:v>43772.5</c:v>
                </c:pt>
                <c:pt idx="3395">
                  <c:v>43772.375</c:v>
                </c:pt>
                <c:pt idx="3396">
                  <c:v>43772.25</c:v>
                </c:pt>
                <c:pt idx="3397">
                  <c:v>43772.124999999993</c:v>
                </c:pt>
                <c:pt idx="3398">
                  <c:v>43772</c:v>
                </c:pt>
                <c:pt idx="3399">
                  <c:v>43771.875</c:v>
                </c:pt>
                <c:pt idx="3400">
                  <c:v>43771.75</c:v>
                </c:pt>
                <c:pt idx="3401">
                  <c:v>43771.624999999993</c:v>
                </c:pt>
                <c:pt idx="3402">
                  <c:v>43771.5</c:v>
                </c:pt>
                <c:pt idx="3403">
                  <c:v>43771.375</c:v>
                </c:pt>
                <c:pt idx="3404">
                  <c:v>43771.25</c:v>
                </c:pt>
                <c:pt idx="3405">
                  <c:v>43771.124999999993</c:v>
                </c:pt>
                <c:pt idx="3406">
                  <c:v>43771</c:v>
                </c:pt>
                <c:pt idx="3407">
                  <c:v>43770.875</c:v>
                </c:pt>
                <c:pt idx="3408">
                  <c:v>43770.75</c:v>
                </c:pt>
                <c:pt idx="3409">
                  <c:v>43770.624999999993</c:v>
                </c:pt>
                <c:pt idx="3410">
                  <c:v>43770.5</c:v>
                </c:pt>
                <c:pt idx="3411">
                  <c:v>43770.375</c:v>
                </c:pt>
                <c:pt idx="3412">
                  <c:v>43770.25</c:v>
                </c:pt>
                <c:pt idx="3413">
                  <c:v>43770.124999999993</c:v>
                </c:pt>
                <c:pt idx="3414">
                  <c:v>43770</c:v>
                </c:pt>
                <c:pt idx="3415">
                  <c:v>43769.875</c:v>
                </c:pt>
                <c:pt idx="3416">
                  <c:v>43769.75</c:v>
                </c:pt>
                <c:pt idx="3417">
                  <c:v>43769.624999999993</c:v>
                </c:pt>
                <c:pt idx="3418">
                  <c:v>43769.5</c:v>
                </c:pt>
                <c:pt idx="3419">
                  <c:v>43769.375</c:v>
                </c:pt>
                <c:pt idx="3420">
                  <c:v>43769.25</c:v>
                </c:pt>
                <c:pt idx="3421">
                  <c:v>43769.124999999993</c:v>
                </c:pt>
                <c:pt idx="3422">
                  <c:v>43769</c:v>
                </c:pt>
                <c:pt idx="3423">
                  <c:v>43768.875</c:v>
                </c:pt>
                <c:pt idx="3424">
                  <c:v>43768.75</c:v>
                </c:pt>
                <c:pt idx="3425">
                  <c:v>43768.624999999993</c:v>
                </c:pt>
                <c:pt idx="3426">
                  <c:v>43768.5</c:v>
                </c:pt>
                <c:pt idx="3427">
                  <c:v>43768.375</c:v>
                </c:pt>
                <c:pt idx="3428">
                  <c:v>43768.25</c:v>
                </c:pt>
                <c:pt idx="3429">
                  <c:v>43768.124999999993</c:v>
                </c:pt>
                <c:pt idx="3430">
                  <c:v>43768</c:v>
                </c:pt>
                <c:pt idx="3431">
                  <c:v>43767.875</c:v>
                </c:pt>
                <c:pt idx="3432">
                  <c:v>43767.75</c:v>
                </c:pt>
                <c:pt idx="3433">
                  <c:v>43767.624999999993</c:v>
                </c:pt>
                <c:pt idx="3434">
                  <c:v>43767.5</c:v>
                </c:pt>
                <c:pt idx="3435">
                  <c:v>43767.375</c:v>
                </c:pt>
                <c:pt idx="3436">
                  <c:v>43767.25</c:v>
                </c:pt>
                <c:pt idx="3437">
                  <c:v>43767.124999999993</c:v>
                </c:pt>
                <c:pt idx="3438">
                  <c:v>43767</c:v>
                </c:pt>
                <c:pt idx="3439">
                  <c:v>43766.875</c:v>
                </c:pt>
                <c:pt idx="3440">
                  <c:v>43766.75</c:v>
                </c:pt>
                <c:pt idx="3441">
                  <c:v>43766.624999999993</c:v>
                </c:pt>
                <c:pt idx="3442">
                  <c:v>43766.5</c:v>
                </c:pt>
                <c:pt idx="3443">
                  <c:v>43766.375</c:v>
                </c:pt>
                <c:pt idx="3444">
                  <c:v>43766.25</c:v>
                </c:pt>
                <c:pt idx="3445">
                  <c:v>43766.124999999993</c:v>
                </c:pt>
                <c:pt idx="3446">
                  <c:v>43766</c:v>
                </c:pt>
                <c:pt idx="3447">
                  <c:v>43765.875</c:v>
                </c:pt>
                <c:pt idx="3448">
                  <c:v>43765.75</c:v>
                </c:pt>
                <c:pt idx="3449">
                  <c:v>43765.624999999993</c:v>
                </c:pt>
                <c:pt idx="3450">
                  <c:v>43765.5</c:v>
                </c:pt>
                <c:pt idx="3451">
                  <c:v>43765.375</c:v>
                </c:pt>
                <c:pt idx="3452">
                  <c:v>43765.25</c:v>
                </c:pt>
                <c:pt idx="3453">
                  <c:v>43765.124999999993</c:v>
                </c:pt>
                <c:pt idx="3454">
                  <c:v>43765</c:v>
                </c:pt>
                <c:pt idx="3455">
                  <c:v>43764.875</c:v>
                </c:pt>
                <c:pt idx="3456">
                  <c:v>43764.75</c:v>
                </c:pt>
                <c:pt idx="3457">
                  <c:v>43764.624999999993</c:v>
                </c:pt>
                <c:pt idx="3458">
                  <c:v>43764.5</c:v>
                </c:pt>
                <c:pt idx="3459">
                  <c:v>43764.375</c:v>
                </c:pt>
                <c:pt idx="3460">
                  <c:v>43764.25</c:v>
                </c:pt>
                <c:pt idx="3461">
                  <c:v>43764.124999999993</c:v>
                </c:pt>
                <c:pt idx="3462">
                  <c:v>43764</c:v>
                </c:pt>
                <c:pt idx="3463">
                  <c:v>43763.875</c:v>
                </c:pt>
                <c:pt idx="3464">
                  <c:v>43763.75</c:v>
                </c:pt>
                <c:pt idx="3465">
                  <c:v>43763.624999999993</c:v>
                </c:pt>
                <c:pt idx="3466">
                  <c:v>43763.5</c:v>
                </c:pt>
                <c:pt idx="3467">
                  <c:v>43763.375</c:v>
                </c:pt>
                <c:pt idx="3468">
                  <c:v>43763.25</c:v>
                </c:pt>
                <c:pt idx="3469">
                  <c:v>43763.124999999993</c:v>
                </c:pt>
                <c:pt idx="3470">
                  <c:v>43763</c:v>
                </c:pt>
                <c:pt idx="3471">
                  <c:v>43762.875</c:v>
                </c:pt>
                <c:pt idx="3472">
                  <c:v>43762.75</c:v>
                </c:pt>
                <c:pt idx="3473">
                  <c:v>43762.624999999993</c:v>
                </c:pt>
                <c:pt idx="3474">
                  <c:v>43762.5</c:v>
                </c:pt>
                <c:pt idx="3475">
                  <c:v>43762.375</c:v>
                </c:pt>
                <c:pt idx="3476">
                  <c:v>43762.25</c:v>
                </c:pt>
                <c:pt idx="3477">
                  <c:v>43762.124999999993</c:v>
                </c:pt>
                <c:pt idx="3478">
                  <c:v>43762</c:v>
                </c:pt>
                <c:pt idx="3479">
                  <c:v>43761.875</c:v>
                </c:pt>
                <c:pt idx="3480">
                  <c:v>43761.75</c:v>
                </c:pt>
                <c:pt idx="3481">
                  <c:v>43761.624999999993</c:v>
                </c:pt>
                <c:pt idx="3482">
                  <c:v>43761.5</c:v>
                </c:pt>
                <c:pt idx="3483">
                  <c:v>43761.375</c:v>
                </c:pt>
                <c:pt idx="3484">
                  <c:v>43761.25</c:v>
                </c:pt>
                <c:pt idx="3485">
                  <c:v>43761.124999999993</c:v>
                </c:pt>
                <c:pt idx="3486">
                  <c:v>43761</c:v>
                </c:pt>
                <c:pt idx="3487">
                  <c:v>43760.875</c:v>
                </c:pt>
                <c:pt idx="3488">
                  <c:v>43760.75</c:v>
                </c:pt>
                <c:pt idx="3489">
                  <c:v>43760.624999999993</c:v>
                </c:pt>
                <c:pt idx="3490">
                  <c:v>43760.5</c:v>
                </c:pt>
                <c:pt idx="3491">
                  <c:v>43760.375</c:v>
                </c:pt>
                <c:pt idx="3492">
                  <c:v>43760.25</c:v>
                </c:pt>
                <c:pt idx="3493">
                  <c:v>43760.124999999993</c:v>
                </c:pt>
                <c:pt idx="3494">
                  <c:v>43760</c:v>
                </c:pt>
                <c:pt idx="3495">
                  <c:v>43759.875</c:v>
                </c:pt>
                <c:pt idx="3496">
                  <c:v>43759.75</c:v>
                </c:pt>
                <c:pt idx="3497">
                  <c:v>43759.624999999993</c:v>
                </c:pt>
                <c:pt idx="3498">
                  <c:v>43759.5</c:v>
                </c:pt>
                <c:pt idx="3499">
                  <c:v>43759.375</c:v>
                </c:pt>
                <c:pt idx="3500">
                  <c:v>43759.25</c:v>
                </c:pt>
                <c:pt idx="3501">
                  <c:v>43759.124999999993</c:v>
                </c:pt>
                <c:pt idx="3502">
                  <c:v>43759</c:v>
                </c:pt>
                <c:pt idx="3503">
                  <c:v>43758.875</c:v>
                </c:pt>
                <c:pt idx="3504">
                  <c:v>43758.75</c:v>
                </c:pt>
                <c:pt idx="3505">
                  <c:v>43758.624999999993</c:v>
                </c:pt>
                <c:pt idx="3506">
                  <c:v>43758.5</c:v>
                </c:pt>
                <c:pt idx="3507">
                  <c:v>43758.375</c:v>
                </c:pt>
                <c:pt idx="3508">
                  <c:v>43758.25</c:v>
                </c:pt>
                <c:pt idx="3509">
                  <c:v>43758.124999999993</c:v>
                </c:pt>
                <c:pt idx="3510">
                  <c:v>43758</c:v>
                </c:pt>
                <c:pt idx="3511">
                  <c:v>43757.875</c:v>
                </c:pt>
                <c:pt idx="3512">
                  <c:v>43757.75</c:v>
                </c:pt>
                <c:pt idx="3513">
                  <c:v>43757.624999999993</c:v>
                </c:pt>
                <c:pt idx="3514">
                  <c:v>43757.5</c:v>
                </c:pt>
                <c:pt idx="3515">
                  <c:v>43757.375</c:v>
                </c:pt>
                <c:pt idx="3516">
                  <c:v>43757.25</c:v>
                </c:pt>
                <c:pt idx="3517">
                  <c:v>43757.124999999993</c:v>
                </c:pt>
                <c:pt idx="3518">
                  <c:v>43757</c:v>
                </c:pt>
                <c:pt idx="3519">
                  <c:v>43756.875</c:v>
                </c:pt>
                <c:pt idx="3520">
                  <c:v>43756.75</c:v>
                </c:pt>
                <c:pt idx="3521">
                  <c:v>43756.624999999993</c:v>
                </c:pt>
                <c:pt idx="3522">
                  <c:v>43756.5</c:v>
                </c:pt>
                <c:pt idx="3523">
                  <c:v>43756.375</c:v>
                </c:pt>
                <c:pt idx="3524">
                  <c:v>43756.25</c:v>
                </c:pt>
                <c:pt idx="3525">
                  <c:v>43756.124999999993</c:v>
                </c:pt>
                <c:pt idx="3526">
                  <c:v>43756</c:v>
                </c:pt>
                <c:pt idx="3527">
                  <c:v>43755.875</c:v>
                </c:pt>
                <c:pt idx="3528">
                  <c:v>43755.75</c:v>
                </c:pt>
                <c:pt idx="3529">
                  <c:v>43755.624999999993</c:v>
                </c:pt>
                <c:pt idx="3530">
                  <c:v>43755.5</c:v>
                </c:pt>
                <c:pt idx="3531">
                  <c:v>43755.375</c:v>
                </c:pt>
                <c:pt idx="3532">
                  <c:v>43755.25</c:v>
                </c:pt>
                <c:pt idx="3533">
                  <c:v>43755.124999999993</c:v>
                </c:pt>
                <c:pt idx="3534">
                  <c:v>43755</c:v>
                </c:pt>
                <c:pt idx="3535">
                  <c:v>43754.875</c:v>
                </c:pt>
                <c:pt idx="3536">
                  <c:v>43754.75</c:v>
                </c:pt>
                <c:pt idx="3537">
                  <c:v>43754.624999999993</c:v>
                </c:pt>
                <c:pt idx="3538">
                  <c:v>43754.5</c:v>
                </c:pt>
                <c:pt idx="3539">
                  <c:v>43754.375</c:v>
                </c:pt>
                <c:pt idx="3540">
                  <c:v>43754.25</c:v>
                </c:pt>
                <c:pt idx="3541">
                  <c:v>43754.124999999993</c:v>
                </c:pt>
                <c:pt idx="3542">
                  <c:v>43754</c:v>
                </c:pt>
                <c:pt idx="3543">
                  <c:v>43753.875</c:v>
                </c:pt>
                <c:pt idx="3544">
                  <c:v>43753.75</c:v>
                </c:pt>
                <c:pt idx="3545">
                  <c:v>43753.624999999993</c:v>
                </c:pt>
                <c:pt idx="3546">
                  <c:v>43753.5</c:v>
                </c:pt>
                <c:pt idx="3547">
                  <c:v>43753.375</c:v>
                </c:pt>
                <c:pt idx="3548">
                  <c:v>43753.25</c:v>
                </c:pt>
                <c:pt idx="3549">
                  <c:v>43753.124999999993</c:v>
                </c:pt>
                <c:pt idx="3550">
                  <c:v>43753</c:v>
                </c:pt>
                <c:pt idx="3551">
                  <c:v>43752.875</c:v>
                </c:pt>
                <c:pt idx="3552">
                  <c:v>43752.75</c:v>
                </c:pt>
                <c:pt idx="3553">
                  <c:v>43752.624999999993</c:v>
                </c:pt>
                <c:pt idx="3554">
                  <c:v>43752.5</c:v>
                </c:pt>
                <c:pt idx="3555">
                  <c:v>43752.375</c:v>
                </c:pt>
                <c:pt idx="3556">
                  <c:v>43752.25</c:v>
                </c:pt>
                <c:pt idx="3557">
                  <c:v>43752.124999999993</c:v>
                </c:pt>
                <c:pt idx="3558">
                  <c:v>43752</c:v>
                </c:pt>
                <c:pt idx="3559">
                  <c:v>43751.875</c:v>
                </c:pt>
                <c:pt idx="3560">
                  <c:v>43751.75</c:v>
                </c:pt>
                <c:pt idx="3561">
                  <c:v>43751.624999999993</c:v>
                </c:pt>
                <c:pt idx="3562">
                  <c:v>43751.5</c:v>
                </c:pt>
                <c:pt idx="3563">
                  <c:v>43751.375</c:v>
                </c:pt>
                <c:pt idx="3564">
                  <c:v>43751.25</c:v>
                </c:pt>
                <c:pt idx="3565">
                  <c:v>43751.124999999993</c:v>
                </c:pt>
                <c:pt idx="3566">
                  <c:v>43751</c:v>
                </c:pt>
                <c:pt idx="3567">
                  <c:v>43750.875</c:v>
                </c:pt>
                <c:pt idx="3568">
                  <c:v>43750.75</c:v>
                </c:pt>
                <c:pt idx="3569">
                  <c:v>43750.624999999993</c:v>
                </c:pt>
                <c:pt idx="3570">
                  <c:v>43750.5</c:v>
                </c:pt>
                <c:pt idx="3571">
                  <c:v>43750.375</c:v>
                </c:pt>
                <c:pt idx="3572">
                  <c:v>43750.25</c:v>
                </c:pt>
                <c:pt idx="3573">
                  <c:v>43750.124999999993</c:v>
                </c:pt>
                <c:pt idx="3574">
                  <c:v>43750</c:v>
                </c:pt>
                <c:pt idx="3575">
                  <c:v>43749.875</c:v>
                </c:pt>
                <c:pt idx="3576">
                  <c:v>43749.75</c:v>
                </c:pt>
                <c:pt idx="3577">
                  <c:v>43749.624999999993</c:v>
                </c:pt>
                <c:pt idx="3578">
                  <c:v>43749.5</c:v>
                </c:pt>
                <c:pt idx="3579">
                  <c:v>43749.375</c:v>
                </c:pt>
                <c:pt idx="3580">
                  <c:v>43749.25</c:v>
                </c:pt>
                <c:pt idx="3581">
                  <c:v>43749.124999999993</c:v>
                </c:pt>
                <c:pt idx="3582">
                  <c:v>43749</c:v>
                </c:pt>
                <c:pt idx="3583">
                  <c:v>43748.875</c:v>
                </c:pt>
                <c:pt idx="3584">
                  <c:v>43748.75</c:v>
                </c:pt>
                <c:pt idx="3585">
                  <c:v>43748.624999999993</c:v>
                </c:pt>
                <c:pt idx="3586">
                  <c:v>43748.5</c:v>
                </c:pt>
                <c:pt idx="3587">
                  <c:v>43748.375</c:v>
                </c:pt>
                <c:pt idx="3588">
                  <c:v>43748.25</c:v>
                </c:pt>
                <c:pt idx="3589">
                  <c:v>43748.124999999993</c:v>
                </c:pt>
                <c:pt idx="3590">
                  <c:v>43748</c:v>
                </c:pt>
                <c:pt idx="3591">
                  <c:v>43747.875</c:v>
                </c:pt>
                <c:pt idx="3592">
                  <c:v>43747.75</c:v>
                </c:pt>
                <c:pt idx="3593">
                  <c:v>43747.624999999993</c:v>
                </c:pt>
                <c:pt idx="3594">
                  <c:v>43747.5</c:v>
                </c:pt>
                <c:pt idx="3595">
                  <c:v>43747.375</c:v>
                </c:pt>
                <c:pt idx="3596">
                  <c:v>43747.25</c:v>
                </c:pt>
                <c:pt idx="3597">
                  <c:v>43747.124999999993</c:v>
                </c:pt>
                <c:pt idx="3598">
                  <c:v>43747</c:v>
                </c:pt>
                <c:pt idx="3599">
                  <c:v>43746.875</c:v>
                </c:pt>
                <c:pt idx="3600">
                  <c:v>43746.75</c:v>
                </c:pt>
                <c:pt idx="3601">
                  <c:v>43746.624999999993</c:v>
                </c:pt>
                <c:pt idx="3602">
                  <c:v>43746.5</c:v>
                </c:pt>
                <c:pt idx="3603">
                  <c:v>43746.375</c:v>
                </c:pt>
                <c:pt idx="3604">
                  <c:v>43746.25</c:v>
                </c:pt>
                <c:pt idx="3605">
                  <c:v>43746.124999999993</c:v>
                </c:pt>
                <c:pt idx="3606">
                  <c:v>43746</c:v>
                </c:pt>
                <c:pt idx="3607">
                  <c:v>43745.875</c:v>
                </c:pt>
                <c:pt idx="3608">
                  <c:v>43745.75</c:v>
                </c:pt>
                <c:pt idx="3609">
                  <c:v>43745.624999999993</c:v>
                </c:pt>
                <c:pt idx="3610">
                  <c:v>43745.5</c:v>
                </c:pt>
                <c:pt idx="3611">
                  <c:v>43745.375</c:v>
                </c:pt>
                <c:pt idx="3612">
                  <c:v>43745.25</c:v>
                </c:pt>
                <c:pt idx="3613">
                  <c:v>43745.124999999993</c:v>
                </c:pt>
                <c:pt idx="3614">
                  <c:v>43745</c:v>
                </c:pt>
                <c:pt idx="3615">
                  <c:v>43744.875</c:v>
                </c:pt>
                <c:pt idx="3616">
                  <c:v>43744.75</c:v>
                </c:pt>
                <c:pt idx="3617">
                  <c:v>43744.624999999993</c:v>
                </c:pt>
                <c:pt idx="3618">
                  <c:v>43744.5</c:v>
                </c:pt>
                <c:pt idx="3619">
                  <c:v>43744.375</c:v>
                </c:pt>
                <c:pt idx="3620">
                  <c:v>43744.25</c:v>
                </c:pt>
                <c:pt idx="3621">
                  <c:v>43744.124999999993</c:v>
                </c:pt>
                <c:pt idx="3622">
                  <c:v>43744</c:v>
                </c:pt>
                <c:pt idx="3623">
                  <c:v>43743.875</c:v>
                </c:pt>
                <c:pt idx="3624">
                  <c:v>43743.75</c:v>
                </c:pt>
                <c:pt idx="3625">
                  <c:v>43743.624999999993</c:v>
                </c:pt>
                <c:pt idx="3626">
                  <c:v>43743.5</c:v>
                </c:pt>
                <c:pt idx="3627">
                  <c:v>43743.375</c:v>
                </c:pt>
                <c:pt idx="3628">
                  <c:v>43743.25</c:v>
                </c:pt>
                <c:pt idx="3629">
                  <c:v>43743.124999999993</c:v>
                </c:pt>
                <c:pt idx="3630">
                  <c:v>43743</c:v>
                </c:pt>
                <c:pt idx="3631">
                  <c:v>43742.875</c:v>
                </c:pt>
                <c:pt idx="3632">
                  <c:v>43742.75</c:v>
                </c:pt>
                <c:pt idx="3633">
                  <c:v>43742.624999999993</c:v>
                </c:pt>
                <c:pt idx="3634">
                  <c:v>43742.5</c:v>
                </c:pt>
                <c:pt idx="3635">
                  <c:v>43742.375</c:v>
                </c:pt>
                <c:pt idx="3636">
                  <c:v>43742.25</c:v>
                </c:pt>
                <c:pt idx="3637">
                  <c:v>43742.124999999993</c:v>
                </c:pt>
                <c:pt idx="3638">
                  <c:v>43742</c:v>
                </c:pt>
                <c:pt idx="3639">
                  <c:v>43741.875</c:v>
                </c:pt>
                <c:pt idx="3640">
                  <c:v>43741.75</c:v>
                </c:pt>
                <c:pt idx="3641">
                  <c:v>43741.624999999993</c:v>
                </c:pt>
                <c:pt idx="3642">
                  <c:v>43741.5</c:v>
                </c:pt>
                <c:pt idx="3643">
                  <c:v>43741.375</c:v>
                </c:pt>
                <c:pt idx="3644">
                  <c:v>43741.25</c:v>
                </c:pt>
                <c:pt idx="3645">
                  <c:v>43741.124999999993</c:v>
                </c:pt>
                <c:pt idx="3646">
                  <c:v>43741</c:v>
                </c:pt>
                <c:pt idx="3647">
                  <c:v>43740.875</c:v>
                </c:pt>
                <c:pt idx="3648">
                  <c:v>43740.75</c:v>
                </c:pt>
                <c:pt idx="3649">
                  <c:v>43740.624999999993</c:v>
                </c:pt>
                <c:pt idx="3650">
                  <c:v>43740.5</c:v>
                </c:pt>
                <c:pt idx="3651">
                  <c:v>43740.375</c:v>
                </c:pt>
                <c:pt idx="3652">
                  <c:v>43740.25</c:v>
                </c:pt>
                <c:pt idx="3653">
                  <c:v>43740.124999999993</c:v>
                </c:pt>
                <c:pt idx="3654">
                  <c:v>43740</c:v>
                </c:pt>
                <c:pt idx="3655">
                  <c:v>43739.875</c:v>
                </c:pt>
                <c:pt idx="3656">
                  <c:v>43739.75</c:v>
                </c:pt>
                <c:pt idx="3657">
                  <c:v>43739.624999999993</c:v>
                </c:pt>
                <c:pt idx="3658">
                  <c:v>43739.5</c:v>
                </c:pt>
                <c:pt idx="3659">
                  <c:v>43739.375</c:v>
                </c:pt>
                <c:pt idx="3660">
                  <c:v>43739.25</c:v>
                </c:pt>
                <c:pt idx="3661">
                  <c:v>43739.124999999993</c:v>
                </c:pt>
                <c:pt idx="3662">
                  <c:v>43739</c:v>
                </c:pt>
                <c:pt idx="3663">
                  <c:v>43738.875</c:v>
                </c:pt>
                <c:pt idx="3664">
                  <c:v>43738.75</c:v>
                </c:pt>
                <c:pt idx="3665">
                  <c:v>43738.624999999993</c:v>
                </c:pt>
                <c:pt idx="3666">
                  <c:v>43738.5</c:v>
                </c:pt>
                <c:pt idx="3667">
                  <c:v>43738.375</c:v>
                </c:pt>
                <c:pt idx="3668">
                  <c:v>43738.25</c:v>
                </c:pt>
                <c:pt idx="3669">
                  <c:v>43738.124999999993</c:v>
                </c:pt>
                <c:pt idx="3670">
                  <c:v>43738</c:v>
                </c:pt>
                <c:pt idx="3671">
                  <c:v>43737.875</c:v>
                </c:pt>
                <c:pt idx="3672">
                  <c:v>43737.75</c:v>
                </c:pt>
                <c:pt idx="3673">
                  <c:v>43737.624999999993</c:v>
                </c:pt>
                <c:pt idx="3674">
                  <c:v>43737.5</c:v>
                </c:pt>
                <c:pt idx="3675">
                  <c:v>43737.375</c:v>
                </c:pt>
                <c:pt idx="3676">
                  <c:v>43737.25</c:v>
                </c:pt>
                <c:pt idx="3677">
                  <c:v>43737.124999999993</c:v>
                </c:pt>
                <c:pt idx="3678">
                  <c:v>43737</c:v>
                </c:pt>
                <c:pt idx="3679">
                  <c:v>43736.875</c:v>
                </c:pt>
                <c:pt idx="3680">
                  <c:v>43736.75</c:v>
                </c:pt>
                <c:pt idx="3681">
                  <c:v>43736.624999999993</c:v>
                </c:pt>
                <c:pt idx="3682">
                  <c:v>43736.5</c:v>
                </c:pt>
                <c:pt idx="3683">
                  <c:v>43736.375</c:v>
                </c:pt>
                <c:pt idx="3684">
                  <c:v>43736.25</c:v>
                </c:pt>
                <c:pt idx="3685">
                  <c:v>43736.124999999993</c:v>
                </c:pt>
                <c:pt idx="3686">
                  <c:v>43736</c:v>
                </c:pt>
                <c:pt idx="3687">
                  <c:v>43735.875</c:v>
                </c:pt>
                <c:pt idx="3688">
                  <c:v>43735.75</c:v>
                </c:pt>
                <c:pt idx="3689">
                  <c:v>43735.624999999993</c:v>
                </c:pt>
                <c:pt idx="3690">
                  <c:v>43735.5</c:v>
                </c:pt>
                <c:pt idx="3691">
                  <c:v>43735.375</c:v>
                </c:pt>
                <c:pt idx="3692">
                  <c:v>43735.25</c:v>
                </c:pt>
                <c:pt idx="3693">
                  <c:v>43735.124999999993</c:v>
                </c:pt>
                <c:pt idx="3694">
                  <c:v>43735</c:v>
                </c:pt>
                <c:pt idx="3695">
                  <c:v>43734.875</c:v>
                </c:pt>
                <c:pt idx="3696">
                  <c:v>43734.75</c:v>
                </c:pt>
                <c:pt idx="3697">
                  <c:v>43734.624999999993</c:v>
                </c:pt>
                <c:pt idx="3698">
                  <c:v>43734.5</c:v>
                </c:pt>
                <c:pt idx="3699">
                  <c:v>43734.375</c:v>
                </c:pt>
                <c:pt idx="3700">
                  <c:v>43734.25</c:v>
                </c:pt>
                <c:pt idx="3701">
                  <c:v>43734.124999999993</c:v>
                </c:pt>
                <c:pt idx="3702">
                  <c:v>43734</c:v>
                </c:pt>
                <c:pt idx="3703">
                  <c:v>43733.875</c:v>
                </c:pt>
                <c:pt idx="3704">
                  <c:v>43733.75</c:v>
                </c:pt>
                <c:pt idx="3705">
                  <c:v>43733.624999999993</c:v>
                </c:pt>
                <c:pt idx="3706">
                  <c:v>43733.5</c:v>
                </c:pt>
                <c:pt idx="3707">
                  <c:v>43733.375</c:v>
                </c:pt>
                <c:pt idx="3708">
                  <c:v>43733.25</c:v>
                </c:pt>
                <c:pt idx="3709">
                  <c:v>43733.124999999993</c:v>
                </c:pt>
                <c:pt idx="3710">
                  <c:v>43733</c:v>
                </c:pt>
                <c:pt idx="3711">
                  <c:v>43732.875</c:v>
                </c:pt>
                <c:pt idx="3712">
                  <c:v>43732.75</c:v>
                </c:pt>
                <c:pt idx="3713">
                  <c:v>43732.624999999993</c:v>
                </c:pt>
                <c:pt idx="3714">
                  <c:v>43732.5</c:v>
                </c:pt>
                <c:pt idx="3715">
                  <c:v>43732.375</c:v>
                </c:pt>
                <c:pt idx="3716">
                  <c:v>43732.25</c:v>
                </c:pt>
                <c:pt idx="3717">
                  <c:v>43732.124999999993</c:v>
                </c:pt>
                <c:pt idx="3718">
                  <c:v>43732</c:v>
                </c:pt>
                <c:pt idx="3719">
                  <c:v>43731.875</c:v>
                </c:pt>
                <c:pt idx="3720">
                  <c:v>43731.75</c:v>
                </c:pt>
                <c:pt idx="3721">
                  <c:v>43731.624999999993</c:v>
                </c:pt>
                <c:pt idx="3722">
                  <c:v>43731.5</c:v>
                </c:pt>
                <c:pt idx="3723">
                  <c:v>43731.375</c:v>
                </c:pt>
                <c:pt idx="3724">
                  <c:v>43731.25</c:v>
                </c:pt>
                <c:pt idx="3725">
                  <c:v>43731.124999999993</c:v>
                </c:pt>
                <c:pt idx="3726">
                  <c:v>43731</c:v>
                </c:pt>
                <c:pt idx="3727">
                  <c:v>43730.875</c:v>
                </c:pt>
                <c:pt idx="3728">
                  <c:v>43730.75</c:v>
                </c:pt>
                <c:pt idx="3729">
                  <c:v>43730.624999999993</c:v>
                </c:pt>
                <c:pt idx="3730">
                  <c:v>43730.5</c:v>
                </c:pt>
                <c:pt idx="3731">
                  <c:v>43730.375</c:v>
                </c:pt>
                <c:pt idx="3732">
                  <c:v>43730.25</c:v>
                </c:pt>
                <c:pt idx="3733">
                  <c:v>43730.124999999993</c:v>
                </c:pt>
                <c:pt idx="3734">
                  <c:v>43730</c:v>
                </c:pt>
                <c:pt idx="3735">
                  <c:v>43729.875</c:v>
                </c:pt>
                <c:pt idx="3736">
                  <c:v>43729.75</c:v>
                </c:pt>
                <c:pt idx="3737">
                  <c:v>43729.624999999993</c:v>
                </c:pt>
                <c:pt idx="3738">
                  <c:v>43729.5</c:v>
                </c:pt>
                <c:pt idx="3739">
                  <c:v>43729.375</c:v>
                </c:pt>
                <c:pt idx="3740">
                  <c:v>43729.25</c:v>
                </c:pt>
                <c:pt idx="3741">
                  <c:v>43729.124999999993</c:v>
                </c:pt>
                <c:pt idx="3742">
                  <c:v>43729</c:v>
                </c:pt>
                <c:pt idx="3743">
                  <c:v>43728.875</c:v>
                </c:pt>
                <c:pt idx="3744">
                  <c:v>43728.75</c:v>
                </c:pt>
                <c:pt idx="3745">
                  <c:v>43728.624999999993</c:v>
                </c:pt>
                <c:pt idx="3746">
                  <c:v>43728.5</c:v>
                </c:pt>
                <c:pt idx="3747">
                  <c:v>43728.375</c:v>
                </c:pt>
                <c:pt idx="3748">
                  <c:v>43728.25</c:v>
                </c:pt>
                <c:pt idx="3749">
                  <c:v>43728.124999999993</c:v>
                </c:pt>
                <c:pt idx="3750">
                  <c:v>43728</c:v>
                </c:pt>
                <c:pt idx="3751">
                  <c:v>43727.875</c:v>
                </c:pt>
                <c:pt idx="3752">
                  <c:v>43727.75</c:v>
                </c:pt>
                <c:pt idx="3753">
                  <c:v>43727.624999999993</c:v>
                </c:pt>
                <c:pt idx="3754">
                  <c:v>43727.5</c:v>
                </c:pt>
                <c:pt idx="3755">
                  <c:v>43727.375</c:v>
                </c:pt>
                <c:pt idx="3756">
                  <c:v>43727.25</c:v>
                </c:pt>
                <c:pt idx="3757">
                  <c:v>43727.124999999993</c:v>
                </c:pt>
                <c:pt idx="3758">
                  <c:v>43727</c:v>
                </c:pt>
                <c:pt idx="3759">
                  <c:v>43726.875</c:v>
                </c:pt>
                <c:pt idx="3760">
                  <c:v>43726.75</c:v>
                </c:pt>
                <c:pt idx="3761">
                  <c:v>43726.624999999993</c:v>
                </c:pt>
                <c:pt idx="3762">
                  <c:v>43726.5</c:v>
                </c:pt>
                <c:pt idx="3763">
                  <c:v>43726.375</c:v>
                </c:pt>
                <c:pt idx="3764">
                  <c:v>43726.25</c:v>
                </c:pt>
                <c:pt idx="3765">
                  <c:v>43726.124999999993</c:v>
                </c:pt>
                <c:pt idx="3766">
                  <c:v>43726</c:v>
                </c:pt>
                <c:pt idx="3767">
                  <c:v>43725.875</c:v>
                </c:pt>
                <c:pt idx="3768">
                  <c:v>43725.75</c:v>
                </c:pt>
                <c:pt idx="3769">
                  <c:v>43725.624999999993</c:v>
                </c:pt>
                <c:pt idx="3770">
                  <c:v>43725.5</c:v>
                </c:pt>
                <c:pt idx="3771">
                  <c:v>43725.375</c:v>
                </c:pt>
                <c:pt idx="3772">
                  <c:v>43725.25</c:v>
                </c:pt>
                <c:pt idx="3773">
                  <c:v>43725.124999999993</c:v>
                </c:pt>
                <c:pt idx="3774">
                  <c:v>43725</c:v>
                </c:pt>
                <c:pt idx="3775">
                  <c:v>43724.875</c:v>
                </c:pt>
                <c:pt idx="3776">
                  <c:v>43724.75</c:v>
                </c:pt>
                <c:pt idx="3777">
                  <c:v>43724.624999999993</c:v>
                </c:pt>
                <c:pt idx="3778">
                  <c:v>43724.5</c:v>
                </c:pt>
                <c:pt idx="3779">
                  <c:v>43724.375</c:v>
                </c:pt>
                <c:pt idx="3780">
                  <c:v>43724.25</c:v>
                </c:pt>
                <c:pt idx="3781">
                  <c:v>43724.124999999993</c:v>
                </c:pt>
                <c:pt idx="3782">
                  <c:v>43724</c:v>
                </c:pt>
                <c:pt idx="3783">
                  <c:v>43723.875</c:v>
                </c:pt>
                <c:pt idx="3784">
                  <c:v>43723.75</c:v>
                </c:pt>
                <c:pt idx="3785">
                  <c:v>43723.624999999993</c:v>
                </c:pt>
                <c:pt idx="3786">
                  <c:v>43723.5</c:v>
                </c:pt>
                <c:pt idx="3787">
                  <c:v>43723.375</c:v>
                </c:pt>
                <c:pt idx="3788">
                  <c:v>43723.25</c:v>
                </c:pt>
                <c:pt idx="3789">
                  <c:v>43723.124999999993</c:v>
                </c:pt>
                <c:pt idx="3790">
                  <c:v>43723</c:v>
                </c:pt>
                <c:pt idx="3791">
                  <c:v>43722.875</c:v>
                </c:pt>
                <c:pt idx="3792">
                  <c:v>43722.75</c:v>
                </c:pt>
                <c:pt idx="3793">
                  <c:v>43722.624999999993</c:v>
                </c:pt>
                <c:pt idx="3794">
                  <c:v>43722.5</c:v>
                </c:pt>
                <c:pt idx="3795">
                  <c:v>43722.375</c:v>
                </c:pt>
                <c:pt idx="3796">
                  <c:v>43722.25</c:v>
                </c:pt>
                <c:pt idx="3797">
                  <c:v>43722.124999999993</c:v>
                </c:pt>
                <c:pt idx="3798">
                  <c:v>43722</c:v>
                </c:pt>
                <c:pt idx="3799">
                  <c:v>43721.875</c:v>
                </c:pt>
                <c:pt idx="3800">
                  <c:v>43721.75</c:v>
                </c:pt>
                <c:pt idx="3801">
                  <c:v>43721.624999999993</c:v>
                </c:pt>
                <c:pt idx="3802">
                  <c:v>43721.5</c:v>
                </c:pt>
                <c:pt idx="3803">
                  <c:v>43721.375</c:v>
                </c:pt>
                <c:pt idx="3804">
                  <c:v>43721.25</c:v>
                </c:pt>
                <c:pt idx="3805">
                  <c:v>43721.124999999993</c:v>
                </c:pt>
                <c:pt idx="3806">
                  <c:v>43721</c:v>
                </c:pt>
                <c:pt idx="3807">
                  <c:v>43720.875</c:v>
                </c:pt>
                <c:pt idx="3808">
                  <c:v>43720.75</c:v>
                </c:pt>
                <c:pt idx="3809">
                  <c:v>43720.624999999993</c:v>
                </c:pt>
                <c:pt idx="3810">
                  <c:v>43720.5</c:v>
                </c:pt>
                <c:pt idx="3811">
                  <c:v>43720.375</c:v>
                </c:pt>
                <c:pt idx="3812">
                  <c:v>43720.25</c:v>
                </c:pt>
                <c:pt idx="3813">
                  <c:v>43720.124999999993</c:v>
                </c:pt>
                <c:pt idx="3814">
                  <c:v>43720</c:v>
                </c:pt>
                <c:pt idx="3815">
                  <c:v>43719.875</c:v>
                </c:pt>
                <c:pt idx="3816">
                  <c:v>43719.75</c:v>
                </c:pt>
                <c:pt idx="3817">
                  <c:v>43719.624999999993</c:v>
                </c:pt>
                <c:pt idx="3818">
                  <c:v>43719.5</c:v>
                </c:pt>
                <c:pt idx="3819">
                  <c:v>43719.375</c:v>
                </c:pt>
                <c:pt idx="3820">
                  <c:v>43719.25</c:v>
                </c:pt>
                <c:pt idx="3821">
                  <c:v>43719.124999999993</c:v>
                </c:pt>
                <c:pt idx="3822">
                  <c:v>43719</c:v>
                </c:pt>
                <c:pt idx="3823">
                  <c:v>43718.875</c:v>
                </c:pt>
                <c:pt idx="3824">
                  <c:v>43718.75</c:v>
                </c:pt>
                <c:pt idx="3825">
                  <c:v>43718.624999999993</c:v>
                </c:pt>
                <c:pt idx="3826">
                  <c:v>43718.5</c:v>
                </c:pt>
                <c:pt idx="3827">
                  <c:v>43718.375</c:v>
                </c:pt>
                <c:pt idx="3828">
                  <c:v>43718.25</c:v>
                </c:pt>
                <c:pt idx="3829">
                  <c:v>43718.124999999993</c:v>
                </c:pt>
                <c:pt idx="3830">
                  <c:v>43718</c:v>
                </c:pt>
                <c:pt idx="3831">
                  <c:v>43717.875</c:v>
                </c:pt>
                <c:pt idx="3832">
                  <c:v>43717.75</c:v>
                </c:pt>
                <c:pt idx="3833">
                  <c:v>43717.624999999993</c:v>
                </c:pt>
                <c:pt idx="3834">
                  <c:v>43717.5</c:v>
                </c:pt>
                <c:pt idx="3835">
                  <c:v>43717.375</c:v>
                </c:pt>
                <c:pt idx="3836">
                  <c:v>43717.25</c:v>
                </c:pt>
                <c:pt idx="3837">
                  <c:v>43717.124999999993</c:v>
                </c:pt>
                <c:pt idx="3838">
                  <c:v>43717</c:v>
                </c:pt>
                <c:pt idx="3839">
                  <c:v>43716.875</c:v>
                </c:pt>
                <c:pt idx="3840">
                  <c:v>43716.75</c:v>
                </c:pt>
                <c:pt idx="3841">
                  <c:v>43716.624999999993</c:v>
                </c:pt>
                <c:pt idx="3842">
                  <c:v>43716.5</c:v>
                </c:pt>
                <c:pt idx="3843">
                  <c:v>43716.375</c:v>
                </c:pt>
                <c:pt idx="3844">
                  <c:v>43716.25</c:v>
                </c:pt>
                <c:pt idx="3845">
                  <c:v>43716.124999999993</c:v>
                </c:pt>
                <c:pt idx="3846">
                  <c:v>43716</c:v>
                </c:pt>
                <c:pt idx="3847">
                  <c:v>43715.875</c:v>
                </c:pt>
                <c:pt idx="3848">
                  <c:v>43715.75</c:v>
                </c:pt>
                <c:pt idx="3849">
                  <c:v>43715.624999999993</c:v>
                </c:pt>
                <c:pt idx="3850">
                  <c:v>43715.5</c:v>
                </c:pt>
                <c:pt idx="3851">
                  <c:v>43715.375</c:v>
                </c:pt>
                <c:pt idx="3852">
                  <c:v>43715.25</c:v>
                </c:pt>
                <c:pt idx="3853">
                  <c:v>43715.124999999993</c:v>
                </c:pt>
                <c:pt idx="3854">
                  <c:v>43715</c:v>
                </c:pt>
                <c:pt idx="3855">
                  <c:v>43714.875</c:v>
                </c:pt>
                <c:pt idx="3856">
                  <c:v>43714.75</c:v>
                </c:pt>
                <c:pt idx="3857">
                  <c:v>43714.624999999993</c:v>
                </c:pt>
                <c:pt idx="3858">
                  <c:v>43714.5</c:v>
                </c:pt>
                <c:pt idx="3859">
                  <c:v>43714.375</c:v>
                </c:pt>
                <c:pt idx="3860">
                  <c:v>43714.25</c:v>
                </c:pt>
                <c:pt idx="3861">
                  <c:v>43714.124999999993</c:v>
                </c:pt>
                <c:pt idx="3862">
                  <c:v>43714</c:v>
                </c:pt>
                <c:pt idx="3863">
                  <c:v>43713.875</c:v>
                </c:pt>
                <c:pt idx="3864">
                  <c:v>43713.75</c:v>
                </c:pt>
                <c:pt idx="3865">
                  <c:v>43713.624999999993</c:v>
                </c:pt>
                <c:pt idx="3866">
                  <c:v>43713.5</c:v>
                </c:pt>
                <c:pt idx="3867">
                  <c:v>43713.375</c:v>
                </c:pt>
                <c:pt idx="3868">
                  <c:v>43713.25</c:v>
                </c:pt>
                <c:pt idx="3869">
                  <c:v>43713.124999999993</c:v>
                </c:pt>
                <c:pt idx="3870">
                  <c:v>43713</c:v>
                </c:pt>
                <c:pt idx="3871">
                  <c:v>43712.875</c:v>
                </c:pt>
                <c:pt idx="3872">
                  <c:v>43712.75</c:v>
                </c:pt>
                <c:pt idx="3873">
                  <c:v>43712.624999999993</c:v>
                </c:pt>
                <c:pt idx="3874">
                  <c:v>43712.5</c:v>
                </c:pt>
                <c:pt idx="3875">
                  <c:v>43712.375</c:v>
                </c:pt>
                <c:pt idx="3876">
                  <c:v>43712.25</c:v>
                </c:pt>
                <c:pt idx="3877">
                  <c:v>43712.124999999993</c:v>
                </c:pt>
                <c:pt idx="3878">
                  <c:v>43712</c:v>
                </c:pt>
                <c:pt idx="3879">
                  <c:v>43711.875</c:v>
                </c:pt>
                <c:pt idx="3880">
                  <c:v>43711.75</c:v>
                </c:pt>
                <c:pt idx="3881">
                  <c:v>43711.624999999993</c:v>
                </c:pt>
                <c:pt idx="3882">
                  <c:v>43711.5</c:v>
                </c:pt>
                <c:pt idx="3883">
                  <c:v>43711.375</c:v>
                </c:pt>
                <c:pt idx="3884">
                  <c:v>43711.25</c:v>
                </c:pt>
                <c:pt idx="3885">
                  <c:v>43711.124999999993</c:v>
                </c:pt>
                <c:pt idx="3886">
                  <c:v>43711</c:v>
                </c:pt>
                <c:pt idx="3887">
                  <c:v>43710.875</c:v>
                </c:pt>
                <c:pt idx="3888">
                  <c:v>43710.75</c:v>
                </c:pt>
                <c:pt idx="3889">
                  <c:v>43710.624999999993</c:v>
                </c:pt>
                <c:pt idx="3890">
                  <c:v>43710.5</c:v>
                </c:pt>
                <c:pt idx="3891">
                  <c:v>43710.375</c:v>
                </c:pt>
                <c:pt idx="3892">
                  <c:v>43710.25</c:v>
                </c:pt>
                <c:pt idx="3893">
                  <c:v>43710.124999999993</c:v>
                </c:pt>
                <c:pt idx="3894">
                  <c:v>43710</c:v>
                </c:pt>
                <c:pt idx="3895">
                  <c:v>43709.875</c:v>
                </c:pt>
                <c:pt idx="3896">
                  <c:v>43709.75</c:v>
                </c:pt>
                <c:pt idx="3897">
                  <c:v>43709.624999999993</c:v>
                </c:pt>
                <c:pt idx="3898">
                  <c:v>43709.5</c:v>
                </c:pt>
                <c:pt idx="3899">
                  <c:v>43709.375</c:v>
                </c:pt>
                <c:pt idx="3900">
                  <c:v>43709.25</c:v>
                </c:pt>
                <c:pt idx="3901">
                  <c:v>43709.124999999993</c:v>
                </c:pt>
                <c:pt idx="3902">
                  <c:v>43709</c:v>
                </c:pt>
                <c:pt idx="3903">
                  <c:v>43708.875</c:v>
                </c:pt>
                <c:pt idx="3904">
                  <c:v>43708.75</c:v>
                </c:pt>
                <c:pt idx="3905">
                  <c:v>43708.624999999993</c:v>
                </c:pt>
                <c:pt idx="3906">
                  <c:v>43708.5</c:v>
                </c:pt>
                <c:pt idx="3907">
                  <c:v>43708.375</c:v>
                </c:pt>
                <c:pt idx="3908">
                  <c:v>43708.25</c:v>
                </c:pt>
                <c:pt idx="3909">
                  <c:v>43708.124999999993</c:v>
                </c:pt>
                <c:pt idx="3910">
                  <c:v>43708</c:v>
                </c:pt>
                <c:pt idx="3911">
                  <c:v>43707.875</c:v>
                </c:pt>
                <c:pt idx="3912">
                  <c:v>43707.75</c:v>
                </c:pt>
                <c:pt idx="3913">
                  <c:v>43707.624999999993</c:v>
                </c:pt>
                <c:pt idx="3914">
                  <c:v>43707.5</c:v>
                </c:pt>
                <c:pt idx="3915">
                  <c:v>43707.375</c:v>
                </c:pt>
                <c:pt idx="3916">
                  <c:v>43707.25</c:v>
                </c:pt>
                <c:pt idx="3917">
                  <c:v>43707.124999999993</c:v>
                </c:pt>
                <c:pt idx="3918">
                  <c:v>43707</c:v>
                </c:pt>
                <c:pt idx="3919">
                  <c:v>43706.875</c:v>
                </c:pt>
                <c:pt idx="3920">
                  <c:v>43706.75</c:v>
                </c:pt>
                <c:pt idx="3921">
                  <c:v>43706.624999999993</c:v>
                </c:pt>
                <c:pt idx="3922">
                  <c:v>43706.5</c:v>
                </c:pt>
                <c:pt idx="3923">
                  <c:v>43706.375</c:v>
                </c:pt>
                <c:pt idx="3924">
                  <c:v>43706.25</c:v>
                </c:pt>
                <c:pt idx="3925">
                  <c:v>43706.124999999993</c:v>
                </c:pt>
                <c:pt idx="3926">
                  <c:v>43706</c:v>
                </c:pt>
                <c:pt idx="3927">
                  <c:v>43705.875</c:v>
                </c:pt>
                <c:pt idx="3928">
                  <c:v>43705.75</c:v>
                </c:pt>
                <c:pt idx="3929">
                  <c:v>43705.624999999993</c:v>
                </c:pt>
                <c:pt idx="3930">
                  <c:v>43705.5</c:v>
                </c:pt>
                <c:pt idx="3931">
                  <c:v>43705.375</c:v>
                </c:pt>
                <c:pt idx="3932">
                  <c:v>43705.25</c:v>
                </c:pt>
                <c:pt idx="3933">
                  <c:v>43705.124999999993</c:v>
                </c:pt>
                <c:pt idx="3934">
                  <c:v>43705</c:v>
                </c:pt>
                <c:pt idx="3935">
                  <c:v>43704.875</c:v>
                </c:pt>
                <c:pt idx="3936">
                  <c:v>43704.75</c:v>
                </c:pt>
                <c:pt idx="3937">
                  <c:v>43704.624999999993</c:v>
                </c:pt>
                <c:pt idx="3938">
                  <c:v>43704.5</c:v>
                </c:pt>
                <c:pt idx="3939">
                  <c:v>43704.375</c:v>
                </c:pt>
                <c:pt idx="3940">
                  <c:v>43704.25</c:v>
                </c:pt>
                <c:pt idx="3941">
                  <c:v>43704.124999999993</c:v>
                </c:pt>
                <c:pt idx="3942">
                  <c:v>43704</c:v>
                </c:pt>
                <c:pt idx="3943">
                  <c:v>43703.875</c:v>
                </c:pt>
                <c:pt idx="3944">
                  <c:v>43703.75</c:v>
                </c:pt>
                <c:pt idx="3945">
                  <c:v>43703.624999999993</c:v>
                </c:pt>
                <c:pt idx="3946">
                  <c:v>43703.5</c:v>
                </c:pt>
                <c:pt idx="3947">
                  <c:v>43703.375</c:v>
                </c:pt>
                <c:pt idx="3948">
                  <c:v>43703.25</c:v>
                </c:pt>
                <c:pt idx="3949">
                  <c:v>43703.124999999993</c:v>
                </c:pt>
                <c:pt idx="3950">
                  <c:v>43703</c:v>
                </c:pt>
                <c:pt idx="3951">
                  <c:v>43702.875</c:v>
                </c:pt>
                <c:pt idx="3952">
                  <c:v>43702.75</c:v>
                </c:pt>
                <c:pt idx="3953">
                  <c:v>43702.624999999993</c:v>
                </c:pt>
                <c:pt idx="3954">
                  <c:v>43702.5</c:v>
                </c:pt>
                <c:pt idx="3955">
                  <c:v>43702.375</c:v>
                </c:pt>
                <c:pt idx="3956">
                  <c:v>43702.25</c:v>
                </c:pt>
                <c:pt idx="3957">
                  <c:v>43702.124999999993</c:v>
                </c:pt>
                <c:pt idx="3958">
                  <c:v>43702</c:v>
                </c:pt>
                <c:pt idx="3959">
                  <c:v>43701.875</c:v>
                </c:pt>
                <c:pt idx="3960">
                  <c:v>43701.75</c:v>
                </c:pt>
                <c:pt idx="3961">
                  <c:v>43701.624999999993</c:v>
                </c:pt>
                <c:pt idx="3962">
                  <c:v>43701.5</c:v>
                </c:pt>
                <c:pt idx="3963">
                  <c:v>43701.375</c:v>
                </c:pt>
                <c:pt idx="3964">
                  <c:v>43701.25</c:v>
                </c:pt>
                <c:pt idx="3965">
                  <c:v>43701.124999999993</c:v>
                </c:pt>
                <c:pt idx="3966">
                  <c:v>43701</c:v>
                </c:pt>
                <c:pt idx="3967">
                  <c:v>43700.875</c:v>
                </c:pt>
                <c:pt idx="3968">
                  <c:v>43700.75</c:v>
                </c:pt>
                <c:pt idx="3969">
                  <c:v>43700.624999999993</c:v>
                </c:pt>
                <c:pt idx="3970">
                  <c:v>43700.5</c:v>
                </c:pt>
                <c:pt idx="3971">
                  <c:v>43700.375</c:v>
                </c:pt>
                <c:pt idx="3972">
                  <c:v>43700.25</c:v>
                </c:pt>
                <c:pt idx="3973">
                  <c:v>43700.124999999993</c:v>
                </c:pt>
                <c:pt idx="3974">
                  <c:v>43700</c:v>
                </c:pt>
                <c:pt idx="3975">
                  <c:v>43699.875</c:v>
                </c:pt>
                <c:pt idx="3976">
                  <c:v>43699.75</c:v>
                </c:pt>
                <c:pt idx="3977">
                  <c:v>43699.624999999993</c:v>
                </c:pt>
                <c:pt idx="3978">
                  <c:v>43699.5</c:v>
                </c:pt>
                <c:pt idx="3979">
                  <c:v>43699.375</c:v>
                </c:pt>
                <c:pt idx="3980">
                  <c:v>43699.25</c:v>
                </c:pt>
                <c:pt idx="3981">
                  <c:v>43699.124999999993</c:v>
                </c:pt>
                <c:pt idx="3982">
                  <c:v>43699</c:v>
                </c:pt>
                <c:pt idx="3983">
                  <c:v>43698.875</c:v>
                </c:pt>
                <c:pt idx="3984">
                  <c:v>43698.75</c:v>
                </c:pt>
                <c:pt idx="3985">
                  <c:v>43698.624999999993</c:v>
                </c:pt>
                <c:pt idx="3986">
                  <c:v>43698.5</c:v>
                </c:pt>
                <c:pt idx="3987">
                  <c:v>43698.375</c:v>
                </c:pt>
                <c:pt idx="3988">
                  <c:v>43698.25</c:v>
                </c:pt>
                <c:pt idx="3989">
                  <c:v>43698.124999999993</c:v>
                </c:pt>
                <c:pt idx="3990">
                  <c:v>43698</c:v>
                </c:pt>
                <c:pt idx="3991">
                  <c:v>43697.875</c:v>
                </c:pt>
                <c:pt idx="3992">
                  <c:v>43697.75</c:v>
                </c:pt>
                <c:pt idx="3993">
                  <c:v>43697.624999999993</c:v>
                </c:pt>
                <c:pt idx="3994">
                  <c:v>43697.5</c:v>
                </c:pt>
                <c:pt idx="3995">
                  <c:v>43697.375</c:v>
                </c:pt>
                <c:pt idx="3996">
                  <c:v>43697.25</c:v>
                </c:pt>
                <c:pt idx="3997">
                  <c:v>43697.124999999993</c:v>
                </c:pt>
                <c:pt idx="3998">
                  <c:v>43697</c:v>
                </c:pt>
                <c:pt idx="3999">
                  <c:v>43696.875</c:v>
                </c:pt>
                <c:pt idx="4000">
                  <c:v>43696.75</c:v>
                </c:pt>
                <c:pt idx="4001">
                  <c:v>43696.624999999993</c:v>
                </c:pt>
                <c:pt idx="4002">
                  <c:v>43696.5</c:v>
                </c:pt>
                <c:pt idx="4003">
                  <c:v>43696.375</c:v>
                </c:pt>
                <c:pt idx="4004">
                  <c:v>43696.25</c:v>
                </c:pt>
                <c:pt idx="4005">
                  <c:v>43696.124999999993</c:v>
                </c:pt>
                <c:pt idx="4006">
                  <c:v>43696</c:v>
                </c:pt>
                <c:pt idx="4007">
                  <c:v>43695.875</c:v>
                </c:pt>
                <c:pt idx="4008">
                  <c:v>43695.75</c:v>
                </c:pt>
                <c:pt idx="4009">
                  <c:v>43695.624999999993</c:v>
                </c:pt>
                <c:pt idx="4010">
                  <c:v>43695.5</c:v>
                </c:pt>
                <c:pt idx="4011">
                  <c:v>43695.375</c:v>
                </c:pt>
                <c:pt idx="4012">
                  <c:v>43695.25</c:v>
                </c:pt>
                <c:pt idx="4013">
                  <c:v>43695.124999999993</c:v>
                </c:pt>
                <c:pt idx="4014">
                  <c:v>43695</c:v>
                </c:pt>
                <c:pt idx="4015">
                  <c:v>43694.875</c:v>
                </c:pt>
                <c:pt idx="4016">
                  <c:v>43694.75</c:v>
                </c:pt>
                <c:pt idx="4017">
                  <c:v>43694.624999999993</c:v>
                </c:pt>
                <c:pt idx="4018">
                  <c:v>43694.5</c:v>
                </c:pt>
                <c:pt idx="4019">
                  <c:v>43694.375</c:v>
                </c:pt>
                <c:pt idx="4020">
                  <c:v>43694.25</c:v>
                </c:pt>
                <c:pt idx="4021">
                  <c:v>43694.124999999993</c:v>
                </c:pt>
                <c:pt idx="4022">
                  <c:v>43694</c:v>
                </c:pt>
                <c:pt idx="4023">
                  <c:v>43693.875</c:v>
                </c:pt>
                <c:pt idx="4024">
                  <c:v>43693.75</c:v>
                </c:pt>
                <c:pt idx="4025">
                  <c:v>43693.624999999993</c:v>
                </c:pt>
                <c:pt idx="4026">
                  <c:v>43693.5</c:v>
                </c:pt>
                <c:pt idx="4027">
                  <c:v>43693.375</c:v>
                </c:pt>
                <c:pt idx="4028">
                  <c:v>43693.25</c:v>
                </c:pt>
                <c:pt idx="4029">
                  <c:v>43693.124999999993</c:v>
                </c:pt>
                <c:pt idx="4030">
                  <c:v>43693</c:v>
                </c:pt>
                <c:pt idx="4031">
                  <c:v>43692.875</c:v>
                </c:pt>
                <c:pt idx="4032">
                  <c:v>43692.75</c:v>
                </c:pt>
                <c:pt idx="4033">
                  <c:v>43692.624999999993</c:v>
                </c:pt>
                <c:pt idx="4034">
                  <c:v>43692.5</c:v>
                </c:pt>
                <c:pt idx="4035">
                  <c:v>43692.375</c:v>
                </c:pt>
                <c:pt idx="4036">
                  <c:v>43692.25</c:v>
                </c:pt>
                <c:pt idx="4037">
                  <c:v>43692.124999999993</c:v>
                </c:pt>
                <c:pt idx="4038">
                  <c:v>43692</c:v>
                </c:pt>
                <c:pt idx="4039">
                  <c:v>43691.875</c:v>
                </c:pt>
                <c:pt idx="4040">
                  <c:v>43691.75</c:v>
                </c:pt>
                <c:pt idx="4041">
                  <c:v>43691.624999999993</c:v>
                </c:pt>
                <c:pt idx="4042">
                  <c:v>43691.5</c:v>
                </c:pt>
                <c:pt idx="4043">
                  <c:v>43691.375</c:v>
                </c:pt>
                <c:pt idx="4044">
                  <c:v>43691.25</c:v>
                </c:pt>
                <c:pt idx="4045">
                  <c:v>43691.124999999993</c:v>
                </c:pt>
                <c:pt idx="4046">
                  <c:v>43691</c:v>
                </c:pt>
                <c:pt idx="4047">
                  <c:v>43690.875</c:v>
                </c:pt>
                <c:pt idx="4048">
                  <c:v>43690.75</c:v>
                </c:pt>
                <c:pt idx="4049">
                  <c:v>43690.624999999993</c:v>
                </c:pt>
                <c:pt idx="4050">
                  <c:v>43690.5</c:v>
                </c:pt>
                <c:pt idx="4051">
                  <c:v>43690.375</c:v>
                </c:pt>
                <c:pt idx="4052">
                  <c:v>43690.25</c:v>
                </c:pt>
                <c:pt idx="4053">
                  <c:v>43690.124999999993</c:v>
                </c:pt>
                <c:pt idx="4054">
                  <c:v>43690</c:v>
                </c:pt>
                <c:pt idx="4055">
                  <c:v>43689.875</c:v>
                </c:pt>
                <c:pt idx="4056">
                  <c:v>43689.75</c:v>
                </c:pt>
                <c:pt idx="4057">
                  <c:v>43689.624999999993</c:v>
                </c:pt>
                <c:pt idx="4058">
                  <c:v>43689.5</c:v>
                </c:pt>
                <c:pt idx="4059">
                  <c:v>43689.375</c:v>
                </c:pt>
                <c:pt idx="4060">
                  <c:v>43689.25</c:v>
                </c:pt>
                <c:pt idx="4061">
                  <c:v>43689.124999999993</c:v>
                </c:pt>
                <c:pt idx="4062">
                  <c:v>43689</c:v>
                </c:pt>
                <c:pt idx="4063">
                  <c:v>43688.875</c:v>
                </c:pt>
                <c:pt idx="4064">
                  <c:v>43688.75</c:v>
                </c:pt>
                <c:pt idx="4065">
                  <c:v>43688.624999999993</c:v>
                </c:pt>
                <c:pt idx="4066">
                  <c:v>43688.5</c:v>
                </c:pt>
                <c:pt idx="4067">
                  <c:v>43688.375</c:v>
                </c:pt>
                <c:pt idx="4068">
                  <c:v>43688.25</c:v>
                </c:pt>
                <c:pt idx="4069">
                  <c:v>43688.124999999993</c:v>
                </c:pt>
                <c:pt idx="4070">
                  <c:v>43688</c:v>
                </c:pt>
                <c:pt idx="4071">
                  <c:v>43687.875</c:v>
                </c:pt>
                <c:pt idx="4072">
                  <c:v>43687.75</c:v>
                </c:pt>
                <c:pt idx="4073">
                  <c:v>43687.624999999993</c:v>
                </c:pt>
                <c:pt idx="4074">
                  <c:v>43687.5</c:v>
                </c:pt>
                <c:pt idx="4075">
                  <c:v>43687.375</c:v>
                </c:pt>
                <c:pt idx="4076">
                  <c:v>43687.25</c:v>
                </c:pt>
                <c:pt idx="4077">
                  <c:v>43687.124999999993</c:v>
                </c:pt>
                <c:pt idx="4078">
                  <c:v>43687</c:v>
                </c:pt>
                <c:pt idx="4079">
                  <c:v>43686.875</c:v>
                </c:pt>
                <c:pt idx="4080">
                  <c:v>43686.75</c:v>
                </c:pt>
                <c:pt idx="4081">
                  <c:v>43686.624999999993</c:v>
                </c:pt>
                <c:pt idx="4082">
                  <c:v>43686.5</c:v>
                </c:pt>
                <c:pt idx="4083">
                  <c:v>43686.375</c:v>
                </c:pt>
                <c:pt idx="4084">
                  <c:v>43686.25</c:v>
                </c:pt>
                <c:pt idx="4085">
                  <c:v>43686.124999999993</c:v>
                </c:pt>
                <c:pt idx="4086">
                  <c:v>43686</c:v>
                </c:pt>
                <c:pt idx="4087">
                  <c:v>43685.875</c:v>
                </c:pt>
                <c:pt idx="4088">
                  <c:v>43685.75</c:v>
                </c:pt>
                <c:pt idx="4089">
                  <c:v>43685.624999999993</c:v>
                </c:pt>
                <c:pt idx="4090">
                  <c:v>43685.5</c:v>
                </c:pt>
                <c:pt idx="4091">
                  <c:v>43685.375</c:v>
                </c:pt>
                <c:pt idx="4092">
                  <c:v>43685.25</c:v>
                </c:pt>
                <c:pt idx="4093">
                  <c:v>43685.124999999993</c:v>
                </c:pt>
                <c:pt idx="4094">
                  <c:v>43685</c:v>
                </c:pt>
                <c:pt idx="4095">
                  <c:v>43684.875</c:v>
                </c:pt>
                <c:pt idx="4096">
                  <c:v>43684.75</c:v>
                </c:pt>
                <c:pt idx="4097">
                  <c:v>43684.624999999993</c:v>
                </c:pt>
                <c:pt idx="4098">
                  <c:v>43684.5</c:v>
                </c:pt>
                <c:pt idx="4099">
                  <c:v>43684.375</c:v>
                </c:pt>
                <c:pt idx="4100">
                  <c:v>43684.25</c:v>
                </c:pt>
                <c:pt idx="4101">
                  <c:v>43684.124999999993</c:v>
                </c:pt>
                <c:pt idx="4102">
                  <c:v>43684</c:v>
                </c:pt>
                <c:pt idx="4103">
                  <c:v>43683.875</c:v>
                </c:pt>
                <c:pt idx="4104">
                  <c:v>43683.75</c:v>
                </c:pt>
                <c:pt idx="4105">
                  <c:v>43683.624999999993</c:v>
                </c:pt>
                <c:pt idx="4106">
                  <c:v>43683.5</c:v>
                </c:pt>
                <c:pt idx="4107">
                  <c:v>43683.375</c:v>
                </c:pt>
                <c:pt idx="4108">
                  <c:v>43683.25</c:v>
                </c:pt>
                <c:pt idx="4109">
                  <c:v>43683.124999999993</c:v>
                </c:pt>
                <c:pt idx="4110">
                  <c:v>43683</c:v>
                </c:pt>
                <c:pt idx="4111">
                  <c:v>43682.875</c:v>
                </c:pt>
                <c:pt idx="4112">
                  <c:v>43682.75</c:v>
                </c:pt>
                <c:pt idx="4113">
                  <c:v>43682.624999999993</c:v>
                </c:pt>
                <c:pt idx="4114">
                  <c:v>43682.5</c:v>
                </c:pt>
                <c:pt idx="4115">
                  <c:v>43682.375</c:v>
                </c:pt>
                <c:pt idx="4116">
                  <c:v>43682.25</c:v>
                </c:pt>
                <c:pt idx="4117">
                  <c:v>43682.124999999993</c:v>
                </c:pt>
                <c:pt idx="4118">
                  <c:v>43682</c:v>
                </c:pt>
                <c:pt idx="4119">
                  <c:v>43681.875</c:v>
                </c:pt>
                <c:pt idx="4120">
                  <c:v>43681.75</c:v>
                </c:pt>
                <c:pt idx="4121">
                  <c:v>43681.624999999993</c:v>
                </c:pt>
                <c:pt idx="4122">
                  <c:v>43681.5</c:v>
                </c:pt>
                <c:pt idx="4123">
                  <c:v>43681.375</c:v>
                </c:pt>
                <c:pt idx="4124">
                  <c:v>43681.25</c:v>
                </c:pt>
                <c:pt idx="4125">
                  <c:v>43681.124999999993</c:v>
                </c:pt>
                <c:pt idx="4126">
                  <c:v>43681</c:v>
                </c:pt>
                <c:pt idx="4127">
                  <c:v>43680.875</c:v>
                </c:pt>
                <c:pt idx="4128">
                  <c:v>43680.75</c:v>
                </c:pt>
                <c:pt idx="4129">
                  <c:v>43680.624999999993</c:v>
                </c:pt>
                <c:pt idx="4130">
                  <c:v>43680.5</c:v>
                </c:pt>
                <c:pt idx="4131">
                  <c:v>43680.375</c:v>
                </c:pt>
                <c:pt idx="4132">
                  <c:v>43680.25</c:v>
                </c:pt>
                <c:pt idx="4133">
                  <c:v>43680.124999999993</c:v>
                </c:pt>
                <c:pt idx="4134">
                  <c:v>43680</c:v>
                </c:pt>
                <c:pt idx="4135">
                  <c:v>43679.875</c:v>
                </c:pt>
                <c:pt idx="4136">
                  <c:v>43679.75</c:v>
                </c:pt>
                <c:pt idx="4137">
                  <c:v>43679.624999999993</c:v>
                </c:pt>
                <c:pt idx="4138">
                  <c:v>43679.5</c:v>
                </c:pt>
                <c:pt idx="4139">
                  <c:v>43679.375</c:v>
                </c:pt>
                <c:pt idx="4140">
                  <c:v>43679.25</c:v>
                </c:pt>
                <c:pt idx="4141">
                  <c:v>43679.124999999993</c:v>
                </c:pt>
                <c:pt idx="4142">
                  <c:v>43679</c:v>
                </c:pt>
                <c:pt idx="4143">
                  <c:v>43678.875</c:v>
                </c:pt>
                <c:pt idx="4144">
                  <c:v>43678.75</c:v>
                </c:pt>
                <c:pt idx="4145">
                  <c:v>43678.624999999993</c:v>
                </c:pt>
                <c:pt idx="4146">
                  <c:v>43678.5</c:v>
                </c:pt>
                <c:pt idx="4147">
                  <c:v>43678.375</c:v>
                </c:pt>
                <c:pt idx="4148">
                  <c:v>43678.25</c:v>
                </c:pt>
                <c:pt idx="4149">
                  <c:v>43678.124999999993</c:v>
                </c:pt>
                <c:pt idx="4150">
                  <c:v>43678</c:v>
                </c:pt>
                <c:pt idx="4151">
                  <c:v>43677.875</c:v>
                </c:pt>
                <c:pt idx="4152">
                  <c:v>43677.75</c:v>
                </c:pt>
                <c:pt idx="4153">
                  <c:v>43677.624999999993</c:v>
                </c:pt>
                <c:pt idx="4154">
                  <c:v>43677.5</c:v>
                </c:pt>
                <c:pt idx="4155">
                  <c:v>43677.375</c:v>
                </c:pt>
                <c:pt idx="4156">
                  <c:v>43677.25</c:v>
                </c:pt>
                <c:pt idx="4157">
                  <c:v>43677.124999999993</c:v>
                </c:pt>
                <c:pt idx="4158">
                  <c:v>43677</c:v>
                </c:pt>
                <c:pt idx="4159">
                  <c:v>43676.875</c:v>
                </c:pt>
                <c:pt idx="4160">
                  <c:v>43676.75</c:v>
                </c:pt>
                <c:pt idx="4161">
                  <c:v>43676.624999999993</c:v>
                </c:pt>
                <c:pt idx="4162">
                  <c:v>43676.5</c:v>
                </c:pt>
                <c:pt idx="4163">
                  <c:v>43676.375</c:v>
                </c:pt>
                <c:pt idx="4164">
                  <c:v>43676.25</c:v>
                </c:pt>
                <c:pt idx="4165">
                  <c:v>43676.124999999993</c:v>
                </c:pt>
                <c:pt idx="4166">
                  <c:v>43676</c:v>
                </c:pt>
                <c:pt idx="4167">
                  <c:v>43675.875</c:v>
                </c:pt>
                <c:pt idx="4168">
                  <c:v>43675.75</c:v>
                </c:pt>
                <c:pt idx="4169">
                  <c:v>43675.624999999993</c:v>
                </c:pt>
                <c:pt idx="4170">
                  <c:v>43675.5</c:v>
                </c:pt>
                <c:pt idx="4171">
                  <c:v>43675.375</c:v>
                </c:pt>
                <c:pt idx="4172">
                  <c:v>43675.25</c:v>
                </c:pt>
                <c:pt idx="4173">
                  <c:v>43675.124999999993</c:v>
                </c:pt>
                <c:pt idx="4174">
                  <c:v>43675</c:v>
                </c:pt>
                <c:pt idx="4175">
                  <c:v>43674.875</c:v>
                </c:pt>
                <c:pt idx="4176">
                  <c:v>43674.75</c:v>
                </c:pt>
                <c:pt idx="4177">
                  <c:v>43674.624999999993</c:v>
                </c:pt>
                <c:pt idx="4178">
                  <c:v>43674.5</c:v>
                </c:pt>
                <c:pt idx="4179">
                  <c:v>43674.375</c:v>
                </c:pt>
                <c:pt idx="4180">
                  <c:v>43674.25</c:v>
                </c:pt>
                <c:pt idx="4181">
                  <c:v>43674.124999999993</c:v>
                </c:pt>
                <c:pt idx="4182">
                  <c:v>43674</c:v>
                </c:pt>
                <c:pt idx="4183">
                  <c:v>43673.875</c:v>
                </c:pt>
                <c:pt idx="4184">
                  <c:v>43673.75</c:v>
                </c:pt>
                <c:pt idx="4185">
                  <c:v>43673.624999999993</c:v>
                </c:pt>
                <c:pt idx="4186">
                  <c:v>43673.5</c:v>
                </c:pt>
                <c:pt idx="4187">
                  <c:v>43673.375</c:v>
                </c:pt>
                <c:pt idx="4188">
                  <c:v>43673.25</c:v>
                </c:pt>
                <c:pt idx="4189">
                  <c:v>43673.124999999993</c:v>
                </c:pt>
                <c:pt idx="4190">
                  <c:v>43673</c:v>
                </c:pt>
                <c:pt idx="4191">
                  <c:v>43672.875</c:v>
                </c:pt>
                <c:pt idx="4192">
                  <c:v>43672.75</c:v>
                </c:pt>
                <c:pt idx="4193">
                  <c:v>43672.624999999993</c:v>
                </c:pt>
                <c:pt idx="4194">
                  <c:v>43672.5</c:v>
                </c:pt>
                <c:pt idx="4195">
                  <c:v>43672.375</c:v>
                </c:pt>
                <c:pt idx="4196">
                  <c:v>43672.25</c:v>
                </c:pt>
                <c:pt idx="4197">
                  <c:v>43672.124999999993</c:v>
                </c:pt>
                <c:pt idx="4198">
                  <c:v>43672</c:v>
                </c:pt>
                <c:pt idx="4199">
                  <c:v>43671.875</c:v>
                </c:pt>
                <c:pt idx="4200">
                  <c:v>43671.75</c:v>
                </c:pt>
                <c:pt idx="4201">
                  <c:v>43671.624999999993</c:v>
                </c:pt>
                <c:pt idx="4202">
                  <c:v>43671.5</c:v>
                </c:pt>
                <c:pt idx="4203">
                  <c:v>43671.375</c:v>
                </c:pt>
                <c:pt idx="4204">
                  <c:v>43671.25</c:v>
                </c:pt>
                <c:pt idx="4205">
                  <c:v>43671.124999999993</c:v>
                </c:pt>
                <c:pt idx="4206">
                  <c:v>43671</c:v>
                </c:pt>
                <c:pt idx="4207">
                  <c:v>43670.875</c:v>
                </c:pt>
                <c:pt idx="4208">
                  <c:v>43670.75</c:v>
                </c:pt>
                <c:pt idx="4209">
                  <c:v>43670.624999999993</c:v>
                </c:pt>
                <c:pt idx="4210">
                  <c:v>43670.5</c:v>
                </c:pt>
                <c:pt idx="4211">
                  <c:v>43670.375</c:v>
                </c:pt>
                <c:pt idx="4212">
                  <c:v>43670.25</c:v>
                </c:pt>
                <c:pt idx="4213">
                  <c:v>43670.124999999993</c:v>
                </c:pt>
                <c:pt idx="4214">
                  <c:v>43670</c:v>
                </c:pt>
                <c:pt idx="4215">
                  <c:v>43669.875</c:v>
                </c:pt>
                <c:pt idx="4216">
                  <c:v>43669.75</c:v>
                </c:pt>
                <c:pt idx="4217">
                  <c:v>43669.624999999993</c:v>
                </c:pt>
                <c:pt idx="4218">
                  <c:v>43669.5</c:v>
                </c:pt>
                <c:pt idx="4219">
                  <c:v>43669.375</c:v>
                </c:pt>
                <c:pt idx="4220">
                  <c:v>43669.25</c:v>
                </c:pt>
                <c:pt idx="4221">
                  <c:v>43669.124999999993</c:v>
                </c:pt>
                <c:pt idx="4222">
                  <c:v>43669</c:v>
                </c:pt>
                <c:pt idx="4223">
                  <c:v>43668.875</c:v>
                </c:pt>
                <c:pt idx="4224">
                  <c:v>43668.75</c:v>
                </c:pt>
                <c:pt idx="4225">
                  <c:v>43668.624999999993</c:v>
                </c:pt>
                <c:pt idx="4226">
                  <c:v>43668.5</c:v>
                </c:pt>
                <c:pt idx="4227">
                  <c:v>43668.375</c:v>
                </c:pt>
                <c:pt idx="4228">
                  <c:v>43668.25</c:v>
                </c:pt>
                <c:pt idx="4229">
                  <c:v>43668.124999999993</c:v>
                </c:pt>
                <c:pt idx="4230">
                  <c:v>43668</c:v>
                </c:pt>
                <c:pt idx="4231">
                  <c:v>43667.875</c:v>
                </c:pt>
                <c:pt idx="4232">
                  <c:v>43667.75</c:v>
                </c:pt>
                <c:pt idx="4233">
                  <c:v>43667.624999999993</c:v>
                </c:pt>
                <c:pt idx="4234">
                  <c:v>43667.5</c:v>
                </c:pt>
                <c:pt idx="4235">
                  <c:v>43667.375</c:v>
                </c:pt>
                <c:pt idx="4236">
                  <c:v>43667.25</c:v>
                </c:pt>
                <c:pt idx="4237">
                  <c:v>43667.124999999993</c:v>
                </c:pt>
                <c:pt idx="4238">
                  <c:v>43667</c:v>
                </c:pt>
                <c:pt idx="4239">
                  <c:v>43666.875</c:v>
                </c:pt>
                <c:pt idx="4240">
                  <c:v>43666.75</c:v>
                </c:pt>
                <c:pt idx="4241">
                  <c:v>43666.624999999993</c:v>
                </c:pt>
                <c:pt idx="4242">
                  <c:v>43666.5</c:v>
                </c:pt>
                <c:pt idx="4243">
                  <c:v>43666.375</c:v>
                </c:pt>
                <c:pt idx="4244">
                  <c:v>43666.25</c:v>
                </c:pt>
                <c:pt idx="4245">
                  <c:v>43666.124999999993</c:v>
                </c:pt>
                <c:pt idx="4246">
                  <c:v>43666</c:v>
                </c:pt>
                <c:pt idx="4247">
                  <c:v>43665.875</c:v>
                </c:pt>
                <c:pt idx="4248">
                  <c:v>43665.75</c:v>
                </c:pt>
                <c:pt idx="4249">
                  <c:v>43665.624999999993</c:v>
                </c:pt>
                <c:pt idx="4250">
                  <c:v>43665.5</c:v>
                </c:pt>
                <c:pt idx="4251">
                  <c:v>43665.375</c:v>
                </c:pt>
                <c:pt idx="4252">
                  <c:v>43665.25</c:v>
                </c:pt>
                <c:pt idx="4253">
                  <c:v>43665.124999999993</c:v>
                </c:pt>
                <c:pt idx="4254">
                  <c:v>43665</c:v>
                </c:pt>
                <c:pt idx="4255">
                  <c:v>43664.875</c:v>
                </c:pt>
                <c:pt idx="4256">
                  <c:v>43664.75</c:v>
                </c:pt>
                <c:pt idx="4257">
                  <c:v>43664.624999999993</c:v>
                </c:pt>
                <c:pt idx="4258">
                  <c:v>43664.5</c:v>
                </c:pt>
                <c:pt idx="4259">
                  <c:v>43664.375</c:v>
                </c:pt>
                <c:pt idx="4260">
                  <c:v>43664.25</c:v>
                </c:pt>
                <c:pt idx="4261">
                  <c:v>43664.124999999993</c:v>
                </c:pt>
                <c:pt idx="4262">
                  <c:v>43664</c:v>
                </c:pt>
                <c:pt idx="4263">
                  <c:v>43663.875</c:v>
                </c:pt>
                <c:pt idx="4264">
                  <c:v>43663.75</c:v>
                </c:pt>
                <c:pt idx="4265">
                  <c:v>43663.624999999993</c:v>
                </c:pt>
                <c:pt idx="4266">
                  <c:v>43663.5</c:v>
                </c:pt>
                <c:pt idx="4267">
                  <c:v>43663.375</c:v>
                </c:pt>
                <c:pt idx="4268">
                  <c:v>43663.25</c:v>
                </c:pt>
                <c:pt idx="4269">
                  <c:v>43663.124999999993</c:v>
                </c:pt>
                <c:pt idx="4270">
                  <c:v>43663</c:v>
                </c:pt>
                <c:pt idx="4271">
                  <c:v>43662.875</c:v>
                </c:pt>
                <c:pt idx="4272">
                  <c:v>43662.75</c:v>
                </c:pt>
                <c:pt idx="4273">
                  <c:v>43662.624999999993</c:v>
                </c:pt>
                <c:pt idx="4274">
                  <c:v>43662.5</c:v>
                </c:pt>
                <c:pt idx="4275">
                  <c:v>43662.375</c:v>
                </c:pt>
                <c:pt idx="4276">
                  <c:v>43662.25</c:v>
                </c:pt>
                <c:pt idx="4277">
                  <c:v>43662.124999999993</c:v>
                </c:pt>
                <c:pt idx="4278">
                  <c:v>43662</c:v>
                </c:pt>
                <c:pt idx="4279">
                  <c:v>43661.875</c:v>
                </c:pt>
                <c:pt idx="4280">
                  <c:v>43661.75</c:v>
                </c:pt>
                <c:pt idx="4281">
                  <c:v>43661.624999999993</c:v>
                </c:pt>
                <c:pt idx="4282">
                  <c:v>43661.5</c:v>
                </c:pt>
                <c:pt idx="4283">
                  <c:v>43661.375</c:v>
                </c:pt>
                <c:pt idx="4284">
                  <c:v>43661.25</c:v>
                </c:pt>
                <c:pt idx="4285">
                  <c:v>43661.124999999993</c:v>
                </c:pt>
                <c:pt idx="4286">
                  <c:v>43661</c:v>
                </c:pt>
                <c:pt idx="4287">
                  <c:v>43660.875</c:v>
                </c:pt>
                <c:pt idx="4288">
                  <c:v>43660.75</c:v>
                </c:pt>
                <c:pt idx="4289">
                  <c:v>43660.624999999993</c:v>
                </c:pt>
                <c:pt idx="4290">
                  <c:v>43660.5</c:v>
                </c:pt>
                <c:pt idx="4291">
                  <c:v>43660.375</c:v>
                </c:pt>
                <c:pt idx="4292">
                  <c:v>43660.25</c:v>
                </c:pt>
                <c:pt idx="4293">
                  <c:v>43660.124999999993</c:v>
                </c:pt>
                <c:pt idx="4294">
                  <c:v>43660</c:v>
                </c:pt>
                <c:pt idx="4295">
                  <c:v>43659.875</c:v>
                </c:pt>
                <c:pt idx="4296">
                  <c:v>43659.75</c:v>
                </c:pt>
                <c:pt idx="4297">
                  <c:v>43659.624999999993</c:v>
                </c:pt>
                <c:pt idx="4298">
                  <c:v>43659.5</c:v>
                </c:pt>
                <c:pt idx="4299">
                  <c:v>43659.375</c:v>
                </c:pt>
                <c:pt idx="4300">
                  <c:v>43659.25</c:v>
                </c:pt>
                <c:pt idx="4301">
                  <c:v>43659.124999999993</c:v>
                </c:pt>
                <c:pt idx="4302">
                  <c:v>43659</c:v>
                </c:pt>
                <c:pt idx="4303">
                  <c:v>43658.875</c:v>
                </c:pt>
                <c:pt idx="4304">
                  <c:v>43658.75</c:v>
                </c:pt>
                <c:pt idx="4305">
                  <c:v>43658.624999999993</c:v>
                </c:pt>
                <c:pt idx="4306">
                  <c:v>43658.5</c:v>
                </c:pt>
                <c:pt idx="4307">
                  <c:v>43658.375</c:v>
                </c:pt>
                <c:pt idx="4308">
                  <c:v>43658.25</c:v>
                </c:pt>
                <c:pt idx="4309">
                  <c:v>43658.124999999993</c:v>
                </c:pt>
                <c:pt idx="4310">
                  <c:v>43658</c:v>
                </c:pt>
                <c:pt idx="4311">
                  <c:v>43657.875</c:v>
                </c:pt>
                <c:pt idx="4312">
                  <c:v>43657.75</c:v>
                </c:pt>
                <c:pt idx="4313">
                  <c:v>43657.624999999993</c:v>
                </c:pt>
                <c:pt idx="4314">
                  <c:v>43657.5</c:v>
                </c:pt>
                <c:pt idx="4315">
                  <c:v>43657.375</c:v>
                </c:pt>
                <c:pt idx="4316">
                  <c:v>43657.25</c:v>
                </c:pt>
                <c:pt idx="4317">
                  <c:v>43657.124999999993</c:v>
                </c:pt>
                <c:pt idx="4318">
                  <c:v>43657</c:v>
                </c:pt>
                <c:pt idx="4319">
                  <c:v>43656.875</c:v>
                </c:pt>
                <c:pt idx="4320">
                  <c:v>43656.75</c:v>
                </c:pt>
                <c:pt idx="4321">
                  <c:v>43656.624999999993</c:v>
                </c:pt>
                <c:pt idx="4322">
                  <c:v>43656.5</c:v>
                </c:pt>
                <c:pt idx="4323">
                  <c:v>43656.375</c:v>
                </c:pt>
                <c:pt idx="4324">
                  <c:v>43656.25</c:v>
                </c:pt>
                <c:pt idx="4325">
                  <c:v>43656.124999999993</c:v>
                </c:pt>
                <c:pt idx="4326">
                  <c:v>43656</c:v>
                </c:pt>
                <c:pt idx="4327">
                  <c:v>43655.875</c:v>
                </c:pt>
                <c:pt idx="4328">
                  <c:v>43655.75</c:v>
                </c:pt>
                <c:pt idx="4329">
                  <c:v>43655.624999999993</c:v>
                </c:pt>
                <c:pt idx="4330">
                  <c:v>43655.5</c:v>
                </c:pt>
                <c:pt idx="4331">
                  <c:v>43655.375</c:v>
                </c:pt>
                <c:pt idx="4332">
                  <c:v>43655.25</c:v>
                </c:pt>
                <c:pt idx="4333">
                  <c:v>43655.124999999993</c:v>
                </c:pt>
                <c:pt idx="4334">
                  <c:v>43655</c:v>
                </c:pt>
                <c:pt idx="4335">
                  <c:v>43654.875</c:v>
                </c:pt>
                <c:pt idx="4336">
                  <c:v>43654.75</c:v>
                </c:pt>
                <c:pt idx="4337">
                  <c:v>43654.624999999993</c:v>
                </c:pt>
                <c:pt idx="4338">
                  <c:v>43654.5</c:v>
                </c:pt>
                <c:pt idx="4339">
                  <c:v>43654.375</c:v>
                </c:pt>
                <c:pt idx="4340">
                  <c:v>43654.25</c:v>
                </c:pt>
                <c:pt idx="4341">
                  <c:v>43654.124999999993</c:v>
                </c:pt>
                <c:pt idx="4342">
                  <c:v>43654</c:v>
                </c:pt>
                <c:pt idx="4343">
                  <c:v>43653.875</c:v>
                </c:pt>
                <c:pt idx="4344">
                  <c:v>43653.75</c:v>
                </c:pt>
                <c:pt idx="4345">
                  <c:v>43653.624999999993</c:v>
                </c:pt>
                <c:pt idx="4346">
                  <c:v>43653.5</c:v>
                </c:pt>
                <c:pt idx="4347">
                  <c:v>43653.375</c:v>
                </c:pt>
                <c:pt idx="4348">
                  <c:v>43653.25</c:v>
                </c:pt>
                <c:pt idx="4349">
                  <c:v>43653.124999999993</c:v>
                </c:pt>
                <c:pt idx="4350">
                  <c:v>43653</c:v>
                </c:pt>
                <c:pt idx="4351">
                  <c:v>43652.875</c:v>
                </c:pt>
                <c:pt idx="4352">
                  <c:v>43652.75</c:v>
                </c:pt>
                <c:pt idx="4353">
                  <c:v>43652.624999999993</c:v>
                </c:pt>
                <c:pt idx="4354">
                  <c:v>43652.5</c:v>
                </c:pt>
                <c:pt idx="4355">
                  <c:v>43652.375</c:v>
                </c:pt>
                <c:pt idx="4356">
                  <c:v>43652.25</c:v>
                </c:pt>
                <c:pt idx="4357">
                  <c:v>43652.124999999993</c:v>
                </c:pt>
                <c:pt idx="4358">
                  <c:v>43652</c:v>
                </c:pt>
                <c:pt idx="4359">
                  <c:v>43651.875</c:v>
                </c:pt>
                <c:pt idx="4360">
                  <c:v>43651.75</c:v>
                </c:pt>
                <c:pt idx="4361">
                  <c:v>43651.624999999993</c:v>
                </c:pt>
                <c:pt idx="4362">
                  <c:v>43651.5</c:v>
                </c:pt>
                <c:pt idx="4363">
                  <c:v>43651.375</c:v>
                </c:pt>
                <c:pt idx="4364">
                  <c:v>43651.25</c:v>
                </c:pt>
                <c:pt idx="4365">
                  <c:v>43651.124999999993</c:v>
                </c:pt>
                <c:pt idx="4366">
                  <c:v>43651</c:v>
                </c:pt>
                <c:pt idx="4367">
                  <c:v>43650.875</c:v>
                </c:pt>
                <c:pt idx="4368">
                  <c:v>43650.75</c:v>
                </c:pt>
                <c:pt idx="4369">
                  <c:v>43650.624999999993</c:v>
                </c:pt>
                <c:pt idx="4370">
                  <c:v>43650.5</c:v>
                </c:pt>
                <c:pt idx="4371">
                  <c:v>43650.375</c:v>
                </c:pt>
                <c:pt idx="4372">
                  <c:v>43650.25</c:v>
                </c:pt>
                <c:pt idx="4373">
                  <c:v>43650.124999999993</c:v>
                </c:pt>
                <c:pt idx="4374">
                  <c:v>43650</c:v>
                </c:pt>
                <c:pt idx="4375">
                  <c:v>43649.875</c:v>
                </c:pt>
                <c:pt idx="4376">
                  <c:v>43649.75</c:v>
                </c:pt>
                <c:pt idx="4377">
                  <c:v>43649.624999999993</c:v>
                </c:pt>
                <c:pt idx="4378">
                  <c:v>43649.5</c:v>
                </c:pt>
                <c:pt idx="4379">
                  <c:v>43649.375</c:v>
                </c:pt>
                <c:pt idx="4380">
                  <c:v>43649.25</c:v>
                </c:pt>
                <c:pt idx="4381">
                  <c:v>43649.124999999993</c:v>
                </c:pt>
                <c:pt idx="4382">
                  <c:v>43649</c:v>
                </c:pt>
                <c:pt idx="4383">
                  <c:v>43648.875</c:v>
                </c:pt>
                <c:pt idx="4384">
                  <c:v>43648.75</c:v>
                </c:pt>
                <c:pt idx="4385">
                  <c:v>43648.624999999993</c:v>
                </c:pt>
                <c:pt idx="4386">
                  <c:v>43648.5</c:v>
                </c:pt>
                <c:pt idx="4387">
                  <c:v>43648.375</c:v>
                </c:pt>
                <c:pt idx="4388">
                  <c:v>43648.25</c:v>
                </c:pt>
                <c:pt idx="4389">
                  <c:v>43648.124999999993</c:v>
                </c:pt>
                <c:pt idx="4390">
                  <c:v>43648</c:v>
                </c:pt>
                <c:pt idx="4391">
                  <c:v>43647.875</c:v>
                </c:pt>
                <c:pt idx="4392">
                  <c:v>43647.75</c:v>
                </c:pt>
                <c:pt idx="4393">
                  <c:v>43647.624999999993</c:v>
                </c:pt>
                <c:pt idx="4394">
                  <c:v>43647.5</c:v>
                </c:pt>
                <c:pt idx="4395">
                  <c:v>43647.375</c:v>
                </c:pt>
                <c:pt idx="4396">
                  <c:v>43647.25</c:v>
                </c:pt>
                <c:pt idx="4397">
                  <c:v>43647.124999999993</c:v>
                </c:pt>
                <c:pt idx="4398">
                  <c:v>43647</c:v>
                </c:pt>
                <c:pt idx="4399">
                  <c:v>43646.875</c:v>
                </c:pt>
                <c:pt idx="4400">
                  <c:v>43646.75</c:v>
                </c:pt>
                <c:pt idx="4401">
                  <c:v>43646.624999999993</c:v>
                </c:pt>
                <c:pt idx="4402">
                  <c:v>43646.5</c:v>
                </c:pt>
                <c:pt idx="4403">
                  <c:v>43646.375</c:v>
                </c:pt>
                <c:pt idx="4404">
                  <c:v>43646.25</c:v>
                </c:pt>
                <c:pt idx="4405">
                  <c:v>43646.124999999993</c:v>
                </c:pt>
                <c:pt idx="4406">
                  <c:v>43646</c:v>
                </c:pt>
                <c:pt idx="4407">
                  <c:v>43645.875</c:v>
                </c:pt>
                <c:pt idx="4408">
                  <c:v>43645.75</c:v>
                </c:pt>
                <c:pt idx="4409">
                  <c:v>43645.624999999993</c:v>
                </c:pt>
                <c:pt idx="4410">
                  <c:v>43645.5</c:v>
                </c:pt>
                <c:pt idx="4411">
                  <c:v>43645.375</c:v>
                </c:pt>
                <c:pt idx="4412">
                  <c:v>43645.25</c:v>
                </c:pt>
                <c:pt idx="4413">
                  <c:v>43645.124999999993</c:v>
                </c:pt>
                <c:pt idx="4414">
                  <c:v>43645</c:v>
                </c:pt>
                <c:pt idx="4415">
                  <c:v>43644.875</c:v>
                </c:pt>
                <c:pt idx="4416">
                  <c:v>43644.75</c:v>
                </c:pt>
                <c:pt idx="4417">
                  <c:v>43644.624999999993</c:v>
                </c:pt>
                <c:pt idx="4418">
                  <c:v>43644.5</c:v>
                </c:pt>
                <c:pt idx="4419">
                  <c:v>43644.375</c:v>
                </c:pt>
                <c:pt idx="4420">
                  <c:v>43644.25</c:v>
                </c:pt>
                <c:pt idx="4421">
                  <c:v>43644.124999999993</c:v>
                </c:pt>
                <c:pt idx="4422">
                  <c:v>43644</c:v>
                </c:pt>
                <c:pt idx="4423">
                  <c:v>43643.875</c:v>
                </c:pt>
                <c:pt idx="4424">
                  <c:v>43643.75</c:v>
                </c:pt>
                <c:pt idx="4425">
                  <c:v>43643.624999999993</c:v>
                </c:pt>
                <c:pt idx="4426">
                  <c:v>43643.5</c:v>
                </c:pt>
                <c:pt idx="4427">
                  <c:v>43643.375</c:v>
                </c:pt>
                <c:pt idx="4428">
                  <c:v>43643.25</c:v>
                </c:pt>
                <c:pt idx="4429">
                  <c:v>43643.124999999993</c:v>
                </c:pt>
                <c:pt idx="4430">
                  <c:v>43643</c:v>
                </c:pt>
                <c:pt idx="4431">
                  <c:v>43642.875</c:v>
                </c:pt>
                <c:pt idx="4432">
                  <c:v>43642.75</c:v>
                </c:pt>
                <c:pt idx="4433">
                  <c:v>43642.624999999993</c:v>
                </c:pt>
                <c:pt idx="4434">
                  <c:v>43642.5</c:v>
                </c:pt>
                <c:pt idx="4435">
                  <c:v>43642.375</c:v>
                </c:pt>
                <c:pt idx="4436">
                  <c:v>43642.25</c:v>
                </c:pt>
                <c:pt idx="4437">
                  <c:v>43642.124999999993</c:v>
                </c:pt>
                <c:pt idx="4438">
                  <c:v>43642</c:v>
                </c:pt>
                <c:pt idx="4439">
                  <c:v>43641.875</c:v>
                </c:pt>
                <c:pt idx="4440">
                  <c:v>43641.75</c:v>
                </c:pt>
                <c:pt idx="4441">
                  <c:v>43641.624999999993</c:v>
                </c:pt>
                <c:pt idx="4442">
                  <c:v>43641.5</c:v>
                </c:pt>
                <c:pt idx="4443">
                  <c:v>43641.375</c:v>
                </c:pt>
                <c:pt idx="4444">
                  <c:v>43641.25</c:v>
                </c:pt>
                <c:pt idx="4445">
                  <c:v>43641.124999999993</c:v>
                </c:pt>
                <c:pt idx="4446">
                  <c:v>43641</c:v>
                </c:pt>
                <c:pt idx="4447">
                  <c:v>43640.875</c:v>
                </c:pt>
                <c:pt idx="4448">
                  <c:v>43640.75</c:v>
                </c:pt>
                <c:pt idx="4449">
                  <c:v>43640.624999999993</c:v>
                </c:pt>
                <c:pt idx="4450">
                  <c:v>43640.5</c:v>
                </c:pt>
                <c:pt idx="4451">
                  <c:v>43640.375</c:v>
                </c:pt>
                <c:pt idx="4452">
                  <c:v>43640.25</c:v>
                </c:pt>
                <c:pt idx="4453">
                  <c:v>43640.124999999993</c:v>
                </c:pt>
                <c:pt idx="4454">
                  <c:v>43640</c:v>
                </c:pt>
                <c:pt idx="4455">
                  <c:v>43639.875</c:v>
                </c:pt>
                <c:pt idx="4456">
                  <c:v>43639.75</c:v>
                </c:pt>
                <c:pt idx="4457">
                  <c:v>43639.624999999993</c:v>
                </c:pt>
                <c:pt idx="4458">
                  <c:v>43639.5</c:v>
                </c:pt>
                <c:pt idx="4459">
                  <c:v>43639.375</c:v>
                </c:pt>
                <c:pt idx="4460">
                  <c:v>43639.25</c:v>
                </c:pt>
                <c:pt idx="4461">
                  <c:v>43639.124999999993</c:v>
                </c:pt>
                <c:pt idx="4462">
                  <c:v>43639</c:v>
                </c:pt>
                <c:pt idx="4463">
                  <c:v>43638.875</c:v>
                </c:pt>
                <c:pt idx="4464">
                  <c:v>43638.75</c:v>
                </c:pt>
                <c:pt idx="4465">
                  <c:v>43638.624999999993</c:v>
                </c:pt>
                <c:pt idx="4466">
                  <c:v>43638.5</c:v>
                </c:pt>
                <c:pt idx="4467">
                  <c:v>43638.375</c:v>
                </c:pt>
                <c:pt idx="4468">
                  <c:v>43638.25</c:v>
                </c:pt>
                <c:pt idx="4469">
                  <c:v>43638.124999999993</c:v>
                </c:pt>
                <c:pt idx="4470">
                  <c:v>43638</c:v>
                </c:pt>
                <c:pt idx="4471">
                  <c:v>43637.875</c:v>
                </c:pt>
                <c:pt idx="4472">
                  <c:v>43637.75</c:v>
                </c:pt>
                <c:pt idx="4473">
                  <c:v>43637.624999999993</c:v>
                </c:pt>
                <c:pt idx="4474">
                  <c:v>43637.5</c:v>
                </c:pt>
                <c:pt idx="4475">
                  <c:v>43637.375</c:v>
                </c:pt>
                <c:pt idx="4476">
                  <c:v>43637.25</c:v>
                </c:pt>
                <c:pt idx="4477">
                  <c:v>43637.124999999993</c:v>
                </c:pt>
                <c:pt idx="4478">
                  <c:v>43637</c:v>
                </c:pt>
                <c:pt idx="4479">
                  <c:v>43636.875</c:v>
                </c:pt>
                <c:pt idx="4480">
                  <c:v>43636.75</c:v>
                </c:pt>
                <c:pt idx="4481">
                  <c:v>43636.624999999993</c:v>
                </c:pt>
                <c:pt idx="4482">
                  <c:v>43636.5</c:v>
                </c:pt>
                <c:pt idx="4483">
                  <c:v>43636.375</c:v>
                </c:pt>
                <c:pt idx="4484">
                  <c:v>43636.25</c:v>
                </c:pt>
                <c:pt idx="4485">
                  <c:v>43636.124999999993</c:v>
                </c:pt>
                <c:pt idx="4486">
                  <c:v>43636</c:v>
                </c:pt>
                <c:pt idx="4487">
                  <c:v>43635.875</c:v>
                </c:pt>
                <c:pt idx="4488">
                  <c:v>43635.75</c:v>
                </c:pt>
                <c:pt idx="4489">
                  <c:v>43635.624999999993</c:v>
                </c:pt>
                <c:pt idx="4490">
                  <c:v>43635.5</c:v>
                </c:pt>
                <c:pt idx="4491">
                  <c:v>43635.375</c:v>
                </c:pt>
                <c:pt idx="4492">
                  <c:v>43635.25</c:v>
                </c:pt>
                <c:pt idx="4493">
                  <c:v>43635.124999999993</c:v>
                </c:pt>
                <c:pt idx="4494">
                  <c:v>43635</c:v>
                </c:pt>
                <c:pt idx="4495">
                  <c:v>43634.875</c:v>
                </c:pt>
                <c:pt idx="4496">
                  <c:v>43634.75</c:v>
                </c:pt>
                <c:pt idx="4497">
                  <c:v>43634.624999999993</c:v>
                </c:pt>
                <c:pt idx="4498">
                  <c:v>43634.5</c:v>
                </c:pt>
                <c:pt idx="4499">
                  <c:v>43634.375</c:v>
                </c:pt>
                <c:pt idx="4500">
                  <c:v>43634.25</c:v>
                </c:pt>
                <c:pt idx="4501">
                  <c:v>43634.124999999993</c:v>
                </c:pt>
                <c:pt idx="4502">
                  <c:v>43634</c:v>
                </c:pt>
                <c:pt idx="4503">
                  <c:v>43633.875</c:v>
                </c:pt>
                <c:pt idx="4504">
                  <c:v>43633.75</c:v>
                </c:pt>
                <c:pt idx="4505">
                  <c:v>43633.624999999993</c:v>
                </c:pt>
                <c:pt idx="4506">
                  <c:v>43633.5</c:v>
                </c:pt>
                <c:pt idx="4507">
                  <c:v>43633.375</c:v>
                </c:pt>
                <c:pt idx="4508">
                  <c:v>43633.25</c:v>
                </c:pt>
                <c:pt idx="4509">
                  <c:v>43633.124999999993</c:v>
                </c:pt>
                <c:pt idx="4510">
                  <c:v>43633</c:v>
                </c:pt>
                <c:pt idx="4511">
                  <c:v>43632.875</c:v>
                </c:pt>
                <c:pt idx="4512">
                  <c:v>43632.75</c:v>
                </c:pt>
                <c:pt idx="4513">
                  <c:v>43632.624999999993</c:v>
                </c:pt>
                <c:pt idx="4514">
                  <c:v>43632.5</c:v>
                </c:pt>
                <c:pt idx="4515">
                  <c:v>43632.375</c:v>
                </c:pt>
                <c:pt idx="4516">
                  <c:v>43632.25</c:v>
                </c:pt>
                <c:pt idx="4517">
                  <c:v>43632.124999999993</c:v>
                </c:pt>
                <c:pt idx="4518">
                  <c:v>43632</c:v>
                </c:pt>
                <c:pt idx="4519">
                  <c:v>43631.875</c:v>
                </c:pt>
                <c:pt idx="4520">
                  <c:v>43631.75</c:v>
                </c:pt>
                <c:pt idx="4521">
                  <c:v>43631.624999999993</c:v>
                </c:pt>
                <c:pt idx="4522">
                  <c:v>43631.5</c:v>
                </c:pt>
                <c:pt idx="4523">
                  <c:v>43631.375</c:v>
                </c:pt>
                <c:pt idx="4524">
                  <c:v>43631.25</c:v>
                </c:pt>
                <c:pt idx="4525">
                  <c:v>43631.124999999993</c:v>
                </c:pt>
                <c:pt idx="4526">
                  <c:v>43631</c:v>
                </c:pt>
                <c:pt idx="4527">
                  <c:v>43630.875</c:v>
                </c:pt>
                <c:pt idx="4528">
                  <c:v>43630.75</c:v>
                </c:pt>
                <c:pt idx="4529">
                  <c:v>43630.624999999993</c:v>
                </c:pt>
                <c:pt idx="4530">
                  <c:v>43630.5</c:v>
                </c:pt>
                <c:pt idx="4531">
                  <c:v>43630.375</c:v>
                </c:pt>
                <c:pt idx="4532">
                  <c:v>43630.25</c:v>
                </c:pt>
                <c:pt idx="4533">
                  <c:v>43630.124999999993</c:v>
                </c:pt>
                <c:pt idx="4534">
                  <c:v>43630</c:v>
                </c:pt>
                <c:pt idx="4535">
                  <c:v>43629.875</c:v>
                </c:pt>
                <c:pt idx="4536">
                  <c:v>43629.75</c:v>
                </c:pt>
                <c:pt idx="4537">
                  <c:v>43629.624999999993</c:v>
                </c:pt>
                <c:pt idx="4538">
                  <c:v>43629.5</c:v>
                </c:pt>
                <c:pt idx="4539">
                  <c:v>43629.375</c:v>
                </c:pt>
                <c:pt idx="4540">
                  <c:v>43629.25</c:v>
                </c:pt>
                <c:pt idx="4541">
                  <c:v>43629.124999999993</c:v>
                </c:pt>
                <c:pt idx="4542">
                  <c:v>43629</c:v>
                </c:pt>
                <c:pt idx="4543">
                  <c:v>43628.875</c:v>
                </c:pt>
                <c:pt idx="4544">
                  <c:v>43628.75</c:v>
                </c:pt>
                <c:pt idx="4545">
                  <c:v>43628.624999999993</c:v>
                </c:pt>
                <c:pt idx="4546">
                  <c:v>43628.5</c:v>
                </c:pt>
                <c:pt idx="4547">
                  <c:v>43628.375</c:v>
                </c:pt>
                <c:pt idx="4548">
                  <c:v>43628.25</c:v>
                </c:pt>
                <c:pt idx="4549">
                  <c:v>43628.124999999993</c:v>
                </c:pt>
                <c:pt idx="4550">
                  <c:v>43628</c:v>
                </c:pt>
                <c:pt idx="4551">
                  <c:v>43627.875</c:v>
                </c:pt>
                <c:pt idx="4552">
                  <c:v>43627.75</c:v>
                </c:pt>
                <c:pt idx="4553">
                  <c:v>43627.624999999993</c:v>
                </c:pt>
                <c:pt idx="4554">
                  <c:v>43627.5</c:v>
                </c:pt>
                <c:pt idx="4555">
                  <c:v>43627.375</c:v>
                </c:pt>
                <c:pt idx="4556">
                  <c:v>43627.25</c:v>
                </c:pt>
                <c:pt idx="4557">
                  <c:v>43627.124999999993</c:v>
                </c:pt>
                <c:pt idx="4558">
                  <c:v>43627</c:v>
                </c:pt>
                <c:pt idx="4559">
                  <c:v>43626.875</c:v>
                </c:pt>
                <c:pt idx="4560">
                  <c:v>43626.75</c:v>
                </c:pt>
                <c:pt idx="4561">
                  <c:v>43626.624999999993</c:v>
                </c:pt>
                <c:pt idx="4562">
                  <c:v>43626.5</c:v>
                </c:pt>
                <c:pt idx="4563">
                  <c:v>43626.375</c:v>
                </c:pt>
                <c:pt idx="4564">
                  <c:v>43626.25</c:v>
                </c:pt>
                <c:pt idx="4565">
                  <c:v>43626.124999999993</c:v>
                </c:pt>
                <c:pt idx="4566">
                  <c:v>43626</c:v>
                </c:pt>
                <c:pt idx="4567">
                  <c:v>43625.875</c:v>
                </c:pt>
                <c:pt idx="4568">
                  <c:v>43625.75</c:v>
                </c:pt>
                <c:pt idx="4569">
                  <c:v>43625.624999999993</c:v>
                </c:pt>
                <c:pt idx="4570">
                  <c:v>43625.5</c:v>
                </c:pt>
                <c:pt idx="4571">
                  <c:v>43625.375</c:v>
                </c:pt>
                <c:pt idx="4572">
                  <c:v>43625.25</c:v>
                </c:pt>
                <c:pt idx="4573">
                  <c:v>43625.124999999993</c:v>
                </c:pt>
                <c:pt idx="4574">
                  <c:v>43625</c:v>
                </c:pt>
                <c:pt idx="4575">
                  <c:v>43624.875</c:v>
                </c:pt>
                <c:pt idx="4576">
                  <c:v>43624.75</c:v>
                </c:pt>
                <c:pt idx="4577">
                  <c:v>43624.624999999993</c:v>
                </c:pt>
                <c:pt idx="4578">
                  <c:v>43624.5</c:v>
                </c:pt>
                <c:pt idx="4579">
                  <c:v>43624.375</c:v>
                </c:pt>
                <c:pt idx="4580">
                  <c:v>43624.25</c:v>
                </c:pt>
                <c:pt idx="4581">
                  <c:v>43624.124999999993</c:v>
                </c:pt>
                <c:pt idx="4582">
                  <c:v>43624</c:v>
                </c:pt>
                <c:pt idx="4583">
                  <c:v>43623.875</c:v>
                </c:pt>
                <c:pt idx="4584">
                  <c:v>43623.75</c:v>
                </c:pt>
                <c:pt idx="4585">
                  <c:v>43623.624999999993</c:v>
                </c:pt>
                <c:pt idx="4586">
                  <c:v>43623.5</c:v>
                </c:pt>
                <c:pt idx="4587">
                  <c:v>43623.375</c:v>
                </c:pt>
                <c:pt idx="4588">
                  <c:v>43623.25</c:v>
                </c:pt>
                <c:pt idx="4589">
                  <c:v>43623.124999999993</c:v>
                </c:pt>
                <c:pt idx="4590">
                  <c:v>43623</c:v>
                </c:pt>
                <c:pt idx="4591">
                  <c:v>43622.875</c:v>
                </c:pt>
                <c:pt idx="4592">
                  <c:v>43622.75</c:v>
                </c:pt>
                <c:pt idx="4593">
                  <c:v>43622.624999999993</c:v>
                </c:pt>
                <c:pt idx="4594">
                  <c:v>43622.5</c:v>
                </c:pt>
                <c:pt idx="4595">
                  <c:v>43622.375</c:v>
                </c:pt>
                <c:pt idx="4596">
                  <c:v>43622.25</c:v>
                </c:pt>
                <c:pt idx="4597">
                  <c:v>43622.124999999993</c:v>
                </c:pt>
                <c:pt idx="4598">
                  <c:v>43622</c:v>
                </c:pt>
                <c:pt idx="4599">
                  <c:v>43621.875</c:v>
                </c:pt>
                <c:pt idx="4600">
                  <c:v>43621.75</c:v>
                </c:pt>
                <c:pt idx="4601">
                  <c:v>43621.624999999993</c:v>
                </c:pt>
                <c:pt idx="4602">
                  <c:v>43621.5</c:v>
                </c:pt>
                <c:pt idx="4603">
                  <c:v>43621.375</c:v>
                </c:pt>
                <c:pt idx="4604">
                  <c:v>43621.25</c:v>
                </c:pt>
                <c:pt idx="4605">
                  <c:v>43621.124999999993</c:v>
                </c:pt>
                <c:pt idx="4606">
                  <c:v>43621</c:v>
                </c:pt>
                <c:pt idx="4607">
                  <c:v>43620.875</c:v>
                </c:pt>
                <c:pt idx="4608">
                  <c:v>43620.75</c:v>
                </c:pt>
                <c:pt idx="4609">
                  <c:v>43620.624999999993</c:v>
                </c:pt>
                <c:pt idx="4610">
                  <c:v>43620.5</c:v>
                </c:pt>
                <c:pt idx="4611">
                  <c:v>43620.375</c:v>
                </c:pt>
                <c:pt idx="4612">
                  <c:v>43620.25</c:v>
                </c:pt>
                <c:pt idx="4613">
                  <c:v>43620.124999999993</c:v>
                </c:pt>
                <c:pt idx="4614">
                  <c:v>43620</c:v>
                </c:pt>
                <c:pt idx="4615">
                  <c:v>43619.875</c:v>
                </c:pt>
                <c:pt idx="4616">
                  <c:v>43619.75</c:v>
                </c:pt>
                <c:pt idx="4617">
                  <c:v>43619.624999999993</c:v>
                </c:pt>
                <c:pt idx="4618">
                  <c:v>43619.5</c:v>
                </c:pt>
                <c:pt idx="4619">
                  <c:v>43619.375</c:v>
                </c:pt>
                <c:pt idx="4620">
                  <c:v>43619.25</c:v>
                </c:pt>
                <c:pt idx="4621">
                  <c:v>43619.124999999993</c:v>
                </c:pt>
                <c:pt idx="4622">
                  <c:v>43619</c:v>
                </c:pt>
                <c:pt idx="4623">
                  <c:v>43618.875</c:v>
                </c:pt>
                <c:pt idx="4624">
                  <c:v>43618.75</c:v>
                </c:pt>
                <c:pt idx="4625">
                  <c:v>43618.624999999993</c:v>
                </c:pt>
                <c:pt idx="4626">
                  <c:v>43618.5</c:v>
                </c:pt>
                <c:pt idx="4627">
                  <c:v>43618.375</c:v>
                </c:pt>
                <c:pt idx="4628">
                  <c:v>43618.25</c:v>
                </c:pt>
                <c:pt idx="4629">
                  <c:v>43618.124999999993</c:v>
                </c:pt>
                <c:pt idx="4630">
                  <c:v>43618</c:v>
                </c:pt>
                <c:pt idx="4631">
                  <c:v>43617.875</c:v>
                </c:pt>
                <c:pt idx="4632">
                  <c:v>43617.75</c:v>
                </c:pt>
                <c:pt idx="4633">
                  <c:v>43617.624999999993</c:v>
                </c:pt>
                <c:pt idx="4634">
                  <c:v>43617.5</c:v>
                </c:pt>
                <c:pt idx="4635">
                  <c:v>43617.375</c:v>
                </c:pt>
                <c:pt idx="4636">
                  <c:v>43617.25</c:v>
                </c:pt>
                <c:pt idx="4637">
                  <c:v>43617.124999999993</c:v>
                </c:pt>
                <c:pt idx="4638">
                  <c:v>43617</c:v>
                </c:pt>
                <c:pt idx="4639">
                  <c:v>43616.875</c:v>
                </c:pt>
                <c:pt idx="4640">
                  <c:v>43616.75</c:v>
                </c:pt>
                <c:pt idx="4641">
                  <c:v>43616.624999999993</c:v>
                </c:pt>
                <c:pt idx="4642">
                  <c:v>43616.5</c:v>
                </c:pt>
                <c:pt idx="4643">
                  <c:v>43616.375</c:v>
                </c:pt>
                <c:pt idx="4644">
                  <c:v>43616.25</c:v>
                </c:pt>
                <c:pt idx="4645">
                  <c:v>43616.124999999993</c:v>
                </c:pt>
                <c:pt idx="4646">
                  <c:v>43616</c:v>
                </c:pt>
                <c:pt idx="4647">
                  <c:v>43615.875</c:v>
                </c:pt>
                <c:pt idx="4648">
                  <c:v>43615.75</c:v>
                </c:pt>
                <c:pt idx="4649">
                  <c:v>43615.624999999993</c:v>
                </c:pt>
                <c:pt idx="4650">
                  <c:v>43615.5</c:v>
                </c:pt>
                <c:pt idx="4651">
                  <c:v>43615.375</c:v>
                </c:pt>
                <c:pt idx="4652">
                  <c:v>43615.25</c:v>
                </c:pt>
                <c:pt idx="4653">
                  <c:v>43615.124999999993</c:v>
                </c:pt>
                <c:pt idx="4654">
                  <c:v>43615</c:v>
                </c:pt>
                <c:pt idx="4655">
                  <c:v>43614.875</c:v>
                </c:pt>
                <c:pt idx="4656">
                  <c:v>43614.75</c:v>
                </c:pt>
                <c:pt idx="4657">
                  <c:v>43614.624999999993</c:v>
                </c:pt>
                <c:pt idx="4658">
                  <c:v>43614.5</c:v>
                </c:pt>
                <c:pt idx="4659">
                  <c:v>43614.375</c:v>
                </c:pt>
                <c:pt idx="4660">
                  <c:v>43614.25</c:v>
                </c:pt>
                <c:pt idx="4661">
                  <c:v>43614.124999999993</c:v>
                </c:pt>
                <c:pt idx="4662">
                  <c:v>43614</c:v>
                </c:pt>
                <c:pt idx="4663">
                  <c:v>43613.875</c:v>
                </c:pt>
                <c:pt idx="4664">
                  <c:v>43613.75</c:v>
                </c:pt>
                <c:pt idx="4665">
                  <c:v>43613.624999999993</c:v>
                </c:pt>
                <c:pt idx="4666">
                  <c:v>43613.5</c:v>
                </c:pt>
                <c:pt idx="4667">
                  <c:v>43613.375</c:v>
                </c:pt>
                <c:pt idx="4668">
                  <c:v>43613.25</c:v>
                </c:pt>
                <c:pt idx="4669">
                  <c:v>43613.124999999993</c:v>
                </c:pt>
                <c:pt idx="4670">
                  <c:v>43613</c:v>
                </c:pt>
                <c:pt idx="4671">
                  <c:v>43612.875</c:v>
                </c:pt>
                <c:pt idx="4672">
                  <c:v>43612.75</c:v>
                </c:pt>
                <c:pt idx="4673">
                  <c:v>43612.624999999993</c:v>
                </c:pt>
                <c:pt idx="4674">
                  <c:v>43612.5</c:v>
                </c:pt>
                <c:pt idx="4675">
                  <c:v>43612.375</c:v>
                </c:pt>
                <c:pt idx="4676">
                  <c:v>43612.25</c:v>
                </c:pt>
                <c:pt idx="4677">
                  <c:v>43612.124999999993</c:v>
                </c:pt>
                <c:pt idx="4678">
                  <c:v>43612</c:v>
                </c:pt>
                <c:pt idx="4679">
                  <c:v>43611.875</c:v>
                </c:pt>
                <c:pt idx="4680">
                  <c:v>43611.75</c:v>
                </c:pt>
                <c:pt idx="4681">
                  <c:v>43611.624999999993</c:v>
                </c:pt>
                <c:pt idx="4682">
                  <c:v>43611.5</c:v>
                </c:pt>
                <c:pt idx="4683">
                  <c:v>43611.375</c:v>
                </c:pt>
                <c:pt idx="4684">
                  <c:v>43611.25</c:v>
                </c:pt>
                <c:pt idx="4685">
                  <c:v>43611.124999999993</c:v>
                </c:pt>
                <c:pt idx="4686">
                  <c:v>43611</c:v>
                </c:pt>
                <c:pt idx="4687">
                  <c:v>43610.875</c:v>
                </c:pt>
                <c:pt idx="4688">
                  <c:v>43610.75</c:v>
                </c:pt>
                <c:pt idx="4689">
                  <c:v>43610.624999999993</c:v>
                </c:pt>
                <c:pt idx="4690">
                  <c:v>43610.5</c:v>
                </c:pt>
                <c:pt idx="4691">
                  <c:v>43610.375</c:v>
                </c:pt>
                <c:pt idx="4692">
                  <c:v>43610.25</c:v>
                </c:pt>
                <c:pt idx="4693">
                  <c:v>43610.124999999993</c:v>
                </c:pt>
                <c:pt idx="4694">
                  <c:v>43610</c:v>
                </c:pt>
                <c:pt idx="4695">
                  <c:v>43609.875</c:v>
                </c:pt>
                <c:pt idx="4696">
                  <c:v>43609.75</c:v>
                </c:pt>
                <c:pt idx="4697">
                  <c:v>43609.624999999993</c:v>
                </c:pt>
                <c:pt idx="4698">
                  <c:v>43609.5</c:v>
                </c:pt>
                <c:pt idx="4699">
                  <c:v>43609.375</c:v>
                </c:pt>
                <c:pt idx="4700">
                  <c:v>43609.25</c:v>
                </c:pt>
                <c:pt idx="4701">
                  <c:v>43609.124999999993</c:v>
                </c:pt>
                <c:pt idx="4702">
                  <c:v>43609</c:v>
                </c:pt>
                <c:pt idx="4703">
                  <c:v>43608.875</c:v>
                </c:pt>
                <c:pt idx="4704">
                  <c:v>43608.75</c:v>
                </c:pt>
                <c:pt idx="4705">
                  <c:v>43608.624999999993</c:v>
                </c:pt>
                <c:pt idx="4706">
                  <c:v>43608.5</c:v>
                </c:pt>
                <c:pt idx="4707">
                  <c:v>43608.375</c:v>
                </c:pt>
                <c:pt idx="4708">
                  <c:v>43608.25</c:v>
                </c:pt>
                <c:pt idx="4709">
                  <c:v>43608.124999999993</c:v>
                </c:pt>
                <c:pt idx="4710">
                  <c:v>43608</c:v>
                </c:pt>
                <c:pt idx="4711">
                  <c:v>43607.875</c:v>
                </c:pt>
                <c:pt idx="4712">
                  <c:v>43607.75</c:v>
                </c:pt>
                <c:pt idx="4713">
                  <c:v>43607.624999999993</c:v>
                </c:pt>
                <c:pt idx="4714">
                  <c:v>43607.5</c:v>
                </c:pt>
                <c:pt idx="4715">
                  <c:v>43607.375</c:v>
                </c:pt>
                <c:pt idx="4716">
                  <c:v>43607.25</c:v>
                </c:pt>
                <c:pt idx="4717">
                  <c:v>43607.124999999993</c:v>
                </c:pt>
                <c:pt idx="4718">
                  <c:v>43607</c:v>
                </c:pt>
                <c:pt idx="4719">
                  <c:v>43606.875</c:v>
                </c:pt>
                <c:pt idx="4720">
                  <c:v>43606.75</c:v>
                </c:pt>
                <c:pt idx="4721">
                  <c:v>43606.624999999993</c:v>
                </c:pt>
                <c:pt idx="4722">
                  <c:v>43606.5</c:v>
                </c:pt>
                <c:pt idx="4723">
                  <c:v>43606.375</c:v>
                </c:pt>
                <c:pt idx="4724">
                  <c:v>43606.25</c:v>
                </c:pt>
                <c:pt idx="4725">
                  <c:v>43606.124999999993</c:v>
                </c:pt>
                <c:pt idx="4726">
                  <c:v>43606</c:v>
                </c:pt>
                <c:pt idx="4727">
                  <c:v>43605.875</c:v>
                </c:pt>
                <c:pt idx="4728">
                  <c:v>43605.75</c:v>
                </c:pt>
                <c:pt idx="4729">
                  <c:v>43605.624999999993</c:v>
                </c:pt>
                <c:pt idx="4730">
                  <c:v>43605.5</c:v>
                </c:pt>
                <c:pt idx="4731">
                  <c:v>43605.375</c:v>
                </c:pt>
                <c:pt idx="4732">
                  <c:v>43605.25</c:v>
                </c:pt>
                <c:pt idx="4733">
                  <c:v>43605.124999999993</c:v>
                </c:pt>
                <c:pt idx="4734">
                  <c:v>43605</c:v>
                </c:pt>
                <c:pt idx="4735">
                  <c:v>43604.875</c:v>
                </c:pt>
                <c:pt idx="4736">
                  <c:v>43604.75</c:v>
                </c:pt>
                <c:pt idx="4737">
                  <c:v>43604.624999999993</c:v>
                </c:pt>
                <c:pt idx="4738">
                  <c:v>43604.5</c:v>
                </c:pt>
                <c:pt idx="4739">
                  <c:v>43604.375</c:v>
                </c:pt>
                <c:pt idx="4740">
                  <c:v>43604.25</c:v>
                </c:pt>
                <c:pt idx="4741">
                  <c:v>43604.124999999993</c:v>
                </c:pt>
                <c:pt idx="4742">
                  <c:v>43604</c:v>
                </c:pt>
                <c:pt idx="4743">
                  <c:v>43603.875</c:v>
                </c:pt>
                <c:pt idx="4744">
                  <c:v>43603.75</c:v>
                </c:pt>
                <c:pt idx="4745">
                  <c:v>43603.624999999993</c:v>
                </c:pt>
                <c:pt idx="4746">
                  <c:v>43603.5</c:v>
                </c:pt>
                <c:pt idx="4747">
                  <c:v>43603.375</c:v>
                </c:pt>
                <c:pt idx="4748">
                  <c:v>43603.25</c:v>
                </c:pt>
                <c:pt idx="4749">
                  <c:v>43603.124999999993</c:v>
                </c:pt>
                <c:pt idx="4750">
                  <c:v>43603</c:v>
                </c:pt>
                <c:pt idx="4751">
                  <c:v>43602.875</c:v>
                </c:pt>
                <c:pt idx="4752">
                  <c:v>43602.75</c:v>
                </c:pt>
                <c:pt idx="4753">
                  <c:v>43602.624999999993</c:v>
                </c:pt>
                <c:pt idx="4754">
                  <c:v>43602.5</c:v>
                </c:pt>
                <c:pt idx="4755">
                  <c:v>43602.375</c:v>
                </c:pt>
                <c:pt idx="4756">
                  <c:v>43602.25</c:v>
                </c:pt>
                <c:pt idx="4757">
                  <c:v>43602.124999999993</c:v>
                </c:pt>
                <c:pt idx="4758">
                  <c:v>43602</c:v>
                </c:pt>
                <c:pt idx="4759">
                  <c:v>43601.875</c:v>
                </c:pt>
                <c:pt idx="4760">
                  <c:v>43601.75</c:v>
                </c:pt>
                <c:pt idx="4761">
                  <c:v>43601.624999999993</c:v>
                </c:pt>
                <c:pt idx="4762">
                  <c:v>43601.5</c:v>
                </c:pt>
                <c:pt idx="4763">
                  <c:v>43601.375</c:v>
                </c:pt>
                <c:pt idx="4764">
                  <c:v>43601.25</c:v>
                </c:pt>
                <c:pt idx="4765">
                  <c:v>43601.124999999993</c:v>
                </c:pt>
                <c:pt idx="4766">
                  <c:v>43601</c:v>
                </c:pt>
                <c:pt idx="4767">
                  <c:v>43600.875</c:v>
                </c:pt>
                <c:pt idx="4768">
                  <c:v>43600.75</c:v>
                </c:pt>
                <c:pt idx="4769">
                  <c:v>43600.624999999993</c:v>
                </c:pt>
                <c:pt idx="4770">
                  <c:v>43600.5</c:v>
                </c:pt>
                <c:pt idx="4771">
                  <c:v>43600.375</c:v>
                </c:pt>
                <c:pt idx="4772">
                  <c:v>43600.25</c:v>
                </c:pt>
                <c:pt idx="4773">
                  <c:v>43600.124999999993</c:v>
                </c:pt>
                <c:pt idx="4774">
                  <c:v>43600</c:v>
                </c:pt>
                <c:pt idx="4775">
                  <c:v>43599.875</c:v>
                </c:pt>
                <c:pt idx="4776">
                  <c:v>43599.75</c:v>
                </c:pt>
                <c:pt idx="4777">
                  <c:v>43599.624999999993</c:v>
                </c:pt>
                <c:pt idx="4778">
                  <c:v>43599.5</c:v>
                </c:pt>
                <c:pt idx="4779">
                  <c:v>43599.375</c:v>
                </c:pt>
                <c:pt idx="4780">
                  <c:v>43599.25</c:v>
                </c:pt>
                <c:pt idx="4781">
                  <c:v>43599.124999999993</c:v>
                </c:pt>
                <c:pt idx="4782">
                  <c:v>43599</c:v>
                </c:pt>
                <c:pt idx="4783">
                  <c:v>43598.875</c:v>
                </c:pt>
                <c:pt idx="4784">
                  <c:v>43598.75</c:v>
                </c:pt>
                <c:pt idx="4785">
                  <c:v>43598.624999999993</c:v>
                </c:pt>
                <c:pt idx="4786">
                  <c:v>43598.5</c:v>
                </c:pt>
                <c:pt idx="4787">
                  <c:v>43598.375</c:v>
                </c:pt>
                <c:pt idx="4788">
                  <c:v>43598.25</c:v>
                </c:pt>
                <c:pt idx="4789">
                  <c:v>43598.124999999993</c:v>
                </c:pt>
                <c:pt idx="4790">
                  <c:v>43598</c:v>
                </c:pt>
                <c:pt idx="4791">
                  <c:v>43597.875</c:v>
                </c:pt>
                <c:pt idx="4792">
                  <c:v>43597.75</c:v>
                </c:pt>
                <c:pt idx="4793">
                  <c:v>43597.624999999993</c:v>
                </c:pt>
                <c:pt idx="4794">
                  <c:v>43597.5</c:v>
                </c:pt>
                <c:pt idx="4795">
                  <c:v>43597.375</c:v>
                </c:pt>
                <c:pt idx="4796">
                  <c:v>43597.25</c:v>
                </c:pt>
                <c:pt idx="4797">
                  <c:v>43597.124999999993</c:v>
                </c:pt>
                <c:pt idx="4798">
                  <c:v>43597</c:v>
                </c:pt>
                <c:pt idx="4799">
                  <c:v>43596.875</c:v>
                </c:pt>
                <c:pt idx="4800">
                  <c:v>43596.75</c:v>
                </c:pt>
                <c:pt idx="4801">
                  <c:v>43596.624999999993</c:v>
                </c:pt>
                <c:pt idx="4802">
                  <c:v>43596.5</c:v>
                </c:pt>
                <c:pt idx="4803">
                  <c:v>43596.375</c:v>
                </c:pt>
                <c:pt idx="4804">
                  <c:v>43596.25</c:v>
                </c:pt>
                <c:pt idx="4805">
                  <c:v>43596.124999999993</c:v>
                </c:pt>
                <c:pt idx="4806">
                  <c:v>43596</c:v>
                </c:pt>
                <c:pt idx="4807">
                  <c:v>43595.875</c:v>
                </c:pt>
                <c:pt idx="4808">
                  <c:v>43595.75</c:v>
                </c:pt>
                <c:pt idx="4809">
                  <c:v>43595.624999999993</c:v>
                </c:pt>
                <c:pt idx="4810">
                  <c:v>43595.5</c:v>
                </c:pt>
                <c:pt idx="4811">
                  <c:v>43595.375</c:v>
                </c:pt>
                <c:pt idx="4812">
                  <c:v>43595.25</c:v>
                </c:pt>
                <c:pt idx="4813">
                  <c:v>43595.124999999993</c:v>
                </c:pt>
                <c:pt idx="4814">
                  <c:v>43595</c:v>
                </c:pt>
                <c:pt idx="4815">
                  <c:v>43594.875</c:v>
                </c:pt>
                <c:pt idx="4816">
                  <c:v>43594.75</c:v>
                </c:pt>
                <c:pt idx="4817">
                  <c:v>43594.624999999993</c:v>
                </c:pt>
                <c:pt idx="4818">
                  <c:v>43594.5</c:v>
                </c:pt>
                <c:pt idx="4819">
                  <c:v>43594.375</c:v>
                </c:pt>
                <c:pt idx="4820">
                  <c:v>43594.25</c:v>
                </c:pt>
                <c:pt idx="4821">
                  <c:v>43594.124999999993</c:v>
                </c:pt>
                <c:pt idx="4822">
                  <c:v>43594</c:v>
                </c:pt>
                <c:pt idx="4823">
                  <c:v>43593.875</c:v>
                </c:pt>
                <c:pt idx="4824">
                  <c:v>43593.75</c:v>
                </c:pt>
                <c:pt idx="4825">
                  <c:v>43593.624999999993</c:v>
                </c:pt>
                <c:pt idx="4826">
                  <c:v>43593.5</c:v>
                </c:pt>
                <c:pt idx="4827">
                  <c:v>43593.375</c:v>
                </c:pt>
                <c:pt idx="4828">
                  <c:v>43593.25</c:v>
                </c:pt>
                <c:pt idx="4829">
                  <c:v>43593.124999999993</c:v>
                </c:pt>
                <c:pt idx="4830">
                  <c:v>43593</c:v>
                </c:pt>
                <c:pt idx="4831">
                  <c:v>43592.875</c:v>
                </c:pt>
                <c:pt idx="4832">
                  <c:v>43592.75</c:v>
                </c:pt>
                <c:pt idx="4833">
                  <c:v>43592.624999999993</c:v>
                </c:pt>
                <c:pt idx="4834">
                  <c:v>43592.5</c:v>
                </c:pt>
                <c:pt idx="4835">
                  <c:v>43592.375</c:v>
                </c:pt>
                <c:pt idx="4836">
                  <c:v>43592.25</c:v>
                </c:pt>
                <c:pt idx="4837">
                  <c:v>43592.124999999993</c:v>
                </c:pt>
                <c:pt idx="4838">
                  <c:v>43592</c:v>
                </c:pt>
                <c:pt idx="4839">
                  <c:v>43591.875</c:v>
                </c:pt>
                <c:pt idx="4840">
                  <c:v>43591.75</c:v>
                </c:pt>
                <c:pt idx="4841">
                  <c:v>43591.624999999993</c:v>
                </c:pt>
                <c:pt idx="4842">
                  <c:v>43591.5</c:v>
                </c:pt>
                <c:pt idx="4843">
                  <c:v>43591.375</c:v>
                </c:pt>
                <c:pt idx="4844">
                  <c:v>43591.25</c:v>
                </c:pt>
                <c:pt idx="4845">
                  <c:v>43591.124999999993</c:v>
                </c:pt>
                <c:pt idx="4846">
                  <c:v>43591</c:v>
                </c:pt>
                <c:pt idx="4847">
                  <c:v>43590.875</c:v>
                </c:pt>
                <c:pt idx="4848">
                  <c:v>43590.75</c:v>
                </c:pt>
                <c:pt idx="4849">
                  <c:v>43590.624999999993</c:v>
                </c:pt>
                <c:pt idx="4850">
                  <c:v>43590.5</c:v>
                </c:pt>
                <c:pt idx="4851">
                  <c:v>43590.375</c:v>
                </c:pt>
                <c:pt idx="4852">
                  <c:v>43590.25</c:v>
                </c:pt>
                <c:pt idx="4853">
                  <c:v>43590.124999999993</c:v>
                </c:pt>
                <c:pt idx="4854">
                  <c:v>43590</c:v>
                </c:pt>
                <c:pt idx="4855">
                  <c:v>43589.875</c:v>
                </c:pt>
                <c:pt idx="4856">
                  <c:v>43589.75</c:v>
                </c:pt>
                <c:pt idx="4857">
                  <c:v>43589.624999999993</c:v>
                </c:pt>
                <c:pt idx="4858">
                  <c:v>43589.5</c:v>
                </c:pt>
                <c:pt idx="4859">
                  <c:v>43589.375</c:v>
                </c:pt>
                <c:pt idx="4860">
                  <c:v>43589.25</c:v>
                </c:pt>
                <c:pt idx="4861">
                  <c:v>43589.124999999993</c:v>
                </c:pt>
                <c:pt idx="4862">
                  <c:v>43589</c:v>
                </c:pt>
                <c:pt idx="4863">
                  <c:v>43588.875</c:v>
                </c:pt>
                <c:pt idx="4864">
                  <c:v>43588.75</c:v>
                </c:pt>
                <c:pt idx="4865">
                  <c:v>43588.624999999993</c:v>
                </c:pt>
                <c:pt idx="4866">
                  <c:v>43588.5</c:v>
                </c:pt>
                <c:pt idx="4867">
                  <c:v>43588.375</c:v>
                </c:pt>
                <c:pt idx="4868">
                  <c:v>43588.25</c:v>
                </c:pt>
                <c:pt idx="4869">
                  <c:v>43588.124999999993</c:v>
                </c:pt>
                <c:pt idx="4870">
                  <c:v>43588</c:v>
                </c:pt>
                <c:pt idx="4871">
                  <c:v>43587.875</c:v>
                </c:pt>
                <c:pt idx="4872">
                  <c:v>43587.75</c:v>
                </c:pt>
                <c:pt idx="4873">
                  <c:v>43587.624999999993</c:v>
                </c:pt>
                <c:pt idx="4874">
                  <c:v>43587.5</c:v>
                </c:pt>
                <c:pt idx="4875">
                  <c:v>43587.375</c:v>
                </c:pt>
                <c:pt idx="4876">
                  <c:v>43587.25</c:v>
                </c:pt>
                <c:pt idx="4877">
                  <c:v>43587.124999999993</c:v>
                </c:pt>
                <c:pt idx="4878">
                  <c:v>43587</c:v>
                </c:pt>
                <c:pt idx="4879">
                  <c:v>43586.875</c:v>
                </c:pt>
                <c:pt idx="4880">
                  <c:v>43586.75</c:v>
                </c:pt>
                <c:pt idx="4881">
                  <c:v>43586.624999999993</c:v>
                </c:pt>
                <c:pt idx="4882">
                  <c:v>43586.5</c:v>
                </c:pt>
                <c:pt idx="4883">
                  <c:v>43586.375</c:v>
                </c:pt>
                <c:pt idx="4884">
                  <c:v>43586.25</c:v>
                </c:pt>
                <c:pt idx="4885">
                  <c:v>43586.124999999993</c:v>
                </c:pt>
                <c:pt idx="4886">
                  <c:v>43586</c:v>
                </c:pt>
                <c:pt idx="4887">
                  <c:v>43585.875</c:v>
                </c:pt>
                <c:pt idx="4888">
                  <c:v>43585.75</c:v>
                </c:pt>
                <c:pt idx="4889">
                  <c:v>43585.624999999993</c:v>
                </c:pt>
                <c:pt idx="4890">
                  <c:v>43585.5</c:v>
                </c:pt>
                <c:pt idx="4891">
                  <c:v>43585.375</c:v>
                </c:pt>
                <c:pt idx="4892">
                  <c:v>43585.25</c:v>
                </c:pt>
                <c:pt idx="4893">
                  <c:v>43585.124999999993</c:v>
                </c:pt>
                <c:pt idx="4894">
                  <c:v>43585</c:v>
                </c:pt>
                <c:pt idx="4895">
                  <c:v>43584.875</c:v>
                </c:pt>
                <c:pt idx="4896">
                  <c:v>43584.75</c:v>
                </c:pt>
                <c:pt idx="4897">
                  <c:v>43584.624999999993</c:v>
                </c:pt>
                <c:pt idx="4898">
                  <c:v>43584.5</c:v>
                </c:pt>
                <c:pt idx="4899">
                  <c:v>43584.375</c:v>
                </c:pt>
                <c:pt idx="4900">
                  <c:v>43584.25</c:v>
                </c:pt>
                <c:pt idx="4901">
                  <c:v>43584.124999999993</c:v>
                </c:pt>
                <c:pt idx="4902">
                  <c:v>43584</c:v>
                </c:pt>
                <c:pt idx="4903">
                  <c:v>43583.875</c:v>
                </c:pt>
                <c:pt idx="4904">
                  <c:v>43583.75</c:v>
                </c:pt>
                <c:pt idx="4905">
                  <c:v>43583.624999999993</c:v>
                </c:pt>
                <c:pt idx="4906">
                  <c:v>43583.5</c:v>
                </c:pt>
                <c:pt idx="4907">
                  <c:v>43583.375</c:v>
                </c:pt>
                <c:pt idx="4908">
                  <c:v>43583.25</c:v>
                </c:pt>
                <c:pt idx="4909">
                  <c:v>43583.124999999993</c:v>
                </c:pt>
                <c:pt idx="4910">
                  <c:v>43583</c:v>
                </c:pt>
                <c:pt idx="4911">
                  <c:v>43582.875</c:v>
                </c:pt>
                <c:pt idx="4912">
                  <c:v>43582.75</c:v>
                </c:pt>
                <c:pt idx="4913">
                  <c:v>43582.624999999993</c:v>
                </c:pt>
                <c:pt idx="4914">
                  <c:v>43582.5</c:v>
                </c:pt>
                <c:pt idx="4915">
                  <c:v>43582.375</c:v>
                </c:pt>
                <c:pt idx="4916">
                  <c:v>43582.25</c:v>
                </c:pt>
                <c:pt idx="4917">
                  <c:v>43582.124999999993</c:v>
                </c:pt>
                <c:pt idx="4918">
                  <c:v>43582</c:v>
                </c:pt>
                <c:pt idx="4919">
                  <c:v>43581.875</c:v>
                </c:pt>
                <c:pt idx="4920">
                  <c:v>43581.75</c:v>
                </c:pt>
                <c:pt idx="4921">
                  <c:v>43581.624999999993</c:v>
                </c:pt>
                <c:pt idx="4922">
                  <c:v>43581.5</c:v>
                </c:pt>
                <c:pt idx="4923">
                  <c:v>43581.375</c:v>
                </c:pt>
                <c:pt idx="4924">
                  <c:v>43581.25</c:v>
                </c:pt>
                <c:pt idx="4925">
                  <c:v>43581.124999999993</c:v>
                </c:pt>
                <c:pt idx="4926">
                  <c:v>43581</c:v>
                </c:pt>
                <c:pt idx="4927">
                  <c:v>43580.875</c:v>
                </c:pt>
                <c:pt idx="4928">
                  <c:v>43580.75</c:v>
                </c:pt>
                <c:pt idx="4929">
                  <c:v>43580.624999999993</c:v>
                </c:pt>
                <c:pt idx="4930">
                  <c:v>43580.5</c:v>
                </c:pt>
                <c:pt idx="4931">
                  <c:v>43580.375</c:v>
                </c:pt>
                <c:pt idx="4932">
                  <c:v>43580.25</c:v>
                </c:pt>
                <c:pt idx="4933">
                  <c:v>43580.124999999993</c:v>
                </c:pt>
                <c:pt idx="4934">
                  <c:v>43580</c:v>
                </c:pt>
                <c:pt idx="4935">
                  <c:v>43579.875</c:v>
                </c:pt>
                <c:pt idx="4936">
                  <c:v>43579.75</c:v>
                </c:pt>
                <c:pt idx="4937">
                  <c:v>43579.624999999993</c:v>
                </c:pt>
                <c:pt idx="4938">
                  <c:v>43579.5</c:v>
                </c:pt>
                <c:pt idx="4939">
                  <c:v>43579.375</c:v>
                </c:pt>
                <c:pt idx="4940">
                  <c:v>43579.25</c:v>
                </c:pt>
                <c:pt idx="4941">
                  <c:v>43579.124999999993</c:v>
                </c:pt>
                <c:pt idx="4942">
                  <c:v>43579</c:v>
                </c:pt>
                <c:pt idx="4943">
                  <c:v>43578.875</c:v>
                </c:pt>
                <c:pt idx="4944">
                  <c:v>43578.75</c:v>
                </c:pt>
                <c:pt idx="4945">
                  <c:v>43578.624999999993</c:v>
                </c:pt>
                <c:pt idx="4946">
                  <c:v>43578.5</c:v>
                </c:pt>
                <c:pt idx="4947">
                  <c:v>43578.375</c:v>
                </c:pt>
                <c:pt idx="4948">
                  <c:v>43578.25</c:v>
                </c:pt>
                <c:pt idx="4949">
                  <c:v>43578.124999999993</c:v>
                </c:pt>
                <c:pt idx="4950">
                  <c:v>43578</c:v>
                </c:pt>
                <c:pt idx="4951">
                  <c:v>43577.875</c:v>
                </c:pt>
                <c:pt idx="4952">
                  <c:v>43577.75</c:v>
                </c:pt>
                <c:pt idx="4953">
                  <c:v>43577.624999999993</c:v>
                </c:pt>
                <c:pt idx="4954">
                  <c:v>43577.5</c:v>
                </c:pt>
                <c:pt idx="4955">
                  <c:v>43577.375</c:v>
                </c:pt>
                <c:pt idx="4956">
                  <c:v>43577.25</c:v>
                </c:pt>
                <c:pt idx="4957">
                  <c:v>43577.124999999993</c:v>
                </c:pt>
                <c:pt idx="4958">
                  <c:v>43577</c:v>
                </c:pt>
                <c:pt idx="4959">
                  <c:v>43576.875</c:v>
                </c:pt>
                <c:pt idx="4960">
                  <c:v>43576.75</c:v>
                </c:pt>
                <c:pt idx="4961">
                  <c:v>43576.624999999993</c:v>
                </c:pt>
                <c:pt idx="4962">
                  <c:v>43576.5</c:v>
                </c:pt>
                <c:pt idx="4963">
                  <c:v>43576.375</c:v>
                </c:pt>
                <c:pt idx="4964">
                  <c:v>43576.25</c:v>
                </c:pt>
                <c:pt idx="4965">
                  <c:v>43576.124999999993</c:v>
                </c:pt>
                <c:pt idx="4966">
                  <c:v>43576</c:v>
                </c:pt>
                <c:pt idx="4967">
                  <c:v>43575.875</c:v>
                </c:pt>
                <c:pt idx="4968">
                  <c:v>43575.75</c:v>
                </c:pt>
                <c:pt idx="4969">
                  <c:v>43575.624999999993</c:v>
                </c:pt>
                <c:pt idx="4970">
                  <c:v>43575.5</c:v>
                </c:pt>
                <c:pt idx="4971">
                  <c:v>43575.375</c:v>
                </c:pt>
                <c:pt idx="4972">
                  <c:v>43575.25</c:v>
                </c:pt>
                <c:pt idx="4973">
                  <c:v>43575.124999999993</c:v>
                </c:pt>
                <c:pt idx="4974">
                  <c:v>43575</c:v>
                </c:pt>
                <c:pt idx="4975">
                  <c:v>43574.875</c:v>
                </c:pt>
                <c:pt idx="4976">
                  <c:v>43574.75</c:v>
                </c:pt>
                <c:pt idx="4977">
                  <c:v>43574.624999999993</c:v>
                </c:pt>
                <c:pt idx="4978">
                  <c:v>43574.5</c:v>
                </c:pt>
                <c:pt idx="4979">
                  <c:v>43574.375</c:v>
                </c:pt>
                <c:pt idx="4980">
                  <c:v>43574.25</c:v>
                </c:pt>
                <c:pt idx="4981">
                  <c:v>43574.124999999993</c:v>
                </c:pt>
                <c:pt idx="4982">
                  <c:v>43574</c:v>
                </c:pt>
                <c:pt idx="4983">
                  <c:v>43573.875</c:v>
                </c:pt>
                <c:pt idx="4984">
                  <c:v>43573.75</c:v>
                </c:pt>
                <c:pt idx="4985">
                  <c:v>43573.624999999993</c:v>
                </c:pt>
                <c:pt idx="4986">
                  <c:v>43573.5</c:v>
                </c:pt>
                <c:pt idx="4987">
                  <c:v>43573.375</c:v>
                </c:pt>
                <c:pt idx="4988">
                  <c:v>43573.25</c:v>
                </c:pt>
                <c:pt idx="4989">
                  <c:v>43573.124999999993</c:v>
                </c:pt>
                <c:pt idx="4990">
                  <c:v>43573</c:v>
                </c:pt>
                <c:pt idx="4991">
                  <c:v>43572.875</c:v>
                </c:pt>
                <c:pt idx="4992">
                  <c:v>43572.75</c:v>
                </c:pt>
                <c:pt idx="4993">
                  <c:v>43572.624999999993</c:v>
                </c:pt>
                <c:pt idx="4994">
                  <c:v>43572.5</c:v>
                </c:pt>
                <c:pt idx="4995">
                  <c:v>43572.375</c:v>
                </c:pt>
                <c:pt idx="4996">
                  <c:v>43572.25</c:v>
                </c:pt>
                <c:pt idx="4997">
                  <c:v>43572.124999999993</c:v>
                </c:pt>
                <c:pt idx="4998">
                  <c:v>43572</c:v>
                </c:pt>
                <c:pt idx="4999">
                  <c:v>43571.875</c:v>
                </c:pt>
                <c:pt idx="5000">
                  <c:v>43571.75</c:v>
                </c:pt>
                <c:pt idx="5001">
                  <c:v>43571.624999999993</c:v>
                </c:pt>
                <c:pt idx="5002">
                  <c:v>43571.5</c:v>
                </c:pt>
                <c:pt idx="5003">
                  <c:v>43571.375</c:v>
                </c:pt>
                <c:pt idx="5004">
                  <c:v>43571.25</c:v>
                </c:pt>
                <c:pt idx="5005">
                  <c:v>43571.124999999993</c:v>
                </c:pt>
                <c:pt idx="5006">
                  <c:v>43571</c:v>
                </c:pt>
                <c:pt idx="5007">
                  <c:v>43570.875</c:v>
                </c:pt>
                <c:pt idx="5008">
                  <c:v>43570.75</c:v>
                </c:pt>
                <c:pt idx="5009">
                  <c:v>43570.624999999993</c:v>
                </c:pt>
                <c:pt idx="5010">
                  <c:v>43570.5</c:v>
                </c:pt>
                <c:pt idx="5011">
                  <c:v>43570.375</c:v>
                </c:pt>
                <c:pt idx="5012">
                  <c:v>43570.25</c:v>
                </c:pt>
                <c:pt idx="5013">
                  <c:v>43570.124999999993</c:v>
                </c:pt>
                <c:pt idx="5014">
                  <c:v>43570</c:v>
                </c:pt>
                <c:pt idx="5015">
                  <c:v>43569.875</c:v>
                </c:pt>
                <c:pt idx="5016">
                  <c:v>43569.75</c:v>
                </c:pt>
                <c:pt idx="5017">
                  <c:v>43569.624999999993</c:v>
                </c:pt>
                <c:pt idx="5018">
                  <c:v>43569.5</c:v>
                </c:pt>
                <c:pt idx="5019">
                  <c:v>43569.375</c:v>
                </c:pt>
                <c:pt idx="5020">
                  <c:v>43569.25</c:v>
                </c:pt>
                <c:pt idx="5021">
                  <c:v>43569.124999999993</c:v>
                </c:pt>
                <c:pt idx="5022">
                  <c:v>43569</c:v>
                </c:pt>
                <c:pt idx="5023">
                  <c:v>43568.875</c:v>
                </c:pt>
                <c:pt idx="5024">
                  <c:v>43568.75</c:v>
                </c:pt>
                <c:pt idx="5025">
                  <c:v>43568.624999999993</c:v>
                </c:pt>
                <c:pt idx="5026">
                  <c:v>43568.5</c:v>
                </c:pt>
                <c:pt idx="5027">
                  <c:v>43568.375</c:v>
                </c:pt>
                <c:pt idx="5028">
                  <c:v>43568.25</c:v>
                </c:pt>
                <c:pt idx="5029">
                  <c:v>43568.124999999993</c:v>
                </c:pt>
                <c:pt idx="5030">
                  <c:v>43568</c:v>
                </c:pt>
                <c:pt idx="5031">
                  <c:v>43567.875</c:v>
                </c:pt>
                <c:pt idx="5032">
                  <c:v>43567.75</c:v>
                </c:pt>
                <c:pt idx="5033">
                  <c:v>43567.624999999993</c:v>
                </c:pt>
                <c:pt idx="5034">
                  <c:v>43567.5</c:v>
                </c:pt>
                <c:pt idx="5035">
                  <c:v>43567.375</c:v>
                </c:pt>
                <c:pt idx="5036">
                  <c:v>43567.25</c:v>
                </c:pt>
                <c:pt idx="5037">
                  <c:v>43567.124999999993</c:v>
                </c:pt>
                <c:pt idx="5038">
                  <c:v>43567</c:v>
                </c:pt>
                <c:pt idx="5039">
                  <c:v>43566.875</c:v>
                </c:pt>
                <c:pt idx="5040">
                  <c:v>43566.75</c:v>
                </c:pt>
                <c:pt idx="5041">
                  <c:v>43566.624999999993</c:v>
                </c:pt>
                <c:pt idx="5042">
                  <c:v>43566.5</c:v>
                </c:pt>
                <c:pt idx="5043">
                  <c:v>43566.375</c:v>
                </c:pt>
                <c:pt idx="5044">
                  <c:v>43566.25</c:v>
                </c:pt>
                <c:pt idx="5045">
                  <c:v>43566.124999999993</c:v>
                </c:pt>
                <c:pt idx="5046">
                  <c:v>43566</c:v>
                </c:pt>
                <c:pt idx="5047">
                  <c:v>43565.875</c:v>
                </c:pt>
                <c:pt idx="5048">
                  <c:v>43565.75</c:v>
                </c:pt>
                <c:pt idx="5049">
                  <c:v>43565.624999999993</c:v>
                </c:pt>
                <c:pt idx="5050">
                  <c:v>43565.5</c:v>
                </c:pt>
                <c:pt idx="5051">
                  <c:v>43565.375</c:v>
                </c:pt>
                <c:pt idx="5052">
                  <c:v>43565.25</c:v>
                </c:pt>
                <c:pt idx="5053">
                  <c:v>43565.124999999993</c:v>
                </c:pt>
                <c:pt idx="5054">
                  <c:v>43565</c:v>
                </c:pt>
                <c:pt idx="5055">
                  <c:v>43564.875</c:v>
                </c:pt>
                <c:pt idx="5056">
                  <c:v>43564.75</c:v>
                </c:pt>
                <c:pt idx="5057">
                  <c:v>43564.624999999993</c:v>
                </c:pt>
                <c:pt idx="5058">
                  <c:v>43564.5</c:v>
                </c:pt>
                <c:pt idx="5059">
                  <c:v>43564.375</c:v>
                </c:pt>
                <c:pt idx="5060">
                  <c:v>43564.25</c:v>
                </c:pt>
                <c:pt idx="5061">
                  <c:v>43564.124999999993</c:v>
                </c:pt>
                <c:pt idx="5062">
                  <c:v>43564</c:v>
                </c:pt>
                <c:pt idx="5063">
                  <c:v>43563.875</c:v>
                </c:pt>
                <c:pt idx="5064">
                  <c:v>43563.75</c:v>
                </c:pt>
                <c:pt idx="5065">
                  <c:v>43563.624999999993</c:v>
                </c:pt>
                <c:pt idx="5066">
                  <c:v>43563.5</c:v>
                </c:pt>
                <c:pt idx="5067">
                  <c:v>43563.375</c:v>
                </c:pt>
                <c:pt idx="5068">
                  <c:v>43563.25</c:v>
                </c:pt>
                <c:pt idx="5069">
                  <c:v>43563.124999999993</c:v>
                </c:pt>
                <c:pt idx="5070">
                  <c:v>43563</c:v>
                </c:pt>
                <c:pt idx="5071">
                  <c:v>43562.875</c:v>
                </c:pt>
                <c:pt idx="5072">
                  <c:v>43562.75</c:v>
                </c:pt>
                <c:pt idx="5073">
                  <c:v>43562.624999999993</c:v>
                </c:pt>
                <c:pt idx="5074">
                  <c:v>43562.5</c:v>
                </c:pt>
                <c:pt idx="5075">
                  <c:v>43562.375</c:v>
                </c:pt>
                <c:pt idx="5076">
                  <c:v>43562.25</c:v>
                </c:pt>
                <c:pt idx="5077">
                  <c:v>43562.124999999993</c:v>
                </c:pt>
                <c:pt idx="5078">
                  <c:v>43562</c:v>
                </c:pt>
                <c:pt idx="5079">
                  <c:v>43561.875</c:v>
                </c:pt>
                <c:pt idx="5080">
                  <c:v>43561.75</c:v>
                </c:pt>
                <c:pt idx="5081">
                  <c:v>43561.624999999993</c:v>
                </c:pt>
                <c:pt idx="5082">
                  <c:v>43561.5</c:v>
                </c:pt>
                <c:pt idx="5083">
                  <c:v>43561.375</c:v>
                </c:pt>
                <c:pt idx="5084">
                  <c:v>43561.25</c:v>
                </c:pt>
                <c:pt idx="5085">
                  <c:v>43561.124999999993</c:v>
                </c:pt>
                <c:pt idx="5086">
                  <c:v>43561</c:v>
                </c:pt>
                <c:pt idx="5087">
                  <c:v>43560.875</c:v>
                </c:pt>
                <c:pt idx="5088">
                  <c:v>43560.75</c:v>
                </c:pt>
                <c:pt idx="5089">
                  <c:v>43560.624999999993</c:v>
                </c:pt>
                <c:pt idx="5090">
                  <c:v>43560.5</c:v>
                </c:pt>
                <c:pt idx="5091">
                  <c:v>43560.375</c:v>
                </c:pt>
                <c:pt idx="5092">
                  <c:v>43560.25</c:v>
                </c:pt>
                <c:pt idx="5093">
                  <c:v>43560.124999999993</c:v>
                </c:pt>
                <c:pt idx="5094">
                  <c:v>43560</c:v>
                </c:pt>
                <c:pt idx="5095">
                  <c:v>43559.875</c:v>
                </c:pt>
                <c:pt idx="5096">
                  <c:v>43559.75</c:v>
                </c:pt>
                <c:pt idx="5097">
                  <c:v>43559.624999999993</c:v>
                </c:pt>
                <c:pt idx="5098">
                  <c:v>43559.5</c:v>
                </c:pt>
                <c:pt idx="5099">
                  <c:v>43559.375</c:v>
                </c:pt>
                <c:pt idx="5100">
                  <c:v>43559.25</c:v>
                </c:pt>
                <c:pt idx="5101">
                  <c:v>43559.124999999993</c:v>
                </c:pt>
                <c:pt idx="5102">
                  <c:v>43559</c:v>
                </c:pt>
                <c:pt idx="5103">
                  <c:v>43558.875</c:v>
                </c:pt>
                <c:pt idx="5104">
                  <c:v>43558.75</c:v>
                </c:pt>
                <c:pt idx="5105">
                  <c:v>43558.624999999993</c:v>
                </c:pt>
                <c:pt idx="5106">
                  <c:v>43558.5</c:v>
                </c:pt>
                <c:pt idx="5107">
                  <c:v>43558.375</c:v>
                </c:pt>
                <c:pt idx="5108">
                  <c:v>43558.25</c:v>
                </c:pt>
                <c:pt idx="5109">
                  <c:v>43558.124999999993</c:v>
                </c:pt>
                <c:pt idx="5110">
                  <c:v>43558</c:v>
                </c:pt>
                <c:pt idx="5111">
                  <c:v>43557.875</c:v>
                </c:pt>
                <c:pt idx="5112">
                  <c:v>43557.75</c:v>
                </c:pt>
                <c:pt idx="5113">
                  <c:v>43557.624999999993</c:v>
                </c:pt>
                <c:pt idx="5114">
                  <c:v>43557.5</c:v>
                </c:pt>
                <c:pt idx="5115">
                  <c:v>43557.375</c:v>
                </c:pt>
                <c:pt idx="5116">
                  <c:v>43557.25</c:v>
                </c:pt>
                <c:pt idx="5117">
                  <c:v>43557.124999999993</c:v>
                </c:pt>
                <c:pt idx="5118">
                  <c:v>43557</c:v>
                </c:pt>
                <c:pt idx="5119">
                  <c:v>43556.875</c:v>
                </c:pt>
                <c:pt idx="5120">
                  <c:v>43556.75</c:v>
                </c:pt>
                <c:pt idx="5121">
                  <c:v>43556.624999999993</c:v>
                </c:pt>
                <c:pt idx="5122">
                  <c:v>43556.5</c:v>
                </c:pt>
                <c:pt idx="5123">
                  <c:v>43556.375</c:v>
                </c:pt>
                <c:pt idx="5124">
                  <c:v>43556.25</c:v>
                </c:pt>
                <c:pt idx="5125">
                  <c:v>43556.124999999993</c:v>
                </c:pt>
                <c:pt idx="5126">
                  <c:v>43556</c:v>
                </c:pt>
                <c:pt idx="5127">
                  <c:v>43555.875</c:v>
                </c:pt>
                <c:pt idx="5128">
                  <c:v>43555.75</c:v>
                </c:pt>
                <c:pt idx="5129">
                  <c:v>43555.624999999993</c:v>
                </c:pt>
                <c:pt idx="5130">
                  <c:v>43555.5</c:v>
                </c:pt>
                <c:pt idx="5131">
                  <c:v>43555.375</c:v>
                </c:pt>
                <c:pt idx="5132">
                  <c:v>43555.25</c:v>
                </c:pt>
                <c:pt idx="5133">
                  <c:v>43555.124999999993</c:v>
                </c:pt>
                <c:pt idx="5134">
                  <c:v>43555</c:v>
                </c:pt>
                <c:pt idx="5135">
                  <c:v>43554.875</c:v>
                </c:pt>
                <c:pt idx="5136">
                  <c:v>43554.75</c:v>
                </c:pt>
                <c:pt idx="5137">
                  <c:v>43554.624999999993</c:v>
                </c:pt>
                <c:pt idx="5138">
                  <c:v>43554.5</c:v>
                </c:pt>
                <c:pt idx="5139">
                  <c:v>43554.375</c:v>
                </c:pt>
                <c:pt idx="5140">
                  <c:v>43554.25</c:v>
                </c:pt>
                <c:pt idx="5141">
                  <c:v>43554.124999999993</c:v>
                </c:pt>
                <c:pt idx="5142">
                  <c:v>43554</c:v>
                </c:pt>
                <c:pt idx="5143">
                  <c:v>43553.875</c:v>
                </c:pt>
                <c:pt idx="5144">
                  <c:v>43553.75</c:v>
                </c:pt>
                <c:pt idx="5145">
                  <c:v>43553.624999999993</c:v>
                </c:pt>
                <c:pt idx="5146">
                  <c:v>43553.5</c:v>
                </c:pt>
                <c:pt idx="5147">
                  <c:v>43553.375</c:v>
                </c:pt>
                <c:pt idx="5148">
                  <c:v>43553.25</c:v>
                </c:pt>
                <c:pt idx="5149">
                  <c:v>43553.124999999993</c:v>
                </c:pt>
                <c:pt idx="5150">
                  <c:v>43553</c:v>
                </c:pt>
                <c:pt idx="5151">
                  <c:v>43552.875</c:v>
                </c:pt>
                <c:pt idx="5152">
                  <c:v>43552.75</c:v>
                </c:pt>
                <c:pt idx="5153">
                  <c:v>43552.624999999993</c:v>
                </c:pt>
                <c:pt idx="5154">
                  <c:v>43552.5</c:v>
                </c:pt>
                <c:pt idx="5155">
                  <c:v>43552.375</c:v>
                </c:pt>
                <c:pt idx="5156">
                  <c:v>43552.25</c:v>
                </c:pt>
                <c:pt idx="5157">
                  <c:v>43552.124999999993</c:v>
                </c:pt>
                <c:pt idx="5158">
                  <c:v>43552</c:v>
                </c:pt>
                <c:pt idx="5159">
                  <c:v>43551.875</c:v>
                </c:pt>
                <c:pt idx="5160">
                  <c:v>43551.75</c:v>
                </c:pt>
                <c:pt idx="5161">
                  <c:v>43551.624999999993</c:v>
                </c:pt>
                <c:pt idx="5162">
                  <c:v>43551.5</c:v>
                </c:pt>
                <c:pt idx="5163">
                  <c:v>43551.375</c:v>
                </c:pt>
                <c:pt idx="5164">
                  <c:v>43551.25</c:v>
                </c:pt>
                <c:pt idx="5165">
                  <c:v>43551.124999999993</c:v>
                </c:pt>
                <c:pt idx="5166">
                  <c:v>43551</c:v>
                </c:pt>
                <c:pt idx="5167">
                  <c:v>43550.875</c:v>
                </c:pt>
                <c:pt idx="5168">
                  <c:v>43550.75</c:v>
                </c:pt>
                <c:pt idx="5169">
                  <c:v>43550.624999999993</c:v>
                </c:pt>
                <c:pt idx="5170">
                  <c:v>43550.5</c:v>
                </c:pt>
                <c:pt idx="5171">
                  <c:v>43550.375</c:v>
                </c:pt>
                <c:pt idx="5172">
                  <c:v>43550.25</c:v>
                </c:pt>
                <c:pt idx="5173">
                  <c:v>43550.124999999993</c:v>
                </c:pt>
                <c:pt idx="5174">
                  <c:v>43550</c:v>
                </c:pt>
                <c:pt idx="5175">
                  <c:v>43549.875</c:v>
                </c:pt>
                <c:pt idx="5176">
                  <c:v>43549.75</c:v>
                </c:pt>
                <c:pt idx="5177">
                  <c:v>43549.624999999993</c:v>
                </c:pt>
                <c:pt idx="5178">
                  <c:v>43549.5</c:v>
                </c:pt>
                <c:pt idx="5179">
                  <c:v>43549.375</c:v>
                </c:pt>
                <c:pt idx="5180">
                  <c:v>43549.25</c:v>
                </c:pt>
                <c:pt idx="5181">
                  <c:v>43549.124999999993</c:v>
                </c:pt>
                <c:pt idx="5182">
                  <c:v>43549</c:v>
                </c:pt>
                <c:pt idx="5183">
                  <c:v>43548.875</c:v>
                </c:pt>
                <c:pt idx="5184">
                  <c:v>43548.75</c:v>
                </c:pt>
                <c:pt idx="5185">
                  <c:v>43548.624999999993</c:v>
                </c:pt>
                <c:pt idx="5186">
                  <c:v>43548.5</c:v>
                </c:pt>
                <c:pt idx="5187">
                  <c:v>43548.375</c:v>
                </c:pt>
                <c:pt idx="5188">
                  <c:v>43548.25</c:v>
                </c:pt>
                <c:pt idx="5189">
                  <c:v>43548.124999999993</c:v>
                </c:pt>
                <c:pt idx="5190">
                  <c:v>43548</c:v>
                </c:pt>
                <c:pt idx="5191">
                  <c:v>43547.875</c:v>
                </c:pt>
                <c:pt idx="5192">
                  <c:v>43547.75</c:v>
                </c:pt>
                <c:pt idx="5193">
                  <c:v>43547.624999999993</c:v>
                </c:pt>
                <c:pt idx="5194">
                  <c:v>43547.5</c:v>
                </c:pt>
                <c:pt idx="5195">
                  <c:v>43547.375</c:v>
                </c:pt>
                <c:pt idx="5196">
                  <c:v>43547.25</c:v>
                </c:pt>
                <c:pt idx="5197">
                  <c:v>43547.124999999993</c:v>
                </c:pt>
                <c:pt idx="5198">
                  <c:v>43547</c:v>
                </c:pt>
                <c:pt idx="5199">
                  <c:v>43546.875</c:v>
                </c:pt>
                <c:pt idx="5200">
                  <c:v>43546.75</c:v>
                </c:pt>
                <c:pt idx="5201">
                  <c:v>43546.624999999993</c:v>
                </c:pt>
                <c:pt idx="5202">
                  <c:v>43546.5</c:v>
                </c:pt>
                <c:pt idx="5203">
                  <c:v>43546.375</c:v>
                </c:pt>
                <c:pt idx="5204">
                  <c:v>43546.25</c:v>
                </c:pt>
                <c:pt idx="5205">
                  <c:v>43546.124999999993</c:v>
                </c:pt>
                <c:pt idx="5206">
                  <c:v>43546</c:v>
                </c:pt>
                <c:pt idx="5207">
                  <c:v>43545.875</c:v>
                </c:pt>
                <c:pt idx="5208">
                  <c:v>43545.75</c:v>
                </c:pt>
                <c:pt idx="5209">
                  <c:v>43545.624999999993</c:v>
                </c:pt>
                <c:pt idx="5210">
                  <c:v>43545.5</c:v>
                </c:pt>
                <c:pt idx="5211">
                  <c:v>43545.375</c:v>
                </c:pt>
                <c:pt idx="5212">
                  <c:v>43545.25</c:v>
                </c:pt>
                <c:pt idx="5213">
                  <c:v>43545.124999999993</c:v>
                </c:pt>
                <c:pt idx="5214">
                  <c:v>43545</c:v>
                </c:pt>
                <c:pt idx="5215">
                  <c:v>43544.875</c:v>
                </c:pt>
                <c:pt idx="5216">
                  <c:v>43544.75</c:v>
                </c:pt>
                <c:pt idx="5217">
                  <c:v>43544.624999999993</c:v>
                </c:pt>
                <c:pt idx="5218">
                  <c:v>43544.5</c:v>
                </c:pt>
                <c:pt idx="5219">
                  <c:v>43544.375</c:v>
                </c:pt>
                <c:pt idx="5220">
                  <c:v>43544.25</c:v>
                </c:pt>
                <c:pt idx="5221">
                  <c:v>43544.124999999993</c:v>
                </c:pt>
                <c:pt idx="5222">
                  <c:v>43544</c:v>
                </c:pt>
                <c:pt idx="5223">
                  <c:v>43543.875</c:v>
                </c:pt>
                <c:pt idx="5224">
                  <c:v>43543.75</c:v>
                </c:pt>
                <c:pt idx="5225">
                  <c:v>43543.624999999993</c:v>
                </c:pt>
                <c:pt idx="5226">
                  <c:v>43543.5</c:v>
                </c:pt>
                <c:pt idx="5227">
                  <c:v>43543.375</c:v>
                </c:pt>
                <c:pt idx="5228">
                  <c:v>43543.25</c:v>
                </c:pt>
                <c:pt idx="5229">
                  <c:v>43543.124999999993</c:v>
                </c:pt>
                <c:pt idx="5230">
                  <c:v>43543</c:v>
                </c:pt>
                <c:pt idx="5231">
                  <c:v>43542.875</c:v>
                </c:pt>
                <c:pt idx="5232">
                  <c:v>43542.75</c:v>
                </c:pt>
                <c:pt idx="5233">
                  <c:v>43542.624999999993</c:v>
                </c:pt>
                <c:pt idx="5234">
                  <c:v>43542.5</c:v>
                </c:pt>
                <c:pt idx="5235">
                  <c:v>43542.375</c:v>
                </c:pt>
                <c:pt idx="5236">
                  <c:v>43542.25</c:v>
                </c:pt>
                <c:pt idx="5237">
                  <c:v>43542.124999999993</c:v>
                </c:pt>
                <c:pt idx="5238">
                  <c:v>43542</c:v>
                </c:pt>
                <c:pt idx="5239">
                  <c:v>43541.875</c:v>
                </c:pt>
                <c:pt idx="5240">
                  <c:v>43541.75</c:v>
                </c:pt>
                <c:pt idx="5241">
                  <c:v>43541.624999999993</c:v>
                </c:pt>
                <c:pt idx="5242">
                  <c:v>43541.5</c:v>
                </c:pt>
                <c:pt idx="5243">
                  <c:v>43541.375</c:v>
                </c:pt>
                <c:pt idx="5244">
                  <c:v>43541.25</c:v>
                </c:pt>
                <c:pt idx="5245">
                  <c:v>43541.124999999993</c:v>
                </c:pt>
                <c:pt idx="5246">
                  <c:v>43541</c:v>
                </c:pt>
                <c:pt idx="5247">
                  <c:v>43540.875</c:v>
                </c:pt>
                <c:pt idx="5248">
                  <c:v>43540.75</c:v>
                </c:pt>
                <c:pt idx="5249">
                  <c:v>43540.624999999993</c:v>
                </c:pt>
                <c:pt idx="5250">
                  <c:v>43540.5</c:v>
                </c:pt>
                <c:pt idx="5251">
                  <c:v>43540.375</c:v>
                </c:pt>
                <c:pt idx="5252">
                  <c:v>43540.25</c:v>
                </c:pt>
                <c:pt idx="5253">
                  <c:v>43540.124999999993</c:v>
                </c:pt>
                <c:pt idx="5254">
                  <c:v>43540</c:v>
                </c:pt>
                <c:pt idx="5255">
                  <c:v>43539.875</c:v>
                </c:pt>
                <c:pt idx="5256">
                  <c:v>43539.75</c:v>
                </c:pt>
                <c:pt idx="5257">
                  <c:v>43539.624999999993</c:v>
                </c:pt>
                <c:pt idx="5258">
                  <c:v>43539.5</c:v>
                </c:pt>
                <c:pt idx="5259">
                  <c:v>43539.375</c:v>
                </c:pt>
                <c:pt idx="5260">
                  <c:v>43539.25</c:v>
                </c:pt>
                <c:pt idx="5261">
                  <c:v>43539.124999999993</c:v>
                </c:pt>
                <c:pt idx="5262">
                  <c:v>43539</c:v>
                </c:pt>
                <c:pt idx="5263">
                  <c:v>43538.875</c:v>
                </c:pt>
                <c:pt idx="5264">
                  <c:v>43538.75</c:v>
                </c:pt>
                <c:pt idx="5265">
                  <c:v>43538.624999999993</c:v>
                </c:pt>
                <c:pt idx="5266">
                  <c:v>43538.5</c:v>
                </c:pt>
                <c:pt idx="5267">
                  <c:v>43538.375</c:v>
                </c:pt>
                <c:pt idx="5268">
                  <c:v>43538.25</c:v>
                </c:pt>
                <c:pt idx="5269">
                  <c:v>43538.124999999993</c:v>
                </c:pt>
                <c:pt idx="5270">
                  <c:v>43538</c:v>
                </c:pt>
                <c:pt idx="5271">
                  <c:v>43537.875</c:v>
                </c:pt>
                <c:pt idx="5272">
                  <c:v>43537.75</c:v>
                </c:pt>
                <c:pt idx="5273">
                  <c:v>43537.624999999993</c:v>
                </c:pt>
                <c:pt idx="5274">
                  <c:v>43537.5</c:v>
                </c:pt>
                <c:pt idx="5275">
                  <c:v>43537.375</c:v>
                </c:pt>
                <c:pt idx="5276">
                  <c:v>43537.25</c:v>
                </c:pt>
                <c:pt idx="5277">
                  <c:v>43537.124999999993</c:v>
                </c:pt>
                <c:pt idx="5278">
                  <c:v>43537</c:v>
                </c:pt>
                <c:pt idx="5279">
                  <c:v>43536.875</c:v>
                </c:pt>
                <c:pt idx="5280">
                  <c:v>43536.75</c:v>
                </c:pt>
                <c:pt idx="5281">
                  <c:v>43536.624999999993</c:v>
                </c:pt>
                <c:pt idx="5282">
                  <c:v>43536.5</c:v>
                </c:pt>
                <c:pt idx="5283">
                  <c:v>43536.375</c:v>
                </c:pt>
                <c:pt idx="5284">
                  <c:v>43536.25</c:v>
                </c:pt>
                <c:pt idx="5285">
                  <c:v>43536.124999999993</c:v>
                </c:pt>
                <c:pt idx="5286">
                  <c:v>43536</c:v>
                </c:pt>
                <c:pt idx="5287">
                  <c:v>43535.875</c:v>
                </c:pt>
                <c:pt idx="5288">
                  <c:v>43535.75</c:v>
                </c:pt>
                <c:pt idx="5289">
                  <c:v>43535.624999999993</c:v>
                </c:pt>
                <c:pt idx="5290">
                  <c:v>43535.5</c:v>
                </c:pt>
                <c:pt idx="5291">
                  <c:v>43535.375</c:v>
                </c:pt>
                <c:pt idx="5292">
                  <c:v>43535.25</c:v>
                </c:pt>
                <c:pt idx="5293">
                  <c:v>43535.124999999993</c:v>
                </c:pt>
                <c:pt idx="5294">
                  <c:v>43535</c:v>
                </c:pt>
                <c:pt idx="5295">
                  <c:v>43534.875</c:v>
                </c:pt>
                <c:pt idx="5296">
                  <c:v>43534.75</c:v>
                </c:pt>
                <c:pt idx="5297">
                  <c:v>43534.624999999993</c:v>
                </c:pt>
                <c:pt idx="5298">
                  <c:v>43534.5</c:v>
                </c:pt>
                <c:pt idx="5299">
                  <c:v>43534.375</c:v>
                </c:pt>
                <c:pt idx="5300">
                  <c:v>43534.25</c:v>
                </c:pt>
                <c:pt idx="5301">
                  <c:v>43534.124999999993</c:v>
                </c:pt>
                <c:pt idx="5302">
                  <c:v>43534</c:v>
                </c:pt>
                <c:pt idx="5303">
                  <c:v>43533.875</c:v>
                </c:pt>
                <c:pt idx="5304">
                  <c:v>43533.75</c:v>
                </c:pt>
                <c:pt idx="5305">
                  <c:v>43533.624999999993</c:v>
                </c:pt>
                <c:pt idx="5306">
                  <c:v>43533.5</c:v>
                </c:pt>
                <c:pt idx="5307">
                  <c:v>43533.375</c:v>
                </c:pt>
                <c:pt idx="5308">
                  <c:v>43533.25</c:v>
                </c:pt>
                <c:pt idx="5309">
                  <c:v>43533.124999999993</c:v>
                </c:pt>
                <c:pt idx="5310">
                  <c:v>43533</c:v>
                </c:pt>
                <c:pt idx="5311">
                  <c:v>43532.875</c:v>
                </c:pt>
                <c:pt idx="5312">
                  <c:v>43532.75</c:v>
                </c:pt>
                <c:pt idx="5313">
                  <c:v>43532.624999999993</c:v>
                </c:pt>
                <c:pt idx="5314">
                  <c:v>43532.5</c:v>
                </c:pt>
                <c:pt idx="5315">
                  <c:v>43532.375</c:v>
                </c:pt>
                <c:pt idx="5316">
                  <c:v>43532.25</c:v>
                </c:pt>
                <c:pt idx="5317">
                  <c:v>43532.124999999993</c:v>
                </c:pt>
                <c:pt idx="5318">
                  <c:v>43532</c:v>
                </c:pt>
                <c:pt idx="5319">
                  <c:v>43531.875</c:v>
                </c:pt>
                <c:pt idx="5320">
                  <c:v>43531.75</c:v>
                </c:pt>
                <c:pt idx="5321">
                  <c:v>43531.624999999993</c:v>
                </c:pt>
                <c:pt idx="5322">
                  <c:v>43531.5</c:v>
                </c:pt>
                <c:pt idx="5323">
                  <c:v>43531.375</c:v>
                </c:pt>
                <c:pt idx="5324">
                  <c:v>43531.25</c:v>
                </c:pt>
                <c:pt idx="5325">
                  <c:v>43531.124999999993</c:v>
                </c:pt>
                <c:pt idx="5326">
                  <c:v>43531</c:v>
                </c:pt>
                <c:pt idx="5327">
                  <c:v>43530.875</c:v>
                </c:pt>
                <c:pt idx="5328">
                  <c:v>43530.75</c:v>
                </c:pt>
                <c:pt idx="5329">
                  <c:v>43530.624999999993</c:v>
                </c:pt>
                <c:pt idx="5330">
                  <c:v>43530.5</c:v>
                </c:pt>
                <c:pt idx="5331">
                  <c:v>43530.375</c:v>
                </c:pt>
                <c:pt idx="5332">
                  <c:v>43530.25</c:v>
                </c:pt>
                <c:pt idx="5333">
                  <c:v>43530.124999999993</c:v>
                </c:pt>
                <c:pt idx="5334">
                  <c:v>43530</c:v>
                </c:pt>
                <c:pt idx="5335">
                  <c:v>43529.875</c:v>
                </c:pt>
                <c:pt idx="5336">
                  <c:v>43529.75</c:v>
                </c:pt>
                <c:pt idx="5337">
                  <c:v>43529.624999999993</c:v>
                </c:pt>
                <c:pt idx="5338">
                  <c:v>43529.5</c:v>
                </c:pt>
                <c:pt idx="5339">
                  <c:v>43529.375</c:v>
                </c:pt>
                <c:pt idx="5340">
                  <c:v>43529.25</c:v>
                </c:pt>
                <c:pt idx="5341">
                  <c:v>43529.124999999993</c:v>
                </c:pt>
                <c:pt idx="5342">
                  <c:v>43529</c:v>
                </c:pt>
                <c:pt idx="5343">
                  <c:v>43528.875</c:v>
                </c:pt>
                <c:pt idx="5344">
                  <c:v>43528.75</c:v>
                </c:pt>
                <c:pt idx="5345">
                  <c:v>43528.624999999993</c:v>
                </c:pt>
                <c:pt idx="5346">
                  <c:v>43528.5</c:v>
                </c:pt>
                <c:pt idx="5347">
                  <c:v>43528.375</c:v>
                </c:pt>
                <c:pt idx="5348">
                  <c:v>43528.25</c:v>
                </c:pt>
                <c:pt idx="5349">
                  <c:v>43528.124999999993</c:v>
                </c:pt>
                <c:pt idx="5350">
                  <c:v>43528</c:v>
                </c:pt>
                <c:pt idx="5351">
                  <c:v>43527.875</c:v>
                </c:pt>
                <c:pt idx="5352">
                  <c:v>43527.75</c:v>
                </c:pt>
                <c:pt idx="5353">
                  <c:v>43527.624999999993</c:v>
                </c:pt>
                <c:pt idx="5354">
                  <c:v>43527.5</c:v>
                </c:pt>
                <c:pt idx="5355">
                  <c:v>43527.375</c:v>
                </c:pt>
                <c:pt idx="5356">
                  <c:v>43527.25</c:v>
                </c:pt>
                <c:pt idx="5357">
                  <c:v>43527.124999999993</c:v>
                </c:pt>
                <c:pt idx="5358">
                  <c:v>43527</c:v>
                </c:pt>
                <c:pt idx="5359">
                  <c:v>43526.875</c:v>
                </c:pt>
                <c:pt idx="5360">
                  <c:v>43526.75</c:v>
                </c:pt>
                <c:pt idx="5361">
                  <c:v>43526.624999999993</c:v>
                </c:pt>
                <c:pt idx="5362">
                  <c:v>43526.5</c:v>
                </c:pt>
                <c:pt idx="5363">
                  <c:v>43526.375</c:v>
                </c:pt>
                <c:pt idx="5364">
                  <c:v>43526.25</c:v>
                </c:pt>
                <c:pt idx="5365">
                  <c:v>43526.124999999993</c:v>
                </c:pt>
                <c:pt idx="5366">
                  <c:v>43526</c:v>
                </c:pt>
                <c:pt idx="5367">
                  <c:v>43525.875</c:v>
                </c:pt>
                <c:pt idx="5368">
                  <c:v>43525.75</c:v>
                </c:pt>
                <c:pt idx="5369">
                  <c:v>43525.624999999993</c:v>
                </c:pt>
                <c:pt idx="5370">
                  <c:v>43525.5</c:v>
                </c:pt>
                <c:pt idx="5371">
                  <c:v>43525.375</c:v>
                </c:pt>
                <c:pt idx="5372">
                  <c:v>43525.25</c:v>
                </c:pt>
                <c:pt idx="5373">
                  <c:v>43525.124999999993</c:v>
                </c:pt>
                <c:pt idx="5374">
                  <c:v>43525</c:v>
                </c:pt>
                <c:pt idx="5375">
                  <c:v>43524.875</c:v>
                </c:pt>
                <c:pt idx="5376">
                  <c:v>43524.75</c:v>
                </c:pt>
                <c:pt idx="5377">
                  <c:v>43524.624999999993</c:v>
                </c:pt>
                <c:pt idx="5378">
                  <c:v>43524.5</c:v>
                </c:pt>
                <c:pt idx="5379">
                  <c:v>43524.375</c:v>
                </c:pt>
                <c:pt idx="5380">
                  <c:v>43524.25</c:v>
                </c:pt>
                <c:pt idx="5381">
                  <c:v>43524.124999999993</c:v>
                </c:pt>
                <c:pt idx="5382">
                  <c:v>43524</c:v>
                </c:pt>
                <c:pt idx="5383">
                  <c:v>43523.875</c:v>
                </c:pt>
                <c:pt idx="5384">
                  <c:v>43523.75</c:v>
                </c:pt>
                <c:pt idx="5385">
                  <c:v>43523.624999999993</c:v>
                </c:pt>
                <c:pt idx="5386">
                  <c:v>43523.5</c:v>
                </c:pt>
                <c:pt idx="5387">
                  <c:v>43523.375</c:v>
                </c:pt>
                <c:pt idx="5388">
                  <c:v>43523.25</c:v>
                </c:pt>
                <c:pt idx="5389">
                  <c:v>43523.124999999993</c:v>
                </c:pt>
                <c:pt idx="5390">
                  <c:v>43523</c:v>
                </c:pt>
                <c:pt idx="5391">
                  <c:v>43522.875</c:v>
                </c:pt>
                <c:pt idx="5392">
                  <c:v>43522.75</c:v>
                </c:pt>
                <c:pt idx="5393">
                  <c:v>43522.624999999993</c:v>
                </c:pt>
                <c:pt idx="5394">
                  <c:v>43522.5</c:v>
                </c:pt>
                <c:pt idx="5395">
                  <c:v>43522.375</c:v>
                </c:pt>
                <c:pt idx="5396">
                  <c:v>43522.25</c:v>
                </c:pt>
                <c:pt idx="5397">
                  <c:v>43522.124999999993</c:v>
                </c:pt>
                <c:pt idx="5398">
                  <c:v>43522</c:v>
                </c:pt>
                <c:pt idx="5399">
                  <c:v>43521.875</c:v>
                </c:pt>
                <c:pt idx="5400">
                  <c:v>43521.75</c:v>
                </c:pt>
                <c:pt idx="5401">
                  <c:v>43521.624999999993</c:v>
                </c:pt>
                <c:pt idx="5402">
                  <c:v>43521.5</c:v>
                </c:pt>
                <c:pt idx="5403">
                  <c:v>43521.375</c:v>
                </c:pt>
                <c:pt idx="5404">
                  <c:v>43521.25</c:v>
                </c:pt>
                <c:pt idx="5405">
                  <c:v>43521.124999999993</c:v>
                </c:pt>
                <c:pt idx="5406">
                  <c:v>43521</c:v>
                </c:pt>
                <c:pt idx="5407">
                  <c:v>43520.875</c:v>
                </c:pt>
                <c:pt idx="5408">
                  <c:v>43520.75</c:v>
                </c:pt>
                <c:pt idx="5409">
                  <c:v>43520.624999999993</c:v>
                </c:pt>
                <c:pt idx="5410">
                  <c:v>43520.5</c:v>
                </c:pt>
                <c:pt idx="5411">
                  <c:v>43520.375</c:v>
                </c:pt>
                <c:pt idx="5412">
                  <c:v>43520.25</c:v>
                </c:pt>
                <c:pt idx="5413">
                  <c:v>43520.124999999993</c:v>
                </c:pt>
                <c:pt idx="5414">
                  <c:v>43520</c:v>
                </c:pt>
                <c:pt idx="5415">
                  <c:v>43519.875</c:v>
                </c:pt>
                <c:pt idx="5416">
                  <c:v>43519.75</c:v>
                </c:pt>
                <c:pt idx="5417">
                  <c:v>43519.624999999993</c:v>
                </c:pt>
                <c:pt idx="5418">
                  <c:v>43519.5</c:v>
                </c:pt>
                <c:pt idx="5419">
                  <c:v>43519.375</c:v>
                </c:pt>
                <c:pt idx="5420">
                  <c:v>43519.25</c:v>
                </c:pt>
                <c:pt idx="5421">
                  <c:v>43519.124999999993</c:v>
                </c:pt>
                <c:pt idx="5422">
                  <c:v>43519</c:v>
                </c:pt>
                <c:pt idx="5423">
                  <c:v>43518.875</c:v>
                </c:pt>
                <c:pt idx="5424">
                  <c:v>43518.75</c:v>
                </c:pt>
                <c:pt idx="5425">
                  <c:v>43518.624999999993</c:v>
                </c:pt>
                <c:pt idx="5426">
                  <c:v>43518.5</c:v>
                </c:pt>
                <c:pt idx="5427">
                  <c:v>43518.375</c:v>
                </c:pt>
                <c:pt idx="5428">
                  <c:v>43518.25</c:v>
                </c:pt>
                <c:pt idx="5429">
                  <c:v>43518.124999999993</c:v>
                </c:pt>
                <c:pt idx="5430">
                  <c:v>43518</c:v>
                </c:pt>
                <c:pt idx="5431">
                  <c:v>43517.875</c:v>
                </c:pt>
                <c:pt idx="5432">
                  <c:v>43517.75</c:v>
                </c:pt>
                <c:pt idx="5433">
                  <c:v>43517.624999999993</c:v>
                </c:pt>
                <c:pt idx="5434">
                  <c:v>43517.5</c:v>
                </c:pt>
                <c:pt idx="5435">
                  <c:v>43517.375</c:v>
                </c:pt>
                <c:pt idx="5436">
                  <c:v>43517.25</c:v>
                </c:pt>
                <c:pt idx="5437">
                  <c:v>43517.124999999993</c:v>
                </c:pt>
                <c:pt idx="5438">
                  <c:v>43517</c:v>
                </c:pt>
                <c:pt idx="5439">
                  <c:v>43516.875</c:v>
                </c:pt>
                <c:pt idx="5440">
                  <c:v>43516.75</c:v>
                </c:pt>
                <c:pt idx="5441">
                  <c:v>43516.624999999993</c:v>
                </c:pt>
                <c:pt idx="5442">
                  <c:v>43516.5</c:v>
                </c:pt>
                <c:pt idx="5443">
                  <c:v>43516.375</c:v>
                </c:pt>
                <c:pt idx="5444">
                  <c:v>43516.25</c:v>
                </c:pt>
                <c:pt idx="5445">
                  <c:v>43516.124999999993</c:v>
                </c:pt>
                <c:pt idx="5446">
                  <c:v>43516</c:v>
                </c:pt>
                <c:pt idx="5447">
                  <c:v>43515.875</c:v>
                </c:pt>
                <c:pt idx="5448">
                  <c:v>43515.75</c:v>
                </c:pt>
                <c:pt idx="5449">
                  <c:v>43515.624999999993</c:v>
                </c:pt>
                <c:pt idx="5450">
                  <c:v>43515.5</c:v>
                </c:pt>
                <c:pt idx="5451">
                  <c:v>43515.375</c:v>
                </c:pt>
                <c:pt idx="5452">
                  <c:v>43515.25</c:v>
                </c:pt>
                <c:pt idx="5453">
                  <c:v>43515.124999999993</c:v>
                </c:pt>
                <c:pt idx="5454">
                  <c:v>43515</c:v>
                </c:pt>
                <c:pt idx="5455">
                  <c:v>43514.875</c:v>
                </c:pt>
                <c:pt idx="5456">
                  <c:v>43514.75</c:v>
                </c:pt>
                <c:pt idx="5457">
                  <c:v>43514.624999999993</c:v>
                </c:pt>
                <c:pt idx="5458">
                  <c:v>43514.5</c:v>
                </c:pt>
                <c:pt idx="5459">
                  <c:v>43514.375</c:v>
                </c:pt>
                <c:pt idx="5460">
                  <c:v>43514.25</c:v>
                </c:pt>
                <c:pt idx="5461">
                  <c:v>43514.124999999993</c:v>
                </c:pt>
                <c:pt idx="5462">
                  <c:v>43514</c:v>
                </c:pt>
                <c:pt idx="5463">
                  <c:v>43513.875</c:v>
                </c:pt>
                <c:pt idx="5464">
                  <c:v>43513.75</c:v>
                </c:pt>
                <c:pt idx="5465">
                  <c:v>43513.624999999993</c:v>
                </c:pt>
                <c:pt idx="5466">
                  <c:v>43513.5</c:v>
                </c:pt>
                <c:pt idx="5467">
                  <c:v>43513.375</c:v>
                </c:pt>
                <c:pt idx="5468">
                  <c:v>43513.25</c:v>
                </c:pt>
                <c:pt idx="5469">
                  <c:v>43513.124999999993</c:v>
                </c:pt>
                <c:pt idx="5470">
                  <c:v>43513</c:v>
                </c:pt>
                <c:pt idx="5471">
                  <c:v>43512.875</c:v>
                </c:pt>
                <c:pt idx="5472">
                  <c:v>43512.75</c:v>
                </c:pt>
                <c:pt idx="5473">
                  <c:v>43512.624999999993</c:v>
                </c:pt>
                <c:pt idx="5474">
                  <c:v>43512.5</c:v>
                </c:pt>
                <c:pt idx="5475">
                  <c:v>43512.375</c:v>
                </c:pt>
                <c:pt idx="5476">
                  <c:v>43512.25</c:v>
                </c:pt>
                <c:pt idx="5477">
                  <c:v>43512.124999999993</c:v>
                </c:pt>
                <c:pt idx="5478">
                  <c:v>43512</c:v>
                </c:pt>
                <c:pt idx="5479">
                  <c:v>43511.875</c:v>
                </c:pt>
                <c:pt idx="5480">
                  <c:v>43511.75</c:v>
                </c:pt>
                <c:pt idx="5481">
                  <c:v>43511.624999999993</c:v>
                </c:pt>
                <c:pt idx="5482">
                  <c:v>43511.5</c:v>
                </c:pt>
                <c:pt idx="5483">
                  <c:v>43511.375</c:v>
                </c:pt>
                <c:pt idx="5484">
                  <c:v>43511.25</c:v>
                </c:pt>
                <c:pt idx="5485">
                  <c:v>43511.124999999993</c:v>
                </c:pt>
                <c:pt idx="5486">
                  <c:v>43511</c:v>
                </c:pt>
                <c:pt idx="5487">
                  <c:v>43510.875</c:v>
                </c:pt>
                <c:pt idx="5488">
                  <c:v>43510.75</c:v>
                </c:pt>
                <c:pt idx="5489">
                  <c:v>43510.624999999993</c:v>
                </c:pt>
                <c:pt idx="5490">
                  <c:v>43510.5</c:v>
                </c:pt>
                <c:pt idx="5491">
                  <c:v>43510.375</c:v>
                </c:pt>
                <c:pt idx="5492">
                  <c:v>43510.25</c:v>
                </c:pt>
                <c:pt idx="5493">
                  <c:v>43510.124999999993</c:v>
                </c:pt>
                <c:pt idx="5494">
                  <c:v>43510</c:v>
                </c:pt>
                <c:pt idx="5495">
                  <c:v>43509.875</c:v>
                </c:pt>
                <c:pt idx="5496">
                  <c:v>43509.75</c:v>
                </c:pt>
                <c:pt idx="5497">
                  <c:v>43509.624999999993</c:v>
                </c:pt>
                <c:pt idx="5498">
                  <c:v>43509.5</c:v>
                </c:pt>
                <c:pt idx="5499">
                  <c:v>43509.375</c:v>
                </c:pt>
                <c:pt idx="5500">
                  <c:v>43509.25</c:v>
                </c:pt>
                <c:pt idx="5501">
                  <c:v>43509.124999999993</c:v>
                </c:pt>
                <c:pt idx="5502">
                  <c:v>43509</c:v>
                </c:pt>
                <c:pt idx="5503">
                  <c:v>43508.875</c:v>
                </c:pt>
                <c:pt idx="5504">
                  <c:v>43508.75</c:v>
                </c:pt>
                <c:pt idx="5505">
                  <c:v>43508.624999999993</c:v>
                </c:pt>
                <c:pt idx="5506">
                  <c:v>43508.5</c:v>
                </c:pt>
                <c:pt idx="5507">
                  <c:v>43508.375</c:v>
                </c:pt>
                <c:pt idx="5508">
                  <c:v>43508.25</c:v>
                </c:pt>
                <c:pt idx="5509">
                  <c:v>43508.124999999993</c:v>
                </c:pt>
                <c:pt idx="5510">
                  <c:v>43508</c:v>
                </c:pt>
                <c:pt idx="5511">
                  <c:v>43507.875</c:v>
                </c:pt>
                <c:pt idx="5512">
                  <c:v>43507.75</c:v>
                </c:pt>
                <c:pt idx="5513">
                  <c:v>43507.624999999993</c:v>
                </c:pt>
                <c:pt idx="5514">
                  <c:v>43507.5</c:v>
                </c:pt>
                <c:pt idx="5515">
                  <c:v>43507.375</c:v>
                </c:pt>
                <c:pt idx="5516">
                  <c:v>43507.25</c:v>
                </c:pt>
                <c:pt idx="5517">
                  <c:v>43507.124999999993</c:v>
                </c:pt>
                <c:pt idx="5518">
                  <c:v>43507</c:v>
                </c:pt>
                <c:pt idx="5519">
                  <c:v>43506.875</c:v>
                </c:pt>
                <c:pt idx="5520">
                  <c:v>43506.75</c:v>
                </c:pt>
                <c:pt idx="5521">
                  <c:v>43506.624999999993</c:v>
                </c:pt>
                <c:pt idx="5522">
                  <c:v>43506.5</c:v>
                </c:pt>
                <c:pt idx="5523">
                  <c:v>43506.375</c:v>
                </c:pt>
                <c:pt idx="5524">
                  <c:v>43506.25</c:v>
                </c:pt>
                <c:pt idx="5525">
                  <c:v>43506.124999999993</c:v>
                </c:pt>
                <c:pt idx="5526">
                  <c:v>43506</c:v>
                </c:pt>
                <c:pt idx="5527">
                  <c:v>43505.875</c:v>
                </c:pt>
                <c:pt idx="5528">
                  <c:v>43505.75</c:v>
                </c:pt>
                <c:pt idx="5529">
                  <c:v>43505.624999999993</c:v>
                </c:pt>
                <c:pt idx="5530">
                  <c:v>43505.5</c:v>
                </c:pt>
                <c:pt idx="5531">
                  <c:v>43505.375</c:v>
                </c:pt>
                <c:pt idx="5532">
                  <c:v>43505.25</c:v>
                </c:pt>
                <c:pt idx="5533">
                  <c:v>43505.124999999993</c:v>
                </c:pt>
                <c:pt idx="5534">
                  <c:v>43505</c:v>
                </c:pt>
                <c:pt idx="5535">
                  <c:v>43504.875</c:v>
                </c:pt>
                <c:pt idx="5536">
                  <c:v>43504.75</c:v>
                </c:pt>
                <c:pt idx="5537">
                  <c:v>43504.624999999993</c:v>
                </c:pt>
                <c:pt idx="5538">
                  <c:v>43504.5</c:v>
                </c:pt>
                <c:pt idx="5539">
                  <c:v>43504.375</c:v>
                </c:pt>
                <c:pt idx="5540">
                  <c:v>43504.25</c:v>
                </c:pt>
                <c:pt idx="5541">
                  <c:v>43504.124999999993</c:v>
                </c:pt>
                <c:pt idx="5542">
                  <c:v>43504</c:v>
                </c:pt>
                <c:pt idx="5543">
                  <c:v>43503.875</c:v>
                </c:pt>
                <c:pt idx="5544">
                  <c:v>43503.75</c:v>
                </c:pt>
                <c:pt idx="5545">
                  <c:v>43503.624999999993</c:v>
                </c:pt>
                <c:pt idx="5546">
                  <c:v>43503.5</c:v>
                </c:pt>
                <c:pt idx="5547">
                  <c:v>43503.375</c:v>
                </c:pt>
                <c:pt idx="5548">
                  <c:v>43503.25</c:v>
                </c:pt>
                <c:pt idx="5549">
                  <c:v>43503.124999999993</c:v>
                </c:pt>
                <c:pt idx="5550">
                  <c:v>43503</c:v>
                </c:pt>
                <c:pt idx="5551">
                  <c:v>43502.875</c:v>
                </c:pt>
                <c:pt idx="5552">
                  <c:v>43502.75</c:v>
                </c:pt>
                <c:pt idx="5553">
                  <c:v>43502.624999999993</c:v>
                </c:pt>
                <c:pt idx="5554">
                  <c:v>43502.5</c:v>
                </c:pt>
                <c:pt idx="5555">
                  <c:v>43502.375</c:v>
                </c:pt>
                <c:pt idx="5556">
                  <c:v>43502.25</c:v>
                </c:pt>
                <c:pt idx="5557">
                  <c:v>43502.124999999993</c:v>
                </c:pt>
                <c:pt idx="5558">
                  <c:v>43502</c:v>
                </c:pt>
                <c:pt idx="5559">
                  <c:v>43501.875</c:v>
                </c:pt>
                <c:pt idx="5560">
                  <c:v>43501.75</c:v>
                </c:pt>
                <c:pt idx="5561">
                  <c:v>43501.624999999993</c:v>
                </c:pt>
                <c:pt idx="5562">
                  <c:v>43501.5</c:v>
                </c:pt>
                <c:pt idx="5563">
                  <c:v>43501.375</c:v>
                </c:pt>
                <c:pt idx="5564">
                  <c:v>43501.25</c:v>
                </c:pt>
                <c:pt idx="5565">
                  <c:v>43501.124999999993</c:v>
                </c:pt>
                <c:pt idx="5566">
                  <c:v>43501</c:v>
                </c:pt>
                <c:pt idx="5567">
                  <c:v>43500.875</c:v>
                </c:pt>
                <c:pt idx="5568">
                  <c:v>43500.75</c:v>
                </c:pt>
                <c:pt idx="5569">
                  <c:v>43500.624999999993</c:v>
                </c:pt>
                <c:pt idx="5570">
                  <c:v>43500.5</c:v>
                </c:pt>
                <c:pt idx="5571">
                  <c:v>43500.375</c:v>
                </c:pt>
                <c:pt idx="5572">
                  <c:v>43500.25</c:v>
                </c:pt>
                <c:pt idx="5573">
                  <c:v>43500.124999999993</c:v>
                </c:pt>
                <c:pt idx="5574">
                  <c:v>43500</c:v>
                </c:pt>
                <c:pt idx="5575">
                  <c:v>43499.875</c:v>
                </c:pt>
                <c:pt idx="5576">
                  <c:v>43499.75</c:v>
                </c:pt>
                <c:pt idx="5577">
                  <c:v>43499.624999999993</c:v>
                </c:pt>
                <c:pt idx="5578">
                  <c:v>43499.5</c:v>
                </c:pt>
                <c:pt idx="5579">
                  <c:v>43499.375</c:v>
                </c:pt>
                <c:pt idx="5580">
                  <c:v>43499.25</c:v>
                </c:pt>
                <c:pt idx="5581">
                  <c:v>43499.124999999993</c:v>
                </c:pt>
                <c:pt idx="5582">
                  <c:v>43499</c:v>
                </c:pt>
                <c:pt idx="5583">
                  <c:v>43498.875</c:v>
                </c:pt>
                <c:pt idx="5584">
                  <c:v>43498.75</c:v>
                </c:pt>
                <c:pt idx="5585">
                  <c:v>43498.624999999993</c:v>
                </c:pt>
                <c:pt idx="5586">
                  <c:v>43498.5</c:v>
                </c:pt>
                <c:pt idx="5587">
                  <c:v>43498.375</c:v>
                </c:pt>
                <c:pt idx="5588">
                  <c:v>43498.25</c:v>
                </c:pt>
                <c:pt idx="5589">
                  <c:v>43498.124999999993</c:v>
                </c:pt>
                <c:pt idx="5590">
                  <c:v>43498</c:v>
                </c:pt>
                <c:pt idx="5591">
                  <c:v>43497.875</c:v>
                </c:pt>
                <c:pt idx="5592">
                  <c:v>43497.75</c:v>
                </c:pt>
                <c:pt idx="5593">
                  <c:v>43497.624999999993</c:v>
                </c:pt>
                <c:pt idx="5594">
                  <c:v>43497.5</c:v>
                </c:pt>
                <c:pt idx="5595">
                  <c:v>43497.375</c:v>
                </c:pt>
                <c:pt idx="5596">
                  <c:v>43497.25</c:v>
                </c:pt>
                <c:pt idx="5597">
                  <c:v>43497.124999999993</c:v>
                </c:pt>
                <c:pt idx="5598">
                  <c:v>43497</c:v>
                </c:pt>
                <c:pt idx="5599">
                  <c:v>43496.875</c:v>
                </c:pt>
                <c:pt idx="5600">
                  <c:v>43496.75</c:v>
                </c:pt>
                <c:pt idx="5601">
                  <c:v>43496.624999999993</c:v>
                </c:pt>
                <c:pt idx="5602">
                  <c:v>43496.5</c:v>
                </c:pt>
                <c:pt idx="5603">
                  <c:v>43496.375</c:v>
                </c:pt>
                <c:pt idx="5604">
                  <c:v>43496.25</c:v>
                </c:pt>
                <c:pt idx="5605">
                  <c:v>43496.124999999993</c:v>
                </c:pt>
                <c:pt idx="5606">
                  <c:v>43496</c:v>
                </c:pt>
                <c:pt idx="5607">
                  <c:v>43495.875</c:v>
                </c:pt>
                <c:pt idx="5608">
                  <c:v>43495.75</c:v>
                </c:pt>
                <c:pt idx="5609">
                  <c:v>43495.624999999993</c:v>
                </c:pt>
                <c:pt idx="5610">
                  <c:v>43495.5</c:v>
                </c:pt>
                <c:pt idx="5611">
                  <c:v>43495.375</c:v>
                </c:pt>
                <c:pt idx="5612">
                  <c:v>43495.25</c:v>
                </c:pt>
                <c:pt idx="5613">
                  <c:v>43495.124999999993</c:v>
                </c:pt>
                <c:pt idx="5614">
                  <c:v>43495</c:v>
                </c:pt>
                <c:pt idx="5615">
                  <c:v>43494.875</c:v>
                </c:pt>
                <c:pt idx="5616">
                  <c:v>43494.75</c:v>
                </c:pt>
                <c:pt idx="5617">
                  <c:v>43494.624999999993</c:v>
                </c:pt>
                <c:pt idx="5618">
                  <c:v>43494.5</c:v>
                </c:pt>
                <c:pt idx="5619">
                  <c:v>43494.375</c:v>
                </c:pt>
                <c:pt idx="5620">
                  <c:v>43494.25</c:v>
                </c:pt>
                <c:pt idx="5621">
                  <c:v>43494.124999999993</c:v>
                </c:pt>
                <c:pt idx="5622">
                  <c:v>43494</c:v>
                </c:pt>
                <c:pt idx="5623">
                  <c:v>43493.875</c:v>
                </c:pt>
                <c:pt idx="5624">
                  <c:v>43493.75</c:v>
                </c:pt>
                <c:pt idx="5625">
                  <c:v>43493.624999999993</c:v>
                </c:pt>
                <c:pt idx="5626">
                  <c:v>43493.5</c:v>
                </c:pt>
                <c:pt idx="5627">
                  <c:v>43493.375</c:v>
                </c:pt>
                <c:pt idx="5628">
                  <c:v>43493.25</c:v>
                </c:pt>
                <c:pt idx="5629">
                  <c:v>43493.124999999993</c:v>
                </c:pt>
                <c:pt idx="5630">
                  <c:v>43493</c:v>
                </c:pt>
                <c:pt idx="5631">
                  <c:v>43492.875</c:v>
                </c:pt>
                <c:pt idx="5632">
                  <c:v>43492.75</c:v>
                </c:pt>
                <c:pt idx="5633">
                  <c:v>43492.624999999993</c:v>
                </c:pt>
                <c:pt idx="5634">
                  <c:v>43492.5</c:v>
                </c:pt>
                <c:pt idx="5635">
                  <c:v>43492.375</c:v>
                </c:pt>
                <c:pt idx="5636">
                  <c:v>43492.25</c:v>
                </c:pt>
                <c:pt idx="5637">
                  <c:v>43492.124999999993</c:v>
                </c:pt>
                <c:pt idx="5638">
                  <c:v>43492</c:v>
                </c:pt>
                <c:pt idx="5639">
                  <c:v>43491.875</c:v>
                </c:pt>
                <c:pt idx="5640">
                  <c:v>43491.75</c:v>
                </c:pt>
                <c:pt idx="5641">
                  <c:v>43491.624999999993</c:v>
                </c:pt>
                <c:pt idx="5642">
                  <c:v>43491.5</c:v>
                </c:pt>
                <c:pt idx="5643">
                  <c:v>43491.375</c:v>
                </c:pt>
                <c:pt idx="5644">
                  <c:v>43491.25</c:v>
                </c:pt>
                <c:pt idx="5645">
                  <c:v>43491.124999999993</c:v>
                </c:pt>
                <c:pt idx="5646">
                  <c:v>43491</c:v>
                </c:pt>
                <c:pt idx="5647">
                  <c:v>43490.875</c:v>
                </c:pt>
                <c:pt idx="5648">
                  <c:v>43490.75</c:v>
                </c:pt>
                <c:pt idx="5649">
                  <c:v>43490.624999999993</c:v>
                </c:pt>
                <c:pt idx="5650">
                  <c:v>43490.5</c:v>
                </c:pt>
                <c:pt idx="5651">
                  <c:v>43490.375</c:v>
                </c:pt>
                <c:pt idx="5652">
                  <c:v>43490.25</c:v>
                </c:pt>
                <c:pt idx="5653">
                  <c:v>43490.124999999993</c:v>
                </c:pt>
                <c:pt idx="5654">
                  <c:v>43490</c:v>
                </c:pt>
                <c:pt idx="5655">
                  <c:v>43489.875</c:v>
                </c:pt>
                <c:pt idx="5656">
                  <c:v>43489.75</c:v>
                </c:pt>
                <c:pt idx="5657">
                  <c:v>43489.624999999993</c:v>
                </c:pt>
                <c:pt idx="5658">
                  <c:v>43489.5</c:v>
                </c:pt>
                <c:pt idx="5659">
                  <c:v>43489.375</c:v>
                </c:pt>
                <c:pt idx="5660">
                  <c:v>43489.25</c:v>
                </c:pt>
                <c:pt idx="5661">
                  <c:v>43489.124999999993</c:v>
                </c:pt>
                <c:pt idx="5662">
                  <c:v>43489</c:v>
                </c:pt>
                <c:pt idx="5663">
                  <c:v>43488.875</c:v>
                </c:pt>
                <c:pt idx="5664">
                  <c:v>43488.75</c:v>
                </c:pt>
                <c:pt idx="5665">
                  <c:v>43488.624999999993</c:v>
                </c:pt>
                <c:pt idx="5666">
                  <c:v>43488.5</c:v>
                </c:pt>
                <c:pt idx="5667">
                  <c:v>43488.375</c:v>
                </c:pt>
                <c:pt idx="5668">
                  <c:v>43488.25</c:v>
                </c:pt>
                <c:pt idx="5669">
                  <c:v>43488.124999999993</c:v>
                </c:pt>
                <c:pt idx="5670">
                  <c:v>43488</c:v>
                </c:pt>
                <c:pt idx="5671">
                  <c:v>43487.875</c:v>
                </c:pt>
                <c:pt idx="5672">
                  <c:v>43487.75</c:v>
                </c:pt>
                <c:pt idx="5673">
                  <c:v>43487.624999999993</c:v>
                </c:pt>
                <c:pt idx="5674">
                  <c:v>43487.5</c:v>
                </c:pt>
                <c:pt idx="5675">
                  <c:v>43487.375</c:v>
                </c:pt>
                <c:pt idx="5676">
                  <c:v>43487.25</c:v>
                </c:pt>
                <c:pt idx="5677">
                  <c:v>43487.124999999993</c:v>
                </c:pt>
                <c:pt idx="5678">
                  <c:v>43487</c:v>
                </c:pt>
                <c:pt idx="5679">
                  <c:v>43486.875</c:v>
                </c:pt>
                <c:pt idx="5680">
                  <c:v>43486.75</c:v>
                </c:pt>
                <c:pt idx="5681">
                  <c:v>43486.624999999993</c:v>
                </c:pt>
                <c:pt idx="5682">
                  <c:v>43486.5</c:v>
                </c:pt>
                <c:pt idx="5683">
                  <c:v>43486.375</c:v>
                </c:pt>
                <c:pt idx="5684">
                  <c:v>43486.25</c:v>
                </c:pt>
                <c:pt idx="5685">
                  <c:v>43486.124999999993</c:v>
                </c:pt>
                <c:pt idx="5686">
                  <c:v>43486</c:v>
                </c:pt>
                <c:pt idx="5687">
                  <c:v>43485.875</c:v>
                </c:pt>
                <c:pt idx="5688">
                  <c:v>43485.75</c:v>
                </c:pt>
                <c:pt idx="5689">
                  <c:v>43485.624999999993</c:v>
                </c:pt>
                <c:pt idx="5690">
                  <c:v>43485.5</c:v>
                </c:pt>
                <c:pt idx="5691">
                  <c:v>43485.375</c:v>
                </c:pt>
                <c:pt idx="5692">
                  <c:v>43485.25</c:v>
                </c:pt>
                <c:pt idx="5693">
                  <c:v>43485.124999999993</c:v>
                </c:pt>
                <c:pt idx="5694">
                  <c:v>43485</c:v>
                </c:pt>
                <c:pt idx="5695">
                  <c:v>43484.875</c:v>
                </c:pt>
                <c:pt idx="5696">
                  <c:v>43484.75</c:v>
                </c:pt>
                <c:pt idx="5697">
                  <c:v>43484.624999999993</c:v>
                </c:pt>
                <c:pt idx="5698">
                  <c:v>43484.5</c:v>
                </c:pt>
                <c:pt idx="5699">
                  <c:v>43484.375</c:v>
                </c:pt>
                <c:pt idx="5700">
                  <c:v>43484.25</c:v>
                </c:pt>
                <c:pt idx="5701">
                  <c:v>43484.124999999993</c:v>
                </c:pt>
                <c:pt idx="5702">
                  <c:v>43484</c:v>
                </c:pt>
                <c:pt idx="5703">
                  <c:v>43483.875</c:v>
                </c:pt>
                <c:pt idx="5704">
                  <c:v>43483.75</c:v>
                </c:pt>
                <c:pt idx="5705">
                  <c:v>43483.624999999993</c:v>
                </c:pt>
                <c:pt idx="5706">
                  <c:v>43483.5</c:v>
                </c:pt>
                <c:pt idx="5707">
                  <c:v>43483.375</c:v>
                </c:pt>
                <c:pt idx="5708">
                  <c:v>43483.25</c:v>
                </c:pt>
                <c:pt idx="5709">
                  <c:v>43483.124999999993</c:v>
                </c:pt>
                <c:pt idx="5710">
                  <c:v>43483</c:v>
                </c:pt>
                <c:pt idx="5711">
                  <c:v>43482.875</c:v>
                </c:pt>
                <c:pt idx="5712">
                  <c:v>43482.75</c:v>
                </c:pt>
                <c:pt idx="5713">
                  <c:v>43482.624999999993</c:v>
                </c:pt>
                <c:pt idx="5714">
                  <c:v>43482.5</c:v>
                </c:pt>
                <c:pt idx="5715">
                  <c:v>43482.375</c:v>
                </c:pt>
                <c:pt idx="5716">
                  <c:v>43482.25</c:v>
                </c:pt>
                <c:pt idx="5717">
                  <c:v>43482.124999999993</c:v>
                </c:pt>
                <c:pt idx="5718">
                  <c:v>43482</c:v>
                </c:pt>
                <c:pt idx="5719">
                  <c:v>43481.875</c:v>
                </c:pt>
                <c:pt idx="5720">
                  <c:v>43481.75</c:v>
                </c:pt>
                <c:pt idx="5721">
                  <c:v>43481.624999999993</c:v>
                </c:pt>
                <c:pt idx="5722">
                  <c:v>43481.5</c:v>
                </c:pt>
                <c:pt idx="5723">
                  <c:v>43481.375</c:v>
                </c:pt>
                <c:pt idx="5724">
                  <c:v>43481.25</c:v>
                </c:pt>
                <c:pt idx="5725">
                  <c:v>43481.124999999993</c:v>
                </c:pt>
                <c:pt idx="5726">
                  <c:v>43481</c:v>
                </c:pt>
                <c:pt idx="5727">
                  <c:v>43480.875</c:v>
                </c:pt>
                <c:pt idx="5728">
                  <c:v>43480.75</c:v>
                </c:pt>
                <c:pt idx="5729">
                  <c:v>43480.624999999993</c:v>
                </c:pt>
                <c:pt idx="5730">
                  <c:v>43480.5</c:v>
                </c:pt>
                <c:pt idx="5731">
                  <c:v>43480.375</c:v>
                </c:pt>
                <c:pt idx="5732">
                  <c:v>43480.25</c:v>
                </c:pt>
                <c:pt idx="5733">
                  <c:v>43480.124999999993</c:v>
                </c:pt>
                <c:pt idx="5734">
                  <c:v>43480</c:v>
                </c:pt>
                <c:pt idx="5735">
                  <c:v>43479.875</c:v>
                </c:pt>
                <c:pt idx="5736">
                  <c:v>43479.75</c:v>
                </c:pt>
                <c:pt idx="5737">
                  <c:v>43479.624999999993</c:v>
                </c:pt>
                <c:pt idx="5738">
                  <c:v>43479.5</c:v>
                </c:pt>
                <c:pt idx="5739">
                  <c:v>43479.375</c:v>
                </c:pt>
                <c:pt idx="5740">
                  <c:v>43479.25</c:v>
                </c:pt>
                <c:pt idx="5741">
                  <c:v>43479.124999999993</c:v>
                </c:pt>
                <c:pt idx="5742">
                  <c:v>43479</c:v>
                </c:pt>
                <c:pt idx="5743">
                  <c:v>43478.875</c:v>
                </c:pt>
                <c:pt idx="5744">
                  <c:v>43478.75</c:v>
                </c:pt>
                <c:pt idx="5745">
                  <c:v>43478.624999999993</c:v>
                </c:pt>
                <c:pt idx="5746">
                  <c:v>43478.5</c:v>
                </c:pt>
                <c:pt idx="5747">
                  <c:v>43478.375</c:v>
                </c:pt>
                <c:pt idx="5748">
                  <c:v>43478.25</c:v>
                </c:pt>
                <c:pt idx="5749">
                  <c:v>43478.124999999993</c:v>
                </c:pt>
                <c:pt idx="5750">
                  <c:v>43478</c:v>
                </c:pt>
                <c:pt idx="5751">
                  <c:v>43477.875</c:v>
                </c:pt>
                <c:pt idx="5752">
                  <c:v>43477.75</c:v>
                </c:pt>
                <c:pt idx="5753">
                  <c:v>43477.624999999993</c:v>
                </c:pt>
                <c:pt idx="5754">
                  <c:v>43477.5</c:v>
                </c:pt>
                <c:pt idx="5755">
                  <c:v>43477.375</c:v>
                </c:pt>
                <c:pt idx="5756">
                  <c:v>43477.25</c:v>
                </c:pt>
                <c:pt idx="5757">
                  <c:v>43477.124999999993</c:v>
                </c:pt>
                <c:pt idx="5758">
                  <c:v>43477</c:v>
                </c:pt>
                <c:pt idx="5759">
                  <c:v>43476.875</c:v>
                </c:pt>
                <c:pt idx="5760">
                  <c:v>43476.75</c:v>
                </c:pt>
                <c:pt idx="5761">
                  <c:v>43476.624999999993</c:v>
                </c:pt>
                <c:pt idx="5762">
                  <c:v>43476.5</c:v>
                </c:pt>
                <c:pt idx="5763">
                  <c:v>43476.375</c:v>
                </c:pt>
                <c:pt idx="5764">
                  <c:v>43476.25</c:v>
                </c:pt>
                <c:pt idx="5765">
                  <c:v>43476.124999999993</c:v>
                </c:pt>
                <c:pt idx="5766">
                  <c:v>43476</c:v>
                </c:pt>
                <c:pt idx="5767">
                  <c:v>43475.875</c:v>
                </c:pt>
                <c:pt idx="5768">
                  <c:v>43475.75</c:v>
                </c:pt>
                <c:pt idx="5769">
                  <c:v>43475.624999999993</c:v>
                </c:pt>
                <c:pt idx="5770">
                  <c:v>43475.5</c:v>
                </c:pt>
                <c:pt idx="5771">
                  <c:v>43475.375</c:v>
                </c:pt>
                <c:pt idx="5772">
                  <c:v>43475.25</c:v>
                </c:pt>
                <c:pt idx="5773">
                  <c:v>43475.124999999993</c:v>
                </c:pt>
                <c:pt idx="5774">
                  <c:v>43475</c:v>
                </c:pt>
                <c:pt idx="5775">
                  <c:v>43474.875</c:v>
                </c:pt>
                <c:pt idx="5776">
                  <c:v>43474.75</c:v>
                </c:pt>
                <c:pt idx="5777">
                  <c:v>43474.624999999993</c:v>
                </c:pt>
                <c:pt idx="5778">
                  <c:v>43474.5</c:v>
                </c:pt>
                <c:pt idx="5779">
                  <c:v>43474.375</c:v>
                </c:pt>
                <c:pt idx="5780">
                  <c:v>43474.25</c:v>
                </c:pt>
                <c:pt idx="5781">
                  <c:v>43474.124999999993</c:v>
                </c:pt>
                <c:pt idx="5782">
                  <c:v>43474</c:v>
                </c:pt>
                <c:pt idx="5783">
                  <c:v>43473.875</c:v>
                </c:pt>
                <c:pt idx="5784">
                  <c:v>43473.75</c:v>
                </c:pt>
                <c:pt idx="5785">
                  <c:v>43473.624999999993</c:v>
                </c:pt>
                <c:pt idx="5786">
                  <c:v>43473.5</c:v>
                </c:pt>
                <c:pt idx="5787">
                  <c:v>43473.375</c:v>
                </c:pt>
                <c:pt idx="5788">
                  <c:v>43473.25</c:v>
                </c:pt>
                <c:pt idx="5789">
                  <c:v>43473.124999999993</c:v>
                </c:pt>
                <c:pt idx="5790">
                  <c:v>43473</c:v>
                </c:pt>
                <c:pt idx="5791">
                  <c:v>43472.875</c:v>
                </c:pt>
                <c:pt idx="5792">
                  <c:v>43472.75</c:v>
                </c:pt>
                <c:pt idx="5793">
                  <c:v>43472.624999999993</c:v>
                </c:pt>
                <c:pt idx="5794">
                  <c:v>43472.5</c:v>
                </c:pt>
                <c:pt idx="5795">
                  <c:v>43472.375</c:v>
                </c:pt>
                <c:pt idx="5796">
                  <c:v>43472.25</c:v>
                </c:pt>
                <c:pt idx="5797">
                  <c:v>43472.124999999993</c:v>
                </c:pt>
                <c:pt idx="5798">
                  <c:v>43472</c:v>
                </c:pt>
                <c:pt idx="5799">
                  <c:v>43471.875</c:v>
                </c:pt>
                <c:pt idx="5800">
                  <c:v>43471.75</c:v>
                </c:pt>
                <c:pt idx="5801">
                  <c:v>43471.624999999993</c:v>
                </c:pt>
                <c:pt idx="5802">
                  <c:v>43471.5</c:v>
                </c:pt>
                <c:pt idx="5803">
                  <c:v>43471.375</c:v>
                </c:pt>
                <c:pt idx="5804">
                  <c:v>43471.25</c:v>
                </c:pt>
                <c:pt idx="5805">
                  <c:v>43471.124999999993</c:v>
                </c:pt>
                <c:pt idx="5806">
                  <c:v>43471</c:v>
                </c:pt>
                <c:pt idx="5807">
                  <c:v>43470.875</c:v>
                </c:pt>
                <c:pt idx="5808">
                  <c:v>43470.75</c:v>
                </c:pt>
                <c:pt idx="5809">
                  <c:v>43470.624999999993</c:v>
                </c:pt>
                <c:pt idx="5810">
                  <c:v>43470.5</c:v>
                </c:pt>
                <c:pt idx="5811">
                  <c:v>43470.375</c:v>
                </c:pt>
                <c:pt idx="5812">
                  <c:v>43470.25</c:v>
                </c:pt>
                <c:pt idx="5813">
                  <c:v>43470.124999999993</c:v>
                </c:pt>
                <c:pt idx="5814">
                  <c:v>43470</c:v>
                </c:pt>
                <c:pt idx="5815">
                  <c:v>43469.875</c:v>
                </c:pt>
                <c:pt idx="5816">
                  <c:v>43469.75</c:v>
                </c:pt>
                <c:pt idx="5817">
                  <c:v>43469.624999999993</c:v>
                </c:pt>
                <c:pt idx="5818">
                  <c:v>43469.5</c:v>
                </c:pt>
                <c:pt idx="5819">
                  <c:v>43469.375</c:v>
                </c:pt>
                <c:pt idx="5820">
                  <c:v>43469.25</c:v>
                </c:pt>
                <c:pt idx="5821">
                  <c:v>43469.124999999993</c:v>
                </c:pt>
                <c:pt idx="5822">
                  <c:v>43469</c:v>
                </c:pt>
                <c:pt idx="5823">
                  <c:v>43468.875</c:v>
                </c:pt>
                <c:pt idx="5824">
                  <c:v>43468.75</c:v>
                </c:pt>
                <c:pt idx="5825">
                  <c:v>43468.624999999993</c:v>
                </c:pt>
                <c:pt idx="5826">
                  <c:v>43468.5</c:v>
                </c:pt>
                <c:pt idx="5827">
                  <c:v>43468.375</c:v>
                </c:pt>
                <c:pt idx="5828">
                  <c:v>43468.25</c:v>
                </c:pt>
                <c:pt idx="5829">
                  <c:v>43468.124999999993</c:v>
                </c:pt>
                <c:pt idx="5830">
                  <c:v>43468</c:v>
                </c:pt>
                <c:pt idx="5831">
                  <c:v>43467.875</c:v>
                </c:pt>
                <c:pt idx="5832">
                  <c:v>43467.75</c:v>
                </c:pt>
                <c:pt idx="5833">
                  <c:v>43467.624999999993</c:v>
                </c:pt>
                <c:pt idx="5834">
                  <c:v>43467.5</c:v>
                </c:pt>
                <c:pt idx="5835">
                  <c:v>43467.375</c:v>
                </c:pt>
                <c:pt idx="5836">
                  <c:v>43467.25</c:v>
                </c:pt>
                <c:pt idx="5837">
                  <c:v>43467.124999999993</c:v>
                </c:pt>
                <c:pt idx="5838">
                  <c:v>43467</c:v>
                </c:pt>
                <c:pt idx="5839">
                  <c:v>43466.875</c:v>
                </c:pt>
                <c:pt idx="5840">
                  <c:v>43466.75</c:v>
                </c:pt>
                <c:pt idx="5841">
                  <c:v>43466.624999999993</c:v>
                </c:pt>
                <c:pt idx="5842">
                  <c:v>43466.5</c:v>
                </c:pt>
                <c:pt idx="5843">
                  <c:v>43466.375</c:v>
                </c:pt>
                <c:pt idx="5844">
                  <c:v>43466.25</c:v>
                </c:pt>
                <c:pt idx="5845">
                  <c:v>43466.124999999993</c:v>
                </c:pt>
                <c:pt idx="5846">
                  <c:v>43466</c:v>
                </c:pt>
                <c:pt idx="5847">
                  <c:v>43465.875</c:v>
                </c:pt>
                <c:pt idx="5848">
                  <c:v>43465.75</c:v>
                </c:pt>
                <c:pt idx="5849">
                  <c:v>43465.624999999993</c:v>
                </c:pt>
                <c:pt idx="5850">
                  <c:v>43465.5</c:v>
                </c:pt>
                <c:pt idx="5851">
                  <c:v>43465.375</c:v>
                </c:pt>
                <c:pt idx="5852">
                  <c:v>43465.25</c:v>
                </c:pt>
                <c:pt idx="5853">
                  <c:v>43465.124999999993</c:v>
                </c:pt>
                <c:pt idx="5854">
                  <c:v>43465</c:v>
                </c:pt>
                <c:pt idx="5855">
                  <c:v>43464.875</c:v>
                </c:pt>
                <c:pt idx="5856">
                  <c:v>43464.75</c:v>
                </c:pt>
                <c:pt idx="5857">
                  <c:v>43464.624999999993</c:v>
                </c:pt>
                <c:pt idx="5858">
                  <c:v>43464.5</c:v>
                </c:pt>
                <c:pt idx="5859">
                  <c:v>43464.375</c:v>
                </c:pt>
                <c:pt idx="5860">
                  <c:v>43464.25</c:v>
                </c:pt>
                <c:pt idx="5861">
                  <c:v>43464.124999999993</c:v>
                </c:pt>
                <c:pt idx="5862">
                  <c:v>43464</c:v>
                </c:pt>
                <c:pt idx="5863">
                  <c:v>43463.875</c:v>
                </c:pt>
                <c:pt idx="5864">
                  <c:v>43463.75</c:v>
                </c:pt>
                <c:pt idx="5865">
                  <c:v>43463.624999999993</c:v>
                </c:pt>
                <c:pt idx="5866">
                  <c:v>43463.5</c:v>
                </c:pt>
                <c:pt idx="5867">
                  <c:v>43463.375</c:v>
                </c:pt>
                <c:pt idx="5868">
                  <c:v>43463.25</c:v>
                </c:pt>
                <c:pt idx="5869">
                  <c:v>43463.124999999993</c:v>
                </c:pt>
                <c:pt idx="5870">
                  <c:v>43463</c:v>
                </c:pt>
                <c:pt idx="5871">
                  <c:v>43462.875</c:v>
                </c:pt>
                <c:pt idx="5872">
                  <c:v>43462.75</c:v>
                </c:pt>
                <c:pt idx="5873">
                  <c:v>43462.624999999993</c:v>
                </c:pt>
                <c:pt idx="5874">
                  <c:v>43462.5</c:v>
                </c:pt>
                <c:pt idx="5875">
                  <c:v>43462.375</c:v>
                </c:pt>
                <c:pt idx="5876">
                  <c:v>43462.25</c:v>
                </c:pt>
                <c:pt idx="5877">
                  <c:v>43462.124999999993</c:v>
                </c:pt>
                <c:pt idx="5878">
                  <c:v>43462</c:v>
                </c:pt>
                <c:pt idx="5879">
                  <c:v>43461.875</c:v>
                </c:pt>
                <c:pt idx="5880">
                  <c:v>43461.75</c:v>
                </c:pt>
                <c:pt idx="5881">
                  <c:v>43461.624999999993</c:v>
                </c:pt>
                <c:pt idx="5882">
                  <c:v>43461.5</c:v>
                </c:pt>
                <c:pt idx="5883">
                  <c:v>43461.375</c:v>
                </c:pt>
                <c:pt idx="5884">
                  <c:v>43461.25</c:v>
                </c:pt>
                <c:pt idx="5885">
                  <c:v>43461.124999999993</c:v>
                </c:pt>
                <c:pt idx="5886">
                  <c:v>43461</c:v>
                </c:pt>
                <c:pt idx="5887">
                  <c:v>43460.875</c:v>
                </c:pt>
                <c:pt idx="5888">
                  <c:v>43460.75</c:v>
                </c:pt>
                <c:pt idx="5889">
                  <c:v>43460.624999999993</c:v>
                </c:pt>
                <c:pt idx="5890">
                  <c:v>43460.5</c:v>
                </c:pt>
                <c:pt idx="5891">
                  <c:v>43460.375</c:v>
                </c:pt>
                <c:pt idx="5892">
                  <c:v>43460.25</c:v>
                </c:pt>
                <c:pt idx="5893">
                  <c:v>43460.124999999993</c:v>
                </c:pt>
                <c:pt idx="5894">
                  <c:v>43460</c:v>
                </c:pt>
                <c:pt idx="5895">
                  <c:v>43459.875</c:v>
                </c:pt>
                <c:pt idx="5896">
                  <c:v>43459.75</c:v>
                </c:pt>
                <c:pt idx="5897">
                  <c:v>43459.624999999993</c:v>
                </c:pt>
                <c:pt idx="5898">
                  <c:v>43459.5</c:v>
                </c:pt>
                <c:pt idx="5899">
                  <c:v>43459.375</c:v>
                </c:pt>
                <c:pt idx="5900">
                  <c:v>43459.25</c:v>
                </c:pt>
                <c:pt idx="5901">
                  <c:v>43459.124999999993</c:v>
                </c:pt>
                <c:pt idx="5902">
                  <c:v>43459</c:v>
                </c:pt>
                <c:pt idx="5903">
                  <c:v>43458.875</c:v>
                </c:pt>
                <c:pt idx="5904">
                  <c:v>43458.75</c:v>
                </c:pt>
                <c:pt idx="5905">
                  <c:v>43458.624999999993</c:v>
                </c:pt>
                <c:pt idx="5906">
                  <c:v>43458.5</c:v>
                </c:pt>
                <c:pt idx="5907">
                  <c:v>43458.375</c:v>
                </c:pt>
                <c:pt idx="5908">
                  <c:v>43458.25</c:v>
                </c:pt>
                <c:pt idx="5909">
                  <c:v>43458.124999999993</c:v>
                </c:pt>
                <c:pt idx="5910">
                  <c:v>43458</c:v>
                </c:pt>
                <c:pt idx="5911">
                  <c:v>43457.875</c:v>
                </c:pt>
                <c:pt idx="5912">
                  <c:v>43457.75</c:v>
                </c:pt>
                <c:pt idx="5913">
                  <c:v>43457.624999999993</c:v>
                </c:pt>
                <c:pt idx="5914">
                  <c:v>43457.5</c:v>
                </c:pt>
                <c:pt idx="5915">
                  <c:v>43457.375</c:v>
                </c:pt>
                <c:pt idx="5916">
                  <c:v>43457.25</c:v>
                </c:pt>
                <c:pt idx="5917">
                  <c:v>43457.124999999993</c:v>
                </c:pt>
                <c:pt idx="5918">
                  <c:v>43457</c:v>
                </c:pt>
                <c:pt idx="5919">
                  <c:v>43456.875</c:v>
                </c:pt>
                <c:pt idx="5920">
                  <c:v>43456.75</c:v>
                </c:pt>
                <c:pt idx="5921">
                  <c:v>43456.624999999993</c:v>
                </c:pt>
                <c:pt idx="5922">
                  <c:v>43456.5</c:v>
                </c:pt>
                <c:pt idx="5923">
                  <c:v>43456.375</c:v>
                </c:pt>
                <c:pt idx="5924">
                  <c:v>43456.25</c:v>
                </c:pt>
                <c:pt idx="5925">
                  <c:v>43456.124999999993</c:v>
                </c:pt>
                <c:pt idx="5926">
                  <c:v>43456</c:v>
                </c:pt>
                <c:pt idx="5927">
                  <c:v>43455.875</c:v>
                </c:pt>
                <c:pt idx="5928">
                  <c:v>43455.75</c:v>
                </c:pt>
                <c:pt idx="5929">
                  <c:v>43455.624999999993</c:v>
                </c:pt>
                <c:pt idx="5930">
                  <c:v>43455.5</c:v>
                </c:pt>
                <c:pt idx="5931">
                  <c:v>43455.375</c:v>
                </c:pt>
                <c:pt idx="5932">
                  <c:v>43455.25</c:v>
                </c:pt>
                <c:pt idx="5933">
                  <c:v>43455.124999999993</c:v>
                </c:pt>
                <c:pt idx="5934">
                  <c:v>43455</c:v>
                </c:pt>
                <c:pt idx="5935">
                  <c:v>43454.875</c:v>
                </c:pt>
                <c:pt idx="5936">
                  <c:v>43454.75</c:v>
                </c:pt>
                <c:pt idx="5937">
                  <c:v>43454.624999999993</c:v>
                </c:pt>
                <c:pt idx="5938">
                  <c:v>43454.5</c:v>
                </c:pt>
                <c:pt idx="5939">
                  <c:v>43454.375</c:v>
                </c:pt>
                <c:pt idx="5940">
                  <c:v>43454.25</c:v>
                </c:pt>
                <c:pt idx="5941">
                  <c:v>43454.124999999993</c:v>
                </c:pt>
                <c:pt idx="5942">
                  <c:v>43454</c:v>
                </c:pt>
                <c:pt idx="5943">
                  <c:v>43453.875</c:v>
                </c:pt>
                <c:pt idx="5944">
                  <c:v>43453.75</c:v>
                </c:pt>
                <c:pt idx="5945">
                  <c:v>43453.624999999993</c:v>
                </c:pt>
                <c:pt idx="5946">
                  <c:v>43453.5</c:v>
                </c:pt>
                <c:pt idx="5947">
                  <c:v>43453.375</c:v>
                </c:pt>
                <c:pt idx="5948">
                  <c:v>43453.25</c:v>
                </c:pt>
                <c:pt idx="5949">
                  <c:v>43453.124999999993</c:v>
                </c:pt>
                <c:pt idx="5950">
                  <c:v>43453</c:v>
                </c:pt>
                <c:pt idx="5951">
                  <c:v>43452.875</c:v>
                </c:pt>
                <c:pt idx="5952">
                  <c:v>43452.75</c:v>
                </c:pt>
                <c:pt idx="5953">
                  <c:v>43452.624999999993</c:v>
                </c:pt>
                <c:pt idx="5954">
                  <c:v>43452.5</c:v>
                </c:pt>
                <c:pt idx="5955">
                  <c:v>43452.375</c:v>
                </c:pt>
                <c:pt idx="5956">
                  <c:v>43452.25</c:v>
                </c:pt>
                <c:pt idx="5957">
                  <c:v>43452.124999999993</c:v>
                </c:pt>
                <c:pt idx="5958">
                  <c:v>43452</c:v>
                </c:pt>
                <c:pt idx="5959">
                  <c:v>43451.875</c:v>
                </c:pt>
                <c:pt idx="5960">
                  <c:v>43451.75</c:v>
                </c:pt>
                <c:pt idx="5961">
                  <c:v>43451.624999999993</c:v>
                </c:pt>
                <c:pt idx="5962">
                  <c:v>43451.5</c:v>
                </c:pt>
                <c:pt idx="5963">
                  <c:v>43451.375</c:v>
                </c:pt>
                <c:pt idx="5964">
                  <c:v>43451.25</c:v>
                </c:pt>
                <c:pt idx="5965">
                  <c:v>43451.124999999993</c:v>
                </c:pt>
                <c:pt idx="5966">
                  <c:v>43451</c:v>
                </c:pt>
                <c:pt idx="5967">
                  <c:v>43450.875</c:v>
                </c:pt>
                <c:pt idx="5968">
                  <c:v>43450.75</c:v>
                </c:pt>
                <c:pt idx="5969">
                  <c:v>43450.624999999993</c:v>
                </c:pt>
                <c:pt idx="5970">
                  <c:v>43450.5</c:v>
                </c:pt>
                <c:pt idx="5971">
                  <c:v>43450.375</c:v>
                </c:pt>
                <c:pt idx="5972">
                  <c:v>43450.25</c:v>
                </c:pt>
                <c:pt idx="5973">
                  <c:v>43450.124999999993</c:v>
                </c:pt>
                <c:pt idx="5974">
                  <c:v>43450</c:v>
                </c:pt>
                <c:pt idx="5975">
                  <c:v>43449.875</c:v>
                </c:pt>
                <c:pt idx="5976">
                  <c:v>43449.75</c:v>
                </c:pt>
                <c:pt idx="5977">
                  <c:v>43449.624999999993</c:v>
                </c:pt>
                <c:pt idx="5978">
                  <c:v>43449.5</c:v>
                </c:pt>
                <c:pt idx="5979">
                  <c:v>43449.375</c:v>
                </c:pt>
                <c:pt idx="5980">
                  <c:v>43449.25</c:v>
                </c:pt>
                <c:pt idx="5981">
                  <c:v>43449.124999999993</c:v>
                </c:pt>
                <c:pt idx="5982">
                  <c:v>43449</c:v>
                </c:pt>
                <c:pt idx="5983">
                  <c:v>43448.875</c:v>
                </c:pt>
                <c:pt idx="5984">
                  <c:v>43448.75</c:v>
                </c:pt>
                <c:pt idx="5985">
                  <c:v>43448.624999999993</c:v>
                </c:pt>
                <c:pt idx="5986">
                  <c:v>43448.5</c:v>
                </c:pt>
                <c:pt idx="5987">
                  <c:v>43448.375</c:v>
                </c:pt>
                <c:pt idx="5988">
                  <c:v>43448.25</c:v>
                </c:pt>
                <c:pt idx="5989">
                  <c:v>43448.124999999993</c:v>
                </c:pt>
                <c:pt idx="5990">
                  <c:v>43448</c:v>
                </c:pt>
                <c:pt idx="5991">
                  <c:v>43447.875</c:v>
                </c:pt>
                <c:pt idx="5992">
                  <c:v>43447.75</c:v>
                </c:pt>
                <c:pt idx="5993">
                  <c:v>43447.624999999993</c:v>
                </c:pt>
                <c:pt idx="5994">
                  <c:v>43447.5</c:v>
                </c:pt>
                <c:pt idx="5995">
                  <c:v>43447.375</c:v>
                </c:pt>
                <c:pt idx="5996">
                  <c:v>43447.25</c:v>
                </c:pt>
                <c:pt idx="5997">
                  <c:v>43447.124999999993</c:v>
                </c:pt>
                <c:pt idx="5998">
                  <c:v>43447</c:v>
                </c:pt>
                <c:pt idx="5999">
                  <c:v>43446.875</c:v>
                </c:pt>
                <c:pt idx="6000">
                  <c:v>43446.75</c:v>
                </c:pt>
                <c:pt idx="6001">
                  <c:v>43446.624999999993</c:v>
                </c:pt>
                <c:pt idx="6002">
                  <c:v>43446.5</c:v>
                </c:pt>
                <c:pt idx="6003">
                  <c:v>43446.375</c:v>
                </c:pt>
                <c:pt idx="6004">
                  <c:v>43446.25</c:v>
                </c:pt>
                <c:pt idx="6005">
                  <c:v>43446.124999999993</c:v>
                </c:pt>
                <c:pt idx="6006">
                  <c:v>43446</c:v>
                </c:pt>
                <c:pt idx="6007">
                  <c:v>43445.875</c:v>
                </c:pt>
                <c:pt idx="6008">
                  <c:v>43445.75</c:v>
                </c:pt>
                <c:pt idx="6009">
                  <c:v>43445.624999999993</c:v>
                </c:pt>
                <c:pt idx="6010">
                  <c:v>43445.5</c:v>
                </c:pt>
                <c:pt idx="6011">
                  <c:v>43445.375</c:v>
                </c:pt>
                <c:pt idx="6012">
                  <c:v>43445.25</c:v>
                </c:pt>
                <c:pt idx="6013">
                  <c:v>43445.124999999993</c:v>
                </c:pt>
                <c:pt idx="6014">
                  <c:v>43445</c:v>
                </c:pt>
                <c:pt idx="6015">
                  <c:v>43444.875</c:v>
                </c:pt>
                <c:pt idx="6016">
                  <c:v>43444.75</c:v>
                </c:pt>
                <c:pt idx="6017">
                  <c:v>43444.624999999993</c:v>
                </c:pt>
                <c:pt idx="6018">
                  <c:v>43444.5</c:v>
                </c:pt>
                <c:pt idx="6019">
                  <c:v>43444.375</c:v>
                </c:pt>
                <c:pt idx="6020">
                  <c:v>43444.25</c:v>
                </c:pt>
                <c:pt idx="6021">
                  <c:v>43444.124999999993</c:v>
                </c:pt>
                <c:pt idx="6022">
                  <c:v>43444</c:v>
                </c:pt>
                <c:pt idx="6023">
                  <c:v>43443.875</c:v>
                </c:pt>
                <c:pt idx="6024">
                  <c:v>43443.75</c:v>
                </c:pt>
                <c:pt idx="6025">
                  <c:v>43443.624999999993</c:v>
                </c:pt>
                <c:pt idx="6026">
                  <c:v>43443.5</c:v>
                </c:pt>
                <c:pt idx="6027">
                  <c:v>43443.375</c:v>
                </c:pt>
                <c:pt idx="6028">
                  <c:v>43443.25</c:v>
                </c:pt>
                <c:pt idx="6029">
                  <c:v>43443.124999999993</c:v>
                </c:pt>
                <c:pt idx="6030">
                  <c:v>43443</c:v>
                </c:pt>
                <c:pt idx="6031">
                  <c:v>43442.875</c:v>
                </c:pt>
                <c:pt idx="6032">
                  <c:v>43442.75</c:v>
                </c:pt>
                <c:pt idx="6033">
                  <c:v>43442.624999999993</c:v>
                </c:pt>
                <c:pt idx="6034">
                  <c:v>43442.5</c:v>
                </c:pt>
                <c:pt idx="6035">
                  <c:v>43442.375</c:v>
                </c:pt>
                <c:pt idx="6036">
                  <c:v>43442.25</c:v>
                </c:pt>
                <c:pt idx="6037">
                  <c:v>43442.124999999993</c:v>
                </c:pt>
                <c:pt idx="6038">
                  <c:v>43442</c:v>
                </c:pt>
                <c:pt idx="6039">
                  <c:v>43441.875</c:v>
                </c:pt>
                <c:pt idx="6040">
                  <c:v>43441.75</c:v>
                </c:pt>
                <c:pt idx="6041">
                  <c:v>43441.624999999993</c:v>
                </c:pt>
                <c:pt idx="6042">
                  <c:v>43441.5</c:v>
                </c:pt>
                <c:pt idx="6043">
                  <c:v>43441.375</c:v>
                </c:pt>
                <c:pt idx="6044">
                  <c:v>43441.25</c:v>
                </c:pt>
                <c:pt idx="6045">
                  <c:v>43441.124999999993</c:v>
                </c:pt>
                <c:pt idx="6046">
                  <c:v>43441</c:v>
                </c:pt>
                <c:pt idx="6047">
                  <c:v>43440.875</c:v>
                </c:pt>
                <c:pt idx="6048">
                  <c:v>43440.75</c:v>
                </c:pt>
                <c:pt idx="6049">
                  <c:v>43440.624999999993</c:v>
                </c:pt>
                <c:pt idx="6050">
                  <c:v>43440.5</c:v>
                </c:pt>
                <c:pt idx="6051">
                  <c:v>43440.375</c:v>
                </c:pt>
                <c:pt idx="6052">
                  <c:v>43440.25</c:v>
                </c:pt>
                <c:pt idx="6053">
                  <c:v>43440.124999999993</c:v>
                </c:pt>
                <c:pt idx="6054">
                  <c:v>43440</c:v>
                </c:pt>
                <c:pt idx="6055">
                  <c:v>43439.875</c:v>
                </c:pt>
                <c:pt idx="6056">
                  <c:v>43439.75</c:v>
                </c:pt>
                <c:pt idx="6057">
                  <c:v>43439.624999999993</c:v>
                </c:pt>
                <c:pt idx="6058">
                  <c:v>43439.5</c:v>
                </c:pt>
                <c:pt idx="6059">
                  <c:v>43439.375</c:v>
                </c:pt>
                <c:pt idx="6060">
                  <c:v>43439.25</c:v>
                </c:pt>
                <c:pt idx="6061">
                  <c:v>43439.124999999993</c:v>
                </c:pt>
                <c:pt idx="6062">
                  <c:v>43439</c:v>
                </c:pt>
                <c:pt idx="6063">
                  <c:v>43438.875</c:v>
                </c:pt>
                <c:pt idx="6064">
                  <c:v>43438.75</c:v>
                </c:pt>
                <c:pt idx="6065">
                  <c:v>43438.624999999993</c:v>
                </c:pt>
                <c:pt idx="6066">
                  <c:v>43438.5</c:v>
                </c:pt>
                <c:pt idx="6067">
                  <c:v>43438.375</c:v>
                </c:pt>
                <c:pt idx="6068">
                  <c:v>43438.25</c:v>
                </c:pt>
                <c:pt idx="6069">
                  <c:v>43438.124999999993</c:v>
                </c:pt>
                <c:pt idx="6070">
                  <c:v>43438</c:v>
                </c:pt>
                <c:pt idx="6071">
                  <c:v>43437.875</c:v>
                </c:pt>
                <c:pt idx="6072">
                  <c:v>43437.75</c:v>
                </c:pt>
                <c:pt idx="6073">
                  <c:v>43437.624999999993</c:v>
                </c:pt>
                <c:pt idx="6074">
                  <c:v>43437.5</c:v>
                </c:pt>
                <c:pt idx="6075">
                  <c:v>43437.375</c:v>
                </c:pt>
                <c:pt idx="6076">
                  <c:v>43437.25</c:v>
                </c:pt>
                <c:pt idx="6077">
                  <c:v>43437.124999999993</c:v>
                </c:pt>
                <c:pt idx="6078">
                  <c:v>43437</c:v>
                </c:pt>
                <c:pt idx="6079">
                  <c:v>43436.875</c:v>
                </c:pt>
                <c:pt idx="6080">
                  <c:v>43436.75</c:v>
                </c:pt>
                <c:pt idx="6081">
                  <c:v>43436.624999999993</c:v>
                </c:pt>
                <c:pt idx="6082">
                  <c:v>43436.5</c:v>
                </c:pt>
                <c:pt idx="6083">
                  <c:v>43436.375</c:v>
                </c:pt>
                <c:pt idx="6084">
                  <c:v>43436.25</c:v>
                </c:pt>
                <c:pt idx="6085">
                  <c:v>43436.124999999993</c:v>
                </c:pt>
                <c:pt idx="6086">
                  <c:v>43436</c:v>
                </c:pt>
                <c:pt idx="6087">
                  <c:v>43435.875</c:v>
                </c:pt>
                <c:pt idx="6088">
                  <c:v>43435.75</c:v>
                </c:pt>
                <c:pt idx="6089">
                  <c:v>43435.624999999993</c:v>
                </c:pt>
                <c:pt idx="6090">
                  <c:v>43435.5</c:v>
                </c:pt>
                <c:pt idx="6091">
                  <c:v>43435.375</c:v>
                </c:pt>
                <c:pt idx="6092">
                  <c:v>43435.25</c:v>
                </c:pt>
                <c:pt idx="6093">
                  <c:v>43435.124999999993</c:v>
                </c:pt>
                <c:pt idx="6094">
                  <c:v>43435</c:v>
                </c:pt>
                <c:pt idx="6095">
                  <c:v>43434.875</c:v>
                </c:pt>
                <c:pt idx="6096">
                  <c:v>43434.75</c:v>
                </c:pt>
                <c:pt idx="6097">
                  <c:v>43434.624999999993</c:v>
                </c:pt>
                <c:pt idx="6098">
                  <c:v>43434.5</c:v>
                </c:pt>
                <c:pt idx="6099">
                  <c:v>43434.375</c:v>
                </c:pt>
                <c:pt idx="6100">
                  <c:v>43434.25</c:v>
                </c:pt>
                <c:pt idx="6101">
                  <c:v>43434.124999999993</c:v>
                </c:pt>
                <c:pt idx="6102">
                  <c:v>43434</c:v>
                </c:pt>
                <c:pt idx="6103">
                  <c:v>43433.875</c:v>
                </c:pt>
                <c:pt idx="6104">
                  <c:v>43433.75</c:v>
                </c:pt>
                <c:pt idx="6105">
                  <c:v>43433.624999999993</c:v>
                </c:pt>
                <c:pt idx="6106">
                  <c:v>43433.5</c:v>
                </c:pt>
                <c:pt idx="6107">
                  <c:v>43433.375</c:v>
                </c:pt>
                <c:pt idx="6108">
                  <c:v>43433.25</c:v>
                </c:pt>
                <c:pt idx="6109">
                  <c:v>43433.124999999993</c:v>
                </c:pt>
                <c:pt idx="6110">
                  <c:v>43433</c:v>
                </c:pt>
                <c:pt idx="6111">
                  <c:v>43432.875</c:v>
                </c:pt>
                <c:pt idx="6112">
                  <c:v>43432.75</c:v>
                </c:pt>
                <c:pt idx="6113">
                  <c:v>43432.624999999993</c:v>
                </c:pt>
                <c:pt idx="6114">
                  <c:v>43432.5</c:v>
                </c:pt>
                <c:pt idx="6115">
                  <c:v>43432.375</c:v>
                </c:pt>
                <c:pt idx="6116">
                  <c:v>43432.25</c:v>
                </c:pt>
                <c:pt idx="6117">
                  <c:v>43432.124999999993</c:v>
                </c:pt>
                <c:pt idx="6118">
                  <c:v>43432</c:v>
                </c:pt>
                <c:pt idx="6119">
                  <c:v>43431.875</c:v>
                </c:pt>
                <c:pt idx="6120">
                  <c:v>43431.75</c:v>
                </c:pt>
                <c:pt idx="6121">
                  <c:v>43431.624999999993</c:v>
                </c:pt>
                <c:pt idx="6122">
                  <c:v>43431.5</c:v>
                </c:pt>
                <c:pt idx="6123">
                  <c:v>43431.375</c:v>
                </c:pt>
                <c:pt idx="6124">
                  <c:v>43431.25</c:v>
                </c:pt>
                <c:pt idx="6125">
                  <c:v>43431.124999999993</c:v>
                </c:pt>
                <c:pt idx="6126">
                  <c:v>43431</c:v>
                </c:pt>
                <c:pt idx="6127">
                  <c:v>43430.875</c:v>
                </c:pt>
                <c:pt idx="6128">
                  <c:v>43430.75</c:v>
                </c:pt>
                <c:pt idx="6129">
                  <c:v>43430.624999999993</c:v>
                </c:pt>
                <c:pt idx="6130">
                  <c:v>43430.5</c:v>
                </c:pt>
                <c:pt idx="6131">
                  <c:v>43430.375</c:v>
                </c:pt>
                <c:pt idx="6132">
                  <c:v>43430.25</c:v>
                </c:pt>
                <c:pt idx="6133">
                  <c:v>43430.124999999993</c:v>
                </c:pt>
                <c:pt idx="6134">
                  <c:v>43430</c:v>
                </c:pt>
                <c:pt idx="6135">
                  <c:v>43429.875</c:v>
                </c:pt>
                <c:pt idx="6136">
                  <c:v>43429.75</c:v>
                </c:pt>
                <c:pt idx="6137">
                  <c:v>43429.624999999993</c:v>
                </c:pt>
                <c:pt idx="6138">
                  <c:v>43429.5</c:v>
                </c:pt>
                <c:pt idx="6139">
                  <c:v>43429.375</c:v>
                </c:pt>
                <c:pt idx="6140">
                  <c:v>43429.25</c:v>
                </c:pt>
                <c:pt idx="6141">
                  <c:v>43429.124999999993</c:v>
                </c:pt>
                <c:pt idx="6142">
                  <c:v>43429</c:v>
                </c:pt>
                <c:pt idx="6143">
                  <c:v>43428.875</c:v>
                </c:pt>
                <c:pt idx="6144">
                  <c:v>43428.75</c:v>
                </c:pt>
                <c:pt idx="6145">
                  <c:v>43428.624999999993</c:v>
                </c:pt>
                <c:pt idx="6146">
                  <c:v>43428.5</c:v>
                </c:pt>
                <c:pt idx="6147">
                  <c:v>43428.375</c:v>
                </c:pt>
                <c:pt idx="6148">
                  <c:v>43428.25</c:v>
                </c:pt>
                <c:pt idx="6149">
                  <c:v>43428.124999999993</c:v>
                </c:pt>
                <c:pt idx="6150">
                  <c:v>43428</c:v>
                </c:pt>
                <c:pt idx="6151">
                  <c:v>43427.875</c:v>
                </c:pt>
                <c:pt idx="6152">
                  <c:v>43427.75</c:v>
                </c:pt>
                <c:pt idx="6153">
                  <c:v>43427.624999999993</c:v>
                </c:pt>
                <c:pt idx="6154">
                  <c:v>43427.5</c:v>
                </c:pt>
                <c:pt idx="6155">
                  <c:v>43427.375</c:v>
                </c:pt>
                <c:pt idx="6156">
                  <c:v>43427.25</c:v>
                </c:pt>
                <c:pt idx="6157">
                  <c:v>43427.124999999993</c:v>
                </c:pt>
                <c:pt idx="6158">
                  <c:v>43427</c:v>
                </c:pt>
                <c:pt idx="6159">
                  <c:v>43426.875</c:v>
                </c:pt>
                <c:pt idx="6160">
                  <c:v>43426.75</c:v>
                </c:pt>
                <c:pt idx="6161">
                  <c:v>43426.624999999993</c:v>
                </c:pt>
                <c:pt idx="6162">
                  <c:v>43426.5</c:v>
                </c:pt>
                <c:pt idx="6163">
                  <c:v>43426.375</c:v>
                </c:pt>
                <c:pt idx="6164">
                  <c:v>43426.25</c:v>
                </c:pt>
                <c:pt idx="6165">
                  <c:v>43426.124999999993</c:v>
                </c:pt>
                <c:pt idx="6166">
                  <c:v>43426</c:v>
                </c:pt>
                <c:pt idx="6167">
                  <c:v>43425.875</c:v>
                </c:pt>
                <c:pt idx="6168">
                  <c:v>43425.75</c:v>
                </c:pt>
                <c:pt idx="6169">
                  <c:v>43425.624999999993</c:v>
                </c:pt>
                <c:pt idx="6170">
                  <c:v>43425.5</c:v>
                </c:pt>
                <c:pt idx="6171">
                  <c:v>43425.375</c:v>
                </c:pt>
                <c:pt idx="6172">
                  <c:v>43425.25</c:v>
                </c:pt>
                <c:pt idx="6173">
                  <c:v>43425.124999999993</c:v>
                </c:pt>
                <c:pt idx="6174">
                  <c:v>43425</c:v>
                </c:pt>
                <c:pt idx="6175">
                  <c:v>43424.875</c:v>
                </c:pt>
                <c:pt idx="6176">
                  <c:v>43424.75</c:v>
                </c:pt>
                <c:pt idx="6177">
                  <c:v>43424.624999999993</c:v>
                </c:pt>
                <c:pt idx="6178">
                  <c:v>43424.5</c:v>
                </c:pt>
                <c:pt idx="6179">
                  <c:v>43424.375</c:v>
                </c:pt>
                <c:pt idx="6180">
                  <c:v>43424.25</c:v>
                </c:pt>
                <c:pt idx="6181">
                  <c:v>43424.124999999993</c:v>
                </c:pt>
                <c:pt idx="6182">
                  <c:v>43424</c:v>
                </c:pt>
                <c:pt idx="6183">
                  <c:v>43423.875</c:v>
                </c:pt>
                <c:pt idx="6184">
                  <c:v>43423.75</c:v>
                </c:pt>
                <c:pt idx="6185">
                  <c:v>43423.624999999993</c:v>
                </c:pt>
                <c:pt idx="6186">
                  <c:v>43423.5</c:v>
                </c:pt>
                <c:pt idx="6187">
                  <c:v>43423.375</c:v>
                </c:pt>
                <c:pt idx="6188">
                  <c:v>43423.25</c:v>
                </c:pt>
                <c:pt idx="6189">
                  <c:v>43423.124999999993</c:v>
                </c:pt>
                <c:pt idx="6190">
                  <c:v>43423</c:v>
                </c:pt>
                <c:pt idx="6191">
                  <c:v>43422.875</c:v>
                </c:pt>
                <c:pt idx="6192">
                  <c:v>43422.75</c:v>
                </c:pt>
                <c:pt idx="6193">
                  <c:v>43422.624999999993</c:v>
                </c:pt>
                <c:pt idx="6194">
                  <c:v>43422.5</c:v>
                </c:pt>
                <c:pt idx="6195">
                  <c:v>43422.375</c:v>
                </c:pt>
                <c:pt idx="6196">
                  <c:v>43422.25</c:v>
                </c:pt>
                <c:pt idx="6197">
                  <c:v>43422.124999999993</c:v>
                </c:pt>
                <c:pt idx="6198">
                  <c:v>43422</c:v>
                </c:pt>
                <c:pt idx="6199">
                  <c:v>43421.875</c:v>
                </c:pt>
                <c:pt idx="6200">
                  <c:v>43421.75</c:v>
                </c:pt>
                <c:pt idx="6201">
                  <c:v>43421.624999999993</c:v>
                </c:pt>
                <c:pt idx="6202">
                  <c:v>43421.5</c:v>
                </c:pt>
                <c:pt idx="6203">
                  <c:v>43421.375</c:v>
                </c:pt>
                <c:pt idx="6204">
                  <c:v>43421.25</c:v>
                </c:pt>
                <c:pt idx="6205">
                  <c:v>43421.124999999993</c:v>
                </c:pt>
                <c:pt idx="6206">
                  <c:v>43421</c:v>
                </c:pt>
                <c:pt idx="6207">
                  <c:v>43420.875</c:v>
                </c:pt>
                <c:pt idx="6208">
                  <c:v>43420.75</c:v>
                </c:pt>
                <c:pt idx="6209">
                  <c:v>43420.624999999993</c:v>
                </c:pt>
                <c:pt idx="6210">
                  <c:v>43420.5</c:v>
                </c:pt>
                <c:pt idx="6211">
                  <c:v>43420.375</c:v>
                </c:pt>
                <c:pt idx="6212">
                  <c:v>43420.25</c:v>
                </c:pt>
                <c:pt idx="6213">
                  <c:v>43420.124999999993</c:v>
                </c:pt>
                <c:pt idx="6214">
                  <c:v>43420</c:v>
                </c:pt>
                <c:pt idx="6215">
                  <c:v>43419.875</c:v>
                </c:pt>
                <c:pt idx="6216">
                  <c:v>43419.75</c:v>
                </c:pt>
                <c:pt idx="6217">
                  <c:v>43419.624999999993</c:v>
                </c:pt>
                <c:pt idx="6218">
                  <c:v>43419.5</c:v>
                </c:pt>
                <c:pt idx="6219">
                  <c:v>43419.375</c:v>
                </c:pt>
                <c:pt idx="6220">
                  <c:v>43419.25</c:v>
                </c:pt>
                <c:pt idx="6221">
                  <c:v>43419.124999999993</c:v>
                </c:pt>
                <c:pt idx="6222">
                  <c:v>43419</c:v>
                </c:pt>
                <c:pt idx="6223">
                  <c:v>43418.875</c:v>
                </c:pt>
                <c:pt idx="6224">
                  <c:v>43418.75</c:v>
                </c:pt>
                <c:pt idx="6225">
                  <c:v>43418.624999999993</c:v>
                </c:pt>
                <c:pt idx="6226">
                  <c:v>43418.5</c:v>
                </c:pt>
                <c:pt idx="6227">
                  <c:v>43418.375</c:v>
                </c:pt>
                <c:pt idx="6228">
                  <c:v>43418.25</c:v>
                </c:pt>
                <c:pt idx="6229">
                  <c:v>43418.124999999993</c:v>
                </c:pt>
                <c:pt idx="6230">
                  <c:v>43418</c:v>
                </c:pt>
                <c:pt idx="6231">
                  <c:v>43417.875</c:v>
                </c:pt>
                <c:pt idx="6232">
                  <c:v>43417.75</c:v>
                </c:pt>
                <c:pt idx="6233">
                  <c:v>43417.624999999993</c:v>
                </c:pt>
                <c:pt idx="6234">
                  <c:v>43417.5</c:v>
                </c:pt>
                <c:pt idx="6235">
                  <c:v>43417.375</c:v>
                </c:pt>
                <c:pt idx="6236">
                  <c:v>43417.25</c:v>
                </c:pt>
                <c:pt idx="6237">
                  <c:v>43417.124999999993</c:v>
                </c:pt>
                <c:pt idx="6238">
                  <c:v>43417</c:v>
                </c:pt>
                <c:pt idx="6239">
                  <c:v>43416.875</c:v>
                </c:pt>
                <c:pt idx="6240">
                  <c:v>43416.75</c:v>
                </c:pt>
                <c:pt idx="6241">
                  <c:v>43416.624999999993</c:v>
                </c:pt>
                <c:pt idx="6242">
                  <c:v>43416.5</c:v>
                </c:pt>
                <c:pt idx="6243">
                  <c:v>43416.375</c:v>
                </c:pt>
                <c:pt idx="6244">
                  <c:v>43416.25</c:v>
                </c:pt>
                <c:pt idx="6245">
                  <c:v>43416.124999999993</c:v>
                </c:pt>
                <c:pt idx="6246">
                  <c:v>43416</c:v>
                </c:pt>
                <c:pt idx="6247">
                  <c:v>43415.875</c:v>
                </c:pt>
                <c:pt idx="6248">
                  <c:v>43415.75</c:v>
                </c:pt>
                <c:pt idx="6249">
                  <c:v>43415.624999999993</c:v>
                </c:pt>
                <c:pt idx="6250">
                  <c:v>43415.5</c:v>
                </c:pt>
                <c:pt idx="6251">
                  <c:v>43415.375</c:v>
                </c:pt>
                <c:pt idx="6252">
                  <c:v>43415.25</c:v>
                </c:pt>
                <c:pt idx="6253">
                  <c:v>43415.124999999993</c:v>
                </c:pt>
                <c:pt idx="6254">
                  <c:v>43415</c:v>
                </c:pt>
                <c:pt idx="6255">
                  <c:v>43414.875</c:v>
                </c:pt>
                <c:pt idx="6256">
                  <c:v>43414.75</c:v>
                </c:pt>
                <c:pt idx="6257">
                  <c:v>43414.624999999993</c:v>
                </c:pt>
                <c:pt idx="6258">
                  <c:v>43414.5</c:v>
                </c:pt>
                <c:pt idx="6259">
                  <c:v>43414.375</c:v>
                </c:pt>
                <c:pt idx="6260">
                  <c:v>43414.25</c:v>
                </c:pt>
                <c:pt idx="6261">
                  <c:v>43414.124999999993</c:v>
                </c:pt>
                <c:pt idx="6262">
                  <c:v>43414</c:v>
                </c:pt>
                <c:pt idx="6263">
                  <c:v>43413.875</c:v>
                </c:pt>
                <c:pt idx="6264">
                  <c:v>43413.75</c:v>
                </c:pt>
                <c:pt idx="6265">
                  <c:v>43413.624999999993</c:v>
                </c:pt>
                <c:pt idx="6266">
                  <c:v>43413.5</c:v>
                </c:pt>
                <c:pt idx="6267">
                  <c:v>43413.375</c:v>
                </c:pt>
                <c:pt idx="6268">
                  <c:v>43413.25</c:v>
                </c:pt>
                <c:pt idx="6269">
                  <c:v>43413.124999999993</c:v>
                </c:pt>
                <c:pt idx="6270">
                  <c:v>43413</c:v>
                </c:pt>
                <c:pt idx="6271">
                  <c:v>43412.875</c:v>
                </c:pt>
                <c:pt idx="6272">
                  <c:v>43412.75</c:v>
                </c:pt>
                <c:pt idx="6273">
                  <c:v>43412.624999999993</c:v>
                </c:pt>
                <c:pt idx="6274">
                  <c:v>43412.5</c:v>
                </c:pt>
                <c:pt idx="6275">
                  <c:v>43412.375</c:v>
                </c:pt>
                <c:pt idx="6276">
                  <c:v>43412.25</c:v>
                </c:pt>
                <c:pt idx="6277">
                  <c:v>43412.124999999993</c:v>
                </c:pt>
                <c:pt idx="6278">
                  <c:v>43412</c:v>
                </c:pt>
                <c:pt idx="6279">
                  <c:v>43411.875</c:v>
                </c:pt>
                <c:pt idx="6280">
                  <c:v>43411.75</c:v>
                </c:pt>
                <c:pt idx="6281">
                  <c:v>43411.624999999993</c:v>
                </c:pt>
                <c:pt idx="6282">
                  <c:v>43411.5</c:v>
                </c:pt>
                <c:pt idx="6283">
                  <c:v>43411.375</c:v>
                </c:pt>
                <c:pt idx="6284">
                  <c:v>43411.25</c:v>
                </c:pt>
                <c:pt idx="6285">
                  <c:v>43411.124999999993</c:v>
                </c:pt>
                <c:pt idx="6286">
                  <c:v>43411</c:v>
                </c:pt>
                <c:pt idx="6287">
                  <c:v>43410.875</c:v>
                </c:pt>
                <c:pt idx="6288">
                  <c:v>43410.75</c:v>
                </c:pt>
                <c:pt idx="6289">
                  <c:v>43410.624999999993</c:v>
                </c:pt>
                <c:pt idx="6290">
                  <c:v>43410.5</c:v>
                </c:pt>
                <c:pt idx="6291">
                  <c:v>43410.375</c:v>
                </c:pt>
                <c:pt idx="6292">
                  <c:v>43410.25</c:v>
                </c:pt>
                <c:pt idx="6293">
                  <c:v>43410.124999999993</c:v>
                </c:pt>
                <c:pt idx="6294">
                  <c:v>43410</c:v>
                </c:pt>
                <c:pt idx="6295">
                  <c:v>43409.875</c:v>
                </c:pt>
                <c:pt idx="6296">
                  <c:v>43409.75</c:v>
                </c:pt>
                <c:pt idx="6297">
                  <c:v>43409.624999999993</c:v>
                </c:pt>
                <c:pt idx="6298">
                  <c:v>43409.5</c:v>
                </c:pt>
                <c:pt idx="6299">
                  <c:v>43409.375</c:v>
                </c:pt>
                <c:pt idx="6300">
                  <c:v>43409.25</c:v>
                </c:pt>
                <c:pt idx="6301">
                  <c:v>43409.124999999993</c:v>
                </c:pt>
                <c:pt idx="6302">
                  <c:v>43409</c:v>
                </c:pt>
                <c:pt idx="6303">
                  <c:v>43408.875</c:v>
                </c:pt>
                <c:pt idx="6304">
                  <c:v>43408.75</c:v>
                </c:pt>
                <c:pt idx="6305">
                  <c:v>43408.624999999993</c:v>
                </c:pt>
                <c:pt idx="6306">
                  <c:v>43408.5</c:v>
                </c:pt>
                <c:pt idx="6307">
                  <c:v>43408.375</c:v>
                </c:pt>
                <c:pt idx="6308">
                  <c:v>43408.25</c:v>
                </c:pt>
                <c:pt idx="6309">
                  <c:v>43408.124999999993</c:v>
                </c:pt>
                <c:pt idx="6310">
                  <c:v>43408</c:v>
                </c:pt>
                <c:pt idx="6311">
                  <c:v>43407.875</c:v>
                </c:pt>
                <c:pt idx="6312">
                  <c:v>43407.75</c:v>
                </c:pt>
                <c:pt idx="6313">
                  <c:v>43407.624999999993</c:v>
                </c:pt>
                <c:pt idx="6314">
                  <c:v>43407.5</c:v>
                </c:pt>
                <c:pt idx="6315">
                  <c:v>43407.375</c:v>
                </c:pt>
                <c:pt idx="6316">
                  <c:v>43407.25</c:v>
                </c:pt>
                <c:pt idx="6317">
                  <c:v>43407.124999999993</c:v>
                </c:pt>
                <c:pt idx="6318">
                  <c:v>43407</c:v>
                </c:pt>
                <c:pt idx="6319">
                  <c:v>43406.875</c:v>
                </c:pt>
                <c:pt idx="6320">
                  <c:v>43406.75</c:v>
                </c:pt>
                <c:pt idx="6321">
                  <c:v>43406.624999999993</c:v>
                </c:pt>
                <c:pt idx="6322">
                  <c:v>43406.5</c:v>
                </c:pt>
                <c:pt idx="6323">
                  <c:v>43406.375</c:v>
                </c:pt>
                <c:pt idx="6324">
                  <c:v>43406.25</c:v>
                </c:pt>
                <c:pt idx="6325">
                  <c:v>43406.124999999993</c:v>
                </c:pt>
                <c:pt idx="6326">
                  <c:v>43406</c:v>
                </c:pt>
                <c:pt idx="6327">
                  <c:v>43405.875</c:v>
                </c:pt>
                <c:pt idx="6328">
                  <c:v>43405.75</c:v>
                </c:pt>
                <c:pt idx="6329">
                  <c:v>43405.624999999993</c:v>
                </c:pt>
                <c:pt idx="6330">
                  <c:v>43405.5</c:v>
                </c:pt>
                <c:pt idx="6331">
                  <c:v>43405.375</c:v>
                </c:pt>
                <c:pt idx="6332">
                  <c:v>43405.25</c:v>
                </c:pt>
                <c:pt idx="6333">
                  <c:v>43405.124999999993</c:v>
                </c:pt>
                <c:pt idx="6334">
                  <c:v>43405</c:v>
                </c:pt>
                <c:pt idx="6335">
                  <c:v>43404.875</c:v>
                </c:pt>
                <c:pt idx="6336">
                  <c:v>43404.75</c:v>
                </c:pt>
                <c:pt idx="6337">
                  <c:v>43404.624999999993</c:v>
                </c:pt>
                <c:pt idx="6338">
                  <c:v>43404.5</c:v>
                </c:pt>
                <c:pt idx="6339">
                  <c:v>43404.375</c:v>
                </c:pt>
                <c:pt idx="6340">
                  <c:v>43404.25</c:v>
                </c:pt>
                <c:pt idx="6341">
                  <c:v>43404.124999999993</c:v>
                </c:pt>
                <c:pt idx="6342">
                  <c:v>43404</c:v>
                </c:pt>
                <c:pt idx="6343">
                  <c:v>43403.875</c:v>
                </c:pt>
                <c:pt idx="6344">
                  <c:v>43403.75</c:v>
                </c:pt>
                <c:pt idx="6345">
                  <c:v>43403.624999999993</c:v>
                </c:pt>
                <c:pt idx="6346">
                  <c:v>43403.5</c:v>
                </c:pt>
                <c:pt idx="6347">
                  <c:v>43403.375</c:v>
                </c:pt>
                <c:pt idx="6348">
                  <c:v>43403.25</c:v>
                </c:pt>
                <c:pt idx="6349">
                  <c:v>43403.124999999993</c:v>
                </c:pt>
                <c:pt idx="6350">
                  <c:v>43403</c:v>
                </c:pt>
                <c:pt idx="6351">
                  <c:v>43402.875</c:v>
                </c:pt>
                <c:pt idx="6352">
                  <c:v>43402.75</c:v>
                </c:pt>
                <c:pt idx="6353">
                  <c:v>43402.624999999993</c:v>
                </c:pt>
                <c:pt idx="6354">
                  <c:v>43402.5</c:v>
                </c:pt>
                <c:pt idx="6355">
                  <c:v>43402.375</c:v>
                </c:pt>
                <c:pt idx="6356">
                  <c:v>43402.25</c:v>
                </c:pt>
                <c:pt idx="6357">
                  <c:v>43402.124999999993</c:v>
                </c:pt>
                <c:pt idx="6358">
                  <c:v>43402</c:v>
                </c:pt>
                <c:pt idx="6359">
                  <c:v>43401.875</c:v>
                </c:pt>
                <c:pt idx="6360">
                  <c:v>43401.75</c:v>
                </c:pt>
                <c:pt idx="6361">
                  <c:v>43401.624999999993</c:v>
                </c:pt>
                <c:pt idx="6362">
                  <c:v>43401.5</c:v>
                </c:pt>
                <c:pt idx="6363">
                  <c:v>43401.375</c:v>
                </c:pt>
                <c:pt idx="6364">
                  <c:v>43401.25</c:v>
                </c:pt>
                <c:pt idx="6365">
                  <c:v>43401.124999999993</c:v>
                </c:pt>
                <c:pt idx="6366">
                  <c:v>43401</c:v>
                </c:pt>
                <c:pt idx="6367">
                  <c:v>43400.875</c:v>
                </c:pt>
                <c:pt idx="6368">
                  <c:v>43400.75</c:v>
                </c:pt>
                <c:pt idx="6369">
                  <c:v>43400.624999999993</c:v>
                </c:pt>
                <c:pt idx="6370">
                  <c:v>43400.5</c:v>
                </c:pt>
                <c:pt idx="6371">
                  <c:v>43400.375</c:v>
                </c:pt>
                <c:pt idx="6372">
                  <c:v>43400.25</c:v>
                </c:pt>
                <c:pt idx="6373">
                  <c:v>43400.124999999993</c:v>
                </c:pt>
                <c:pt idx="6374">
                  <c:v>43400</c:v>
                </c:pt>
                <c:pt idx="6375">
                  <c:v>43399.875</c:v>
                </c:pt>
                <c:pt idx="6376">
                  <c:v>43399.75</c:v>
                </c:pt>
                <c:pt idx="6377">
                  <c:v>43399.624999999993</c:v>
                </c:pt>
                <c:pt idx="6378">
                  <c:v>43399.5</c:v>
                </c:pt>
                <c:pt idx="6379">
                  <c:v>43399.375</c:v>
                </c:pt>
                <c:pt idx="6380">
                  <c:v>43399.25</c:v>
                </c:pt>
                <c:pt idx="6381">
                  <c:v>43399.124999999993</c:v>
                </c:pt>
                <c:pt idx="6382">
                  <c:v>43399</c:v>
                </c:pt>
                <c:pt idx="6383">
                  <c:v>43398.875</c:v>
                </c:pt>
                <c:pt idx="6384">
                  <c:v>43398.75</c:v>
                </c:pt>
                <c:pt idx="6385">
                  <c:v>43398.624999999993</c:v>
                </c:pt>
                <c:pt idx="6386">
                  <c:v>43398.5</c:v>
                </c:pt>
                <c:pt idx="6387">
                  <c:v>43398.375</c:v>
                </c:pt>
                <c:pt idx="6388">
                  <c:v>43398.25</c:v>
                </c:pt>
                <c:pt idx="6389">
                  <c:v>43398.124999999993</c:v>
                </c:pt>
                <c:pt idx="6390">
                  <c:v>43398</c:v>
                </c:pt>
                <c:pt idx="6391">
                  <c:v>43397.875</c:v>
                </c:pt>
                <c:pt idx="6392">
                  <c:v>43397.75</c:v>
                </c:pt>
                <c:pt idx="6393">
                  <c:v>43397.624999999993</c:v>
                </c:pt>
                <c:pt idx="6394">
                  <c:v>43397.5</c:v>
                </c:pt>
                <c:pt idx="6395">
                  <c:v>43397.375</c:v>
                </c:pt>
                <c:pt idx="6396">
                  <c:v>43397.25</c:v>
                </c:pt>
                <c:pt idx="6397">
                  <c:v>43397.124999999993</c:v>
                </c:pt>
                <c:pt idx="6398">
                  <c:v>43397</c:v>
                </c:pt>
                <c:pt idx="6399">
                  <c:v>43396.875</c:v>
                </c:pt>
                <c:pt idx="6400">
                  <c:v>43396.75</c:v>
                </c:pt>
                <c:pt idx="6401">
                  <c:v>43396.624999999993</c:v>
                </c:pt>
                <c:pt idx="6402">
                  <c:v>43396.5</c:v>
                </c:pt>
                <c:pt idx="6403">
                  <c:v>43396.375</c:v>
                </c:pt>
                <c:pt idx="6404">
                  <c:v>43396.25</c:v>
                </c:pt>
                <c:pt idx="6405">
                  <c:v>43396.124999999993</c:v>
                </c:pt>
                <c:pt idx="6406">
                  <c:v>43396</c:v>
                </c:pt>
                <c:pt idx="6407">
                  <c:v>43395.875</c:v>
                </c:pt>
                <c:pt idx="6408">
                  <c:v>43395.75</c:v>
                </c:pt>
                <c:pt idx="6409">
                  <c:v>43395.624999999993</c:v>
                </c:pt>
                <c:pt idx="6410">
                  <c:v>43395.5</c:v>
                </c:pt>
                <c:pt idx="6411">
                  <c:v>43395.375</c:v>
                </c:pt>
                <c:pt idx="6412">
                  <c:v>43395.25</c:v>
                </c:pt>
                <c:pt idx="6413">
                  <c:v>43395.124999999993</c:v>
                </c:pt>
                <c:pt idx="6414">
                  <c:v>43395</c:v>
                </c:pt>
                <c:pt idx="6415">
                  <c:v>43394.875</c:v>
                </c:pt>
                <c:pt idx="6416">
                  <c:v>43394.75</c:v>
                </c:pt>
                <c:pt idx="6417">
                  <c:v>43394.624999999993</c:v>
                </c:pt>
                <c:pt idx="6418">
                  <c:v>43394.5</c:v>
                </c:pt>
                <c:pt idx="6419">
                  <c:v>43394.375</c:v>
                </c:pt>
                <c:pt idx="6420">
                  <c:v>43394.25</c:v>
                </c:pt>
                <c:pt idx="6421">
                  <c:v>43394.124999999993</c:v>
                </c:pt>
                <c:pt idx="6422">
                  <c:v>43394</c:v>
                </c:pt>
                <c:pt idx="6423">
                  <c:v>43393.875</c:v>
                </c:pt>
                <c:pt idx="6424">
                  <c:v>43393.75</c:v>
                </c:pt>
                <c:pt idx="6425">
                  <c:v>43393.624999999993</c:v>
                </c:pt>
                <c:pt idx="6426">
                  <c:v>43393.5</c:v>
                </c:pt>
                <c:pt idx="6427">
                  <c:v>43393.375</c:v>
                </c:pt>
                <c:pt idx="6428">
                  <c:v>43393.25</c:v>
                </c:pt>
                <c:pt idx="6429">
                  <c:v>43393.124999999993</c:v>
                </c:pt>
                <c:pt idx="6430">
                  <c:v>43393</c:v>
                </c:pt>
                <c:pt idx="6431">
                  <c:v>43392.875</c:v>
                </c:pt>
                <c:pt idx="6432">
                  <c:v>43392.75</c:v>
                </c:pt>
                <c:pt idx="6433">
                  <c:v>43392.624999999993</c:v>
                </c:pt>
                <c:pt idx="6434">
                  <c:v>43392.5</c:v>
                </c:pt>
                <c:pt idx="6435">
                  <c:v>43392.375</c:v>
                </c:pt>
                <c:pt idx="6436">
                  <c:v>43392.25</c:v>
                </c:pt>
                <c:pt idx="6437">
                  <c:v>43392.124999999993</c:v>
                </c:pt>
                <c:pt idx="6438">
                  <c:v>43392</c:v>
                </c:pt>
                <c:pt idx="6439">
                  <c:v>43391.875</c:v>
                </c:pt>
                <c:pt idx="6440">
                  <c:v>43391.75</c:v>
                </c:pt>
                <c:pt idx="6441">
                  <c:v>43391.624999999993</c:v>
                </c:pt>
                <c:pt idx="6442">
                  <c:v>43391.5</c:v>
                </c:pt>
                <c:pt idx="6443">
                  <c:v>43391.375</c:v>
                </c:pt>
                <c:pt idx="6444">
                  <c:v>43391.25</c:v>
                </c:pt>
                <c:pt idx="6445">
                  <c:v>43391.124999999993</c:v>
                </c:pt>
                <c:pt idx="6446">
                  <c:v>43391</c:v>
                </c:pt>
                <c:pt idx="6447">
                  <c:v>43390.875</c:v>
                </c:pt>
                <c:pt idx="6448">
                  <c:v>43390.75</c:v>
                </c:pt>
                <c:pt idx="6449">
                  <c:v>43390.624999999993</c:v>
                </c:pt>
                <c:pt idx="6450">
                  <c:v>43390.5</c:v>
                </c:pt>
                <c:pt idx="6451">
                  <c:v>43390.375</c:v>
                </c:pt>
                <c:pt idx="6452">
                  <c:v>43390.25</c:v>
                </c:pt>
                <c:pt idx="6453">
                  <c:v>43390.124999999993</c:v>
                </c:pt>
                <c:pt idx="6454">
                  <c:v>43390</c:v>
                </c:pt>
                <c:pt idx="6455">
                  <c:v>43389.875</c:v>
                </c:pt>
                <c:pt idx="6456">
                  <c:v>43389.75</c:v>
                </c:pt>
                <c:pt idx="6457">
                  <c:v>43389.624999999993</c:v>
                </c:pt>
                <c:pt idx="6458">
                  <c:v>43389.5</c:v>
                </c:pt>
                <c:pt idx="6459">
                  <c:v>43389.375</c:v>
                </c:pt>
                <c:pt idx="6460">
                  <c:v>43389.25</c:v>
                </c:pt>
                <c:pt idx="6461">
                  <c:v>43389.124999999993</c:v>
                </c:pt>
                <c:pt idx="6462">
                  <c:v>43389</c:v>
                </c:pt>
                <c:pt idx="6463">
                  <c:v>43388.875</c:v>
                </c:pt>
                <c:pt idx="6464">
                  <c:v>43388.75</c:v>
                </c:pt>
                <c:pt idx="6465">
                  <c:v>43388.624999999993</c:v>
                </c:pt>
                <c:pt idx="6466">
                  <c:v>43388.5</c:v>
                </c:pt>
                <c:pt idx="6467">
                  <c:v>43388.375</c:v>
                </c:pt>
                <c:pt idx="6468">
                  <c:v>43388.25</c:v>
                </c:pt>
                <c:pt idx="6469">
                  <c:v>43388.124999999993</c:v>
                </c:pt>
                <c:pt idx="6470">
                  <c:v>43388</c:v>
                </c:pt>
                <c:pt idx="6471">
                  <c:v>43387.875</c:v>
                </c:pt>
                <c:pt idx="6472">
                  <c:v>43387.75</c:v>
                </c:pt>
                <c:pt idx="6473">
                  <c:v>43387.624999999993</c:v>
                </c:pt>
                <c:pt idx="6474">
                  <c:v>43387.5</c:v>
                </c:pt>
                <c:pt idx="6475">
                  <c:v>43387.375</c:v>
                </c:pt>
                <c:pt idx="6476">
                  <c:v>43387.25</c:v>
                </c:pt>
                <c:pt idx="6477">
                  <c:v>43387.124999999993</c:v>
                </c:pt>
                <c:pt idx="6478">
                  <c:v>43387</c:v>
                </c:pt>
                <c:pt idx="6479">
                  <c:v>43386.875</c:v>
                </c:pt>
                <c:pt idx="6480">
                  <c:v>43386.75</c:v>
                </c:pt>
                <c:pt idx="6481">
                  <c:v>43386.624999999993</c:v>
                </c:pt>
                <c:pt idx="6482">
                  <c:v>43386.5</c:v>
                </c:pt>
                <c:pt idx="6483">
                  <c:v>43386.375</c:v>
                </c:pt>
                <c:pt idx="6484">
                  <c:v>43386.25</c:v>
                </c:pt>
                <c:pt idx="6485">
                  <c:v>43386.124999999993</c:v>
                </c:pt>
                <c:pt idx="6486">
                  <c:v>43386</c:v>
                </c:pt>
                <c:pt idx="6487">
                  <c:v>43385.875</c:v>
                </c:pt>
                <c:pt idx="6488">
                  <c:v>43385.75</c:v>
                </c:pt>
                <c:pt idx="6489">
                  <c:v>43385.624999999993</c:v>
                </c:pt>
                <c:pt idx="6490">
                  <c:v>43385.5</c:v>
                </c:pt>
                <c:pt idx="6491">
                  <c:v>43385.375</c:v>
                </c:pt>
                <c:pt idx="6492">
                  <c:v>43385.25</c:v>
                </c:pt>
                <c:pt idx="6493">
                  <c:v>43385.124999999993</c:v>
                </c:pt>
                <c:pt idx="6494">
                  <c:v>43385</c:v>
                </c:pt>
                <c:pt idx="6495">
                  <c:v>43384.875</c:v>
                </c:pt>
                <c:pt idx="6496">
                  <c:v>43384.75</c:v>
                </c:pt>
                <c:pt idx="6497">
                  <c:v>43384.624999999993</c:v>
                </c:pt>
                <c:pt idx="6498">
                  <c:v>43384.5</c:v>
                </c:pt>
                <c:pt idx="6499">
                  <c:v>43384.375</c:v>
                </c:pt>
                <c:pt idx="6500">
                  <c:v>43384.25</c:v>
                </c:pt>
                <c:pt idx="6501">
                  <c:v>43384.124999999993</c:v>
                </c:pt>
                <c:pt idx="6502">
                  <c:v>43384</c:v>
                </c:pt>
                <c:pt idx="6503">
                  <c:v>43383.875</c:v>
                </c:pt>
                <c:pt idx="6504">
                  <c:v>43383.75</c:v>
                </c:pt>
                <c:pt idx="6505">
                  <c:v>43383.624999999993</c:v>
                </c:pt>
                <c:pt idx="6506">
                  <c:v>43383.5</c:v>
                </c:pt>
                <c:pt idx="6507">
                  <c:v>43383.375</c:v>
                </c:pt>
                <c:pt idx="6508">
                  <c:v>43383.25</c:v>
                </c:pt>
                <c:pt idx="6509">
                  <c:v>43383.124999999993</c:v>
                </c:pt>
                <c:pt idx="6510">
                  <c:v>43383</c:v>
                </c:pt>
                <c:pt idx="6511">
                  <c:v>43382.875</c:v>
                </c:pt>
                <c:pt idx="6512">
                  <c:v>43382.75</c:v>
                </c:pt>
                <c:pt idx="6513">
                  <c:v>43382.624999999993</c:v>
                </c:pt>
                <c:pt idx="6514">
                  <c:v>43382.5</c:v>
                </c:pt>
                <c:pt idx="6515">
                  <c:v>43382.375</c:v>
                </c:pt>
                <c:pt idx="6516">
                  <c:v>43382.25</c:v>
                </c:pt>
                <c:pt idx="6517">
                  <c:v>43382.124999999993</c:v>
                </c:pt>
                <c:pt idx="6518">
                  <c:v>43382</c:v>
                </c:pt>
                <c:pt idx="6519">
                  <c:v>43381.875</c:v>
                </c:pt>
                <c:pt idx="6520">
                  <c:v>43381.75</c:v>
                </c:pt>
                <c:pt idx="6521">
                  <c:v>43381.624999999993</c:v>
                </c:pt>
                <c:pt idx="6522">
                  <c:v>43381.5</c:v>
                </c:pt>
                <c:pt idx="6523">
                  <c:v>43381.375</c:v>
                </c:pt>
                <c:pt idx="6524">
                  <c:v>43381.25</c:v>
                </c:pt>
                <c:pt idx="6525">
                  <c:v>43381.124999999993</c:v>
                </c:pt>
                <c:pt idx="6526">
                  <c:v>43381</c:v>
                </c:pt>
                <c:pt idx="6527">
                  <c:v>43380.875</c:v>
                </c:pt>
                <c:pt idx="6528">
                  <c:v>43380.75</c:v>
                </c:pt>
                <c:pt idx="6529">
                  <c:v>43380.624999999993</c:v>
                </c:pt>
                <c:pt idx="6530">
                  <c:v>43380.5</c:v>
                </c:pt>
                <c:pt idx="6531">
                  <c:v>43380.375</c:v>
                </c:pt>
                <c:pt idx="6532">
                  <c:v>43380.25</c:v>
                </c:pt>
                <c:pt idx="6533">
                  <c:v>43380.124999999993</c:v>
                </c:pt>
                <c:pt idx="6534">
                  <c:v>43380</c:v>
                </c:pt>
                <c:pt idx="6535">
                  <c:v>43379.875</c:v>
                </c:pt>
                <c:pt idx="6536">
                  <c:v>43379.75</c:v>
                </c:pt>
                <c:pt idx="6537">
                  <c:v>43379.624999999993</c:v>
                </c:pt>
                <c:pt idx="6538">
                  <c:v>43379.5</c:v>
                </c:pt>
                <c:pt idx="6539">
                  <c:v>43379.375</c:v>
                </c:pt>
                <c:pt idx="6540">
                  <c:v>43379.25</c:v>
                </c:pt>
                <c:pt idx="6541">
                  <c:v>43379.124999999993</c:v>
                </c:pt>
                <c:pt idx="6542">
                  <c:v>43379</c:v>
                </c:pt>
                <c:pt idx="6543">
                  <c:v>43378.875</c:v>
                </c:pt>
                <c:pt idx="6544">
                  <c:v>43378.75</c:v>
                </c:pt>
                <c:pt idx="6545">
                  <c:v>43378.624999999993</c:v>
                </c:pt>
                <c:pt idx="6546">
                  <c:v>43378.5</c:v>
                </c:pt>
                <c:pt idx="6547">
                  <c:v>43378.375</c:v>
                </c:pt>
                <c:pt idx="6548">
                  <c:v>43378.25</c:v>
                </c:pt>
                <c:pt idx="6549">
                  <c:v>43378.124999999993</c:v>
                </c:pt>
                <c:pt idx="6550">
                  <c:v>43378</c:v>
                </c:pt>
                <c:pt idx="6551">
                  <c:v>43377.875</c:v>
                </c:pt>
                <c:pt idx="6552">
                  <c:v>43377.75</c:v>
                </c:pt>
                <c:pt idx="6553">
                  <c:v>43377.624999999993</c:v>
                </c:pt>
                <c:pt idx="6554">
                  <c:v>43377.5</c:v>
                </c:pt>
                <c:pt idx="6555">
                  <c:v>43377.375</c:v>
                </c:pt>
                <c:pt idx="6556">
                  <c:v>43377.25</c:v>
                </c:pt>
                <c:pt idx="6557">
                  <c:v>43377.124999999993</c:v>
                </c:pt>
                <c:pt idx="6558">
                  <c:v>43377</c:v>
                </c:pt>
                <c:pt idx="6559">
                  <c:v>43376.875</c:v>
                </c:pt>
                <c:pt idx="6560">
                  <c:v>43376.75</c:v>
                </c:pt>
                <c:pt idx="6561">
                  <c:v>43376.624999999993</c:v>
                </c:pt>
                <c:pt idx="6562">
                  <c:v>43376.5</c:v>
                </c:pt>
                <c:pt idx="6563">
                  <c:v>43376.375</c:v>
                </c:pt>
                <c:pt idx="6564">
                  <c:v>43376.25</c:v>
                </c:pt>
                <c:pt idx="6565">
                  <c:v>43376.124999999993</c:v>
                </c:pt>
                <c:pt idx="6566">
                  <c:v>43376</c:v>
                </c:pt>
                <c:pt idx="6567">
                  <c:v>43375.875</c:v>
                </c:pt>
                <c:pt idx="6568">
                  <c:v>43375.75</c:v>
                </c:pt>
                <c:pt idx="6569">
                  <c:v>43375.624999999993</c:v>
                </c:pt>
                <c:pt idx="6570">
                  <c:v>43375.5</c:v>
                </c:pt>
                <c:pt idx="6571">
                  <c:v>43375.375</c:v>
                </c:pt>
                <c:pt idx="6572">
                  <c:v>43375.25</c:v>
                </c:pt>
                <c:pt idx="6573">
                  <c:v>43375.124999999993</c:v>
                </c:pt>
                <c:pt idx="6574">
                  <c:v>43375</c:v>
                </c:pt>
                <c:pt idx="6575">
                  <c:v>43374.875</c:v>
                </c:pt>
                <c:pt idx="6576">
                  <c:v>43374.75</c:v>
                </c:pt>
                <c:pt idx="6577">
                  <c:v>43374.624999999993</c:v>
                </c:pt>
                <c:pt idx="6578">
                  <c:v>43374.5</c:v>
                </c:pt>
                <c:pt idx="6579">
                  <c:v>43374.375</c:v>
                </c:pt>
                <c:pt idx="6580">
                  <c:v>43374.25</c:v>
                </c:pt>
                <c:pt idx="6581">
                  <c:v>43374.124999999993</c:v>
                </c:pt>
                <c:pt idx="6582">
                  <c:v>43374</c:v>
                </c:pt>
                <c:pt idx="6583">
                  <c:v>43373.875</c:v>
                </c:pt>
                <c:pt idx="6584">
                  <c:v>43373.75</c:v>
                </c:pt>
                <c:pt idx="6585">
                  <c:v>43373.624999999993</c:v>
                </c:pt>
                <c:pt idx="6586">
                  <c:v>43373.5</c:v>
                </c:pt>
                <c:pt idx="6587">
                  <c:v>43373.375</c:v>
                </c:pt>
                <c:pt idx="6588">
                  <c:v>43373.25</c:v>
                </c:pt>
                <c:pt idx="6589">
                  <c:v>43373.124999999993</c:v>
                </c:pt>
                <c:pt idx="6590">
                  <c:v>43373</c:v>
                </c:pt>
                <c:pt idx="6591">
                  <c:v>43372.875</c:v>
                </c:pt>
                <c:pt idx="6592">
                  <c:v>43372.75</c:v>
                </c:pt>
                <c:pt idx="6593">
                  <c:v>43372.624999999993</c:v>
                </c:pt>
                <c:pt idx="6594">
                  <c:v>43372.5</c:v>
                </c:pt>
                <c:pt idx="6595">
                  <c:v>43372.375</c:v>
                </c:pt>
                <c:pt idx="6596">
                  <c:v>43372.25</c:v>
                </c:pt>
                <c:pt idx="6597">
                  <c:v>43372.124999999993</c:v>
                </c:pt>
                <c:pt idx="6598">
                  <c:v>43372</c:v>
                </c:pt>
                <c:pt idx="6599">
                  <c:v>43371.875</c:v>
                </c:pt>
                <c:pt idx="6600">
                  <c:v>43371.75</c:v>
                </c:pt>
                <c:pt idx="6601">
                  <c:v>43371.624999999993</c:v>
                </c:pt>
                <c:pt idx="6602">
                  <c:v>43371.5</c:v>
                </c:pt>
                <c:pt idx="6603">
                  <c:v>43371.375</c:v>
                </c:pt>
                <c:pt idx="6604">
                  <c:v>43371.25</c:v>
                </c:pt>
                <c:pt idx="6605">
                  <c:v>43371.124999999993</c:v>
                </c:pt>
                <c:pt idx="6606">
                  <c:v>43371</c:v>
                </c:pt>
                <c:pt idx="6607">
                  <c:v>43370.875</c:v>
                </c:pt>
                <c:pt idx="6608">
                  <c:v>43370.75</c:v>
                </c:pt>
                <c:pt idx="6609">
                  <c:v>43370.624999999993</c:v>
                </c:pt>
                <c:pt idx="6610">
                  <c:v>43370.5</c:v>
                </c:pt>
                <c:pt idx="6611">
                  <c:v>43370.375</c:v>
                </c:pt>
                <c:pt idx="6612">
                  <c:v>43370.25</c:v>
                </c:pt>
                <c:pt idx="6613">
                  <c:v>43370.124999999993</c:v>
                </c:pt>
                <c:pt idx="6614">
                  <c:v>43370</c:v>
                </c:pt>
                <c:pt idx="6615">
                  <c:v>43369.875</c:v>
                </c:pt>
                <c:pt idx="6616">
                  <c:v>43369.75</c:v>
                </c:pt>
                <c:pt idx="6617">
                  <c:v>43369.624999999993</c:v>
                </c:pt>
                <c:pt idx="6618">
                  <c:v>43369.5</c:v>
                </c:pt>
                <c:pt idx="6619">
                  <c:v>43369.375</c:v>
                </c:pt>
                <c:pt idx="6620">
                  <c:v>43369.25</c:v>
                </c:pt>
                <c:pt idx="6621">
                  <c:v>43369.124999999993</c:v>
                </c:pt>
                <c:pt idx="6622">
                  <c:v>43369</c:v>
                </c:pt>
                <c:pt idx="6623">
                  <c:v>43368.875</c:v>
                </c:pt>
                <c:pt idx="6624">
                  <c:v>43368.75</c:v>
                </c:pt>
                <c:pt idx="6625">
                  <c:v>43368.624999999993</c:v>
                </c:pt>
                <c:pt idx="6626">
                  <c:v>43368.5</c:v>
                </c:pt>
                <c:pt idx="6627">
                  <c:v>43368.375</c:v>
                </c:pt>
                <c:pt idx="6628">
                  <c:v>43368.25</c:v>
                </c:pt>
                <c:pt idx="6629">
                  <c:v>43368.124999999993</c:v>
                </c:pt>
                <c:pt idx="6630">
                  <c:v>43368</c:v>
                </c:pt>
                <c:pt idx="6631">
                  <c:v>43367.875</c:v>
                </c:pt>
                <c:pt idx="6632">
                  <c:v>43367.75</c:v>
                </c:pt>
                <c:pt idx="6633">
                  <c:v>43367.624999999993</c:v>
                </c:pt>
                <c:pt idx="6634">
                  <c:v>43367.5</c:v>
                </c:pt>
                <c:pt idx="6635">
                  <c:v>43367.375</c:v>
                </c:pt>
                <c:pt idx="6636">
                  <c:v>43367.25</c:v>
                </c:pt>
                <c:pt idx="6637">
                  <c:v>43367.124999999993</c:v>
                </c:pt>
                <c:pt idx="6638">
                  <c:v>43367</c:v>
                </c:pt>
                <c:pt idx="6639">
                  <c:v>43366.875</c:v>
                </c:pt>
                <c:pt idx="6640">
                  <c:v>43366.75</c:v>
                </c:pt>
                <c:pt idx="6641">
                  <c:v>43366.624999999993</c:v>
                </c:pt>
                <c:pt idx="6642">
                  <c:v>43366.5</c:v>
                </c:pt>
                <c:pt idx="6643">
                  <c:v>43366.375</c:v>
                </c:pt>
                <c:pt idx="6644">
                  <c:v>43366.25</c:v>
                </c:pt>
                <c:pt idx="6645">
                  <c:v>43366.124999999993</c:v>
                </c:pt>
                <c:pt idx="6646">
                  <c:v>43366</c:v>
                </c:pt>
                <c:pt idx="6647">
                  <c:v>43365.875</c:v>
                </c:pt>
                <c:pt idx="6648">
                  <c:v>43365.75</c:v>
                </c:pt>
                <c:pt idx="6649">
                  <c:v>43365.624999999993</c:v>
                </c:pt>
                <c:pt idx="6650">
                  <c:v>43365.5</c:v>
                </c:pt>
                <c:pt idx="6651">
                  <c:v>43365.375</c:v>
                </c:pt>
                <c:pt idx="6652">
                  <c:v>43365.25</c:v>
                </c:pt>
                <c:pt idx="6653">
                  <c:v>43365.124999999993</c:v>
                </c:pt>
                <c:pt idx="6654">
                  <c:v>43365</c:v>
                </c:pt>
                <c:pt idx="6655">
                  <c:v>43364.875</c:v>
                </c:pt>
                <c:pt idx="6656">
                  <c:v>43364.75</c:v>
                </c:pt>
                <c:pt idx="6657">
                  <c:v>43364.624999999993</c:v>
                </c:pt>
                <c:pt idx="6658">
                  <c:v>43364.5</c:v>
                </c:pt>
                <c:pt idx="6659">
                  <c:v>43364.375</c:v>
                </c:pt>
                <c:pt idx="6660">
                  <c:v>43364.25</c:v>
                </c:pt>
                <c:pt idx="6661">
                  <c:v>43364.124999999993</c:v>
                </c:pt>
                <c:pt idx="6662">
                  <c:v>43364</c:v>
                </c:pt>
                <c:pt idx="6663">
                  <c:v>43363.875</c:v>
                </c:pt>
                <c:pt idx="6664">
                  <c:v>43363.75</c:v>
                </c:pt>
                <c:pt idx="6665">
                  <c:v>43363.624999999993</c:v>
                </c:pt>
                <c:pt idx="6666">
                  <c:v>43363.5</c:v>
                </c:pt>
                <c:pt idx="6667">
                  <c:v>43363.375</c:v>
                </c:pt>
                <c:pt idx="6668">
                  <c:v>43363.25</c:v>
                </c:pt>
                <c:pt idx="6669">
                  <c:v>43363.124999999993</c:v>
                </c:pt>
                <c:pt idx="6670">
                  <c:v>43363</c:v>
                </c:pt>
                <c:pt idx="6671">
                  <c:v>43362.875</c:v>
                </c:pt>
                <c:pt idx="6672">
                  <c:v>43362.75</c:v>
                </c:pt>
                <c:pt idx="6673">
                  <c:v>43362.624999999993</c:v>
                </c:pt>
                <c:pt idx="6674">
                  <c:v>43362.5</c:v>
                </c:pt>
                <c:pt idx="6675">
                  <c:v>43362.375</c:v>
                </c:pt>
                <c:pt idx="6676">
                  <c:v>43362.25</c:v>
                </c:pt>
                <c:pt idx="6677">
                  <c:v>43362.124999999993</c:v>
                </c:pt>
                <c:pt idx="6678">
                  <c:v>43362</c:v>
                </c:pt>
                <c:pt idx="6679">
                  <c:v>43361.875</c:v>
                </c:pt>
                <c:pt idx="6680">
                  <c:v>43361.75</c:v>
                </c:pt>
                <c:pt idx="6681">
                  <c:v>43361.624999999993</c:v>
                </c:pt>
                <c:pt idx="6682">
                  <c:v>43361.5</c:v>
                </c:pt>
                <c:pt idx="6683">
                  <c:v>43361.375</c:v>
                </c:pt>
                <c:pt idx="6684">
                  <c:v>43361.25</c:v>
                </c:pt>
                <c:pt idx="6685">
                  <c:v>43361.124999999993</c:v>
                </c:pt>
                <c:pt idx="6686">
                  <c:v>43361</c:v>
                </c:pt>
                <c:pt idx="6687">
                  <c:v>43360.875</c:v>
                </c:pt>
                <c:pt idx="6688">
                  <c:v>43360.75</c:v>
                </c:pt>
                <c:pt idx="6689">
                  <c:v>43360.624999999993</c:v>
                </c:pt>
                <c:pt idx="6690">
                  <c:v>43360.5</c:v>
                </c:pt>
                <c:pt idx="6691">
                  <c:v>43360.375</c:v>
                </c:pt>
                <c:pt idx="6692">
                  <c:v>43360.25</c:v>
                </c:pt>
                <c:pt idx="6693">
                  <c:v>43360.124999999993</c:v>
                </c:pt>
                <c:pt idx="6694">
                  <c:v>43360</c:v>
                </c:pt>
                <c:pt idx="6695">
                  <c:v>43359.875</c:v>
                </c:pt>
                <c:pt idx="6696">
                  <c:v>43359.75</c:v>
                </c:pt>
                <c:pt idx="6697">
                  <c:v>43359.624999999993</c:v>
                </c:pt>
                <c:pt idx="6698">
                  <c:v>43359.5</c:v>
                </c:pt>
                <c:pt idx="6699">
                  <c:v>43359.375</c:v>
                </c:pt>
                <c:pt idx="6700">
                  <c:v>43359.25</c:v>
                </c:pt>
                <c:pt idx="6701">
                  <c:v>43359.124999999993</c:v>
                </c:pt>
                <c:pt idx="6702">
                  <c:v>43359</c:v>
                </c:pt>
                <c:pt idx="6703">
                  <c:v>43358.875</c:v>
                </c:pt>
                <c:pt idx="6704">
                  <c:v>43358.75</c:v>
                </c:pt>
                <c:pt idx="6705">
                  <c:v>43358.624999999993</c:v>
                </c:pt>
                <c:pt idx="6706">
                  <c:v>43358.5</c:v>
                </c:pt>
                <c:pt idx="6707">
                  <c:v>43358.375</c:v>
                </c:pt>
                <c:pt idx="6708">
                  <c:v>43358.25</c:v>
                </c:pt>
                <c:pt idx="6709">
                  <c:v>43358.124999999993</c:v>
                </c:pt>
                <c:pt idx="6710">
                  <c:v>43358</c:v>
                </c:pt>
                <c:pt idx="6711">
                  <c:v>43357.875</c:v>
                </c:pt>
                <c:pt idx="6712">
                  <c:v>43357.75</c:v>
                </c:pt>
                <c:pt idx="6713">
                  <c:v>43357.624999999993</c:v>
                </c:pt>
                <c:pt idx="6714">
                  <c:v>43357.5</c:v>
                </c:pt>
                <c:pt idx="6715">
                  <c:v>43357.375</c:v>
                </c:pt>
                <c:pt idx="6716">
                  <c:v>43357.25</c:v>
                </c:pt>
                <c:pt idx="6717">
                  <c:v>43357.124999999993</c:v>
                </c:pt>
                <c:pt idx="6718">
                  <c:v>43357</c:v>
                </c:pt>
                <c:pt idx="6719">
                  <c:v>43356.875</c:v>
                </c:pt>
                <c:pt idx="6720">
                  <c:v>43356.75</c:v>
                </c:pt>
                <c:pt idx="6721">
                  <c:v>43356.624999999993</c:v>
                </c:pt>
                <c:pt idx="6722">
                  <c:v>43356.5</c:v>
                </c:pt>
                <c:pt idx="6723">
                  <c:v>43356.375</c:v>
                </c:pt>
                <c:pt idx="6724">
                  <c:v>43356.25</c:v>
                </c:pt>
                <c:pt idx="6725">
                  <c:v>43356.124999999993</c:v>
                </c:pt>
                <c:pt idx="6726">
                  <c:v>43356</c:v>
                </c:pt>
                <c:pt idx="6727">
                  <c:v>43355.875</c:v>
                </c:pt>
                <c:pt idx="6728">
                  <c:v>43355.75</c:v>
                </c:pt>
                <c:pt idx="6729">
                  <c:v>43355.624999999993</c:v>
                </c:pt>
                <c:pt idx="6730">
                  <c:v>43355.5</c:v>
                </c:pt>
                <c:pt idx="6731">
                  <c:v>43355.375</c:v>
                </c:pt>
                <c:pt idx="6732">
                  <c:v>43355.25</c:v>
                </c:pt>
                <c:pt idx="6733">
                  <c:v>43355.124999999993</c:v>
                </c:pt>
                <c:pt idx="6734">
                  <c:v>43355</c:v>
                </c:pt>
                <c:pt idx="6735">
                  <c:v>43354.875</c:v>
                </c:pt>
                <c:pt idx="6736">
                  <c:v>43354.75</c:v>
                </c:pt>
                <c:pt idx="6737">
                  <c:v>43354.624999999993</c:v>
                </c:pt>
                <c:pt idx="6738">
                  <c:v>43354.5</c:v>
                </c:pt>
                <c:pt idx="6739">
                  <c:v>43354.375</c:v>
                </c:pt>
                <c:pt idx="6740">
                  <c:v>43354.25</c:v>
                </c:pt>
                <c:pt idx="6741">
                  <c:v>43354.124999999993</c:v>
                </c:pt>
                <c:pt idx="6742">
                  <c:v>43354</c:v>
                </c:pt>
                <c:pt idx="6743">
                  <c:v>43353.875</c:v>
                </c:pt>
                <c:pt idx="6744">
                  <c:v>43353.75</c:v>
                </c:pt>
                <c:pt idx="6745">
                  <c:v>43353.624999999993</c:v>
                </c:pt>
                <c:pt idx="6746">
                  <c:v>43353.5</c:v>
                </c:pt>
                <c:pt idx="6747">
                  <c:v>43353.375</c:v>
                </c:pt>
                <c:pt idx="6748">
                  <c:v>43353.25</c:v>
                </c:pt>
                <c:pt idx="6749">
                  <c:v>43353.124999999993</c:v>
                </c:pt>
                <c:pt idx="6750">
                  <c:v>43353</c:v>
                </c:pt>
                <c:pt idx="6751">
                  <c:v>43352.875</c:v>
                </c:pt>
                <c:pt idx="6752">
                  <c:v>43352.75</c:v>
                </c:pt>
                <c:pt idx="6753">
                  <c:v>43352.624999999993</c:v>
                </c:pt>
                <c:pt idx="6754">
                  <c:v>43352.5</c:v>
                </c:pt>
                <c:pt idx="6755">
                  <c:v>43352.375</c:v>
                </c:pt>
                <c:pt idx="6756">
                  <c:v>43352.25</c:v>
                </c:pt>
                <c:pt idx="6757">
                  <c:v>43352.124999999993</c:v>
                </c:pt>
                <c:pt idx="6758">
                  <c:v>43352</c:v>
                </c:pt>
                <c:pt idx="6759">
                  <c:v>43351.875</c:v>
                </c:pt>
                <c:pt idx="6760">
                  <c:v>43351.75</c:v>
                </c:pt>
                <c:pt idx="6761">
                  <c:v>43351.624999999993</c:v>
                </c:pt>
                <c:pt idx="6762">
                  <c:v>43351.5</c:v>
                </c:pt>
                <c:pt idx="6763">
                  <c:v>43351.375</c:v>
                </c:pt>
                <c:pt idx="6764">
                  <c:v>43351.25</c:v>
                </c:pt>
                <c:pt idx="6765">
                  <c:v>43351.124999999993</c:v>
                </c:pt>
                <c:pt idx="6766">
                  <c:v>43351</c:v>
                </c:pt>
                <c:pt idx="6767">
                  <c:v>43350.875</c:v>
                </c:pt>
                <c:pt idx="6768">
                  <c:v>43350.75</c:v>
                </c:pt>
                <c:pt idx="6769">
                  <c:v>43350.624999999993</c:v>
                </c:pt>
                <c:pt idx="6770">
                  <c:v>43350.5</c:v>
                </c:pt>
                <c:pt idx="6771">
                  <c:v>43350.375</c:v>
                </c:pt>
                <c:pt idx="6772">
                  <c:v>43350.25</c:v>
                </c:pt>
                <c:pt idx="6773">
                  <c:v>43350.124999999993</c:v>
                </c:pt>
                <c:pt idx="6774">
                  <c:v>43350</c:v>
                </c:pt>
                <c:pt idx="6775">
                  <c:v>43349.875</c:v>
                </c:pt>
                <c:pt idx="6776">
                  <c:v>43349.75</c:v>
                </c:pt>
                <c:pt idx="6777">
                  <c:v>43349.624999999993</c:v>
                </c:pt>
                <c:pt idx="6778">
                  <c:v>43349.5</c:v>
                </c:pt>
                <c:pt idx="6779">
                  <c:v>43349.375</c:v>
                </c:pt>
                <c:pt idx="6780">
                  <c:v>43349.25</c:v>
                </c:pt>
                <c:pt idx="6781">
                  <c:v>43349.124999999993</c:v>
                </c:pt>
                <c:pt idx="6782">
                  <c:v>43349</c:v>
                </c:pt>
                <c:pt idx="6783">
                  <c:v>43348.875</c:v>
                </c:pt>
                <c:pt idx="6784">
                  <c:v>43348.75</c:v>
                </c:pt>
                <c:pt idx="6785">
                  <c:v>43348.624999999993</c:v>
                </c:pt>
                <c:pt idx="6786">
                  <c:v>43348.5</c:v>
                </c:pt>
                <c:pt idx="6787">
                  <c:v>43348.375</c:v>
                </c:pt>
                <c:pt idx="6788">
                  <c:v>43348.25</c:v>
                </c:pt>
                <c:pt idx="6789">
                  <c:v>43348.124999999993</c:v>
                </c:pt>
                <c:pt idx="6790">
                  <c:v>43348</c:v>
                </c:pt>
                <c:pt idx="6791">
                  <c:v>43347.875</c:v>
                </c:pt>
                <c:pt idx="6792">
                  <c:v>43347.75</c:v>
                </c:pt>
                <c:pt idx="6793">
                  <c:v>43347.624999999993</c:v>
                </c:pt>
                <c:pt idx="6794">
                  <c:v>43347.5</c:v>
                </c:pt>
                <c:pt idx="6795">
                  <c:v>43347.375</c:v>
                </c:pt>
                <c:pt idx="6796">
                  <c:v>43347.25</c:v>
                </c:pt>
                <c:pt idx="6797">
                  <c:v>43347.124999999993</c:v>
                </c:pt>
                <c:pt idx="6798">
                  <c:v>43347</c:v>
                </c:pt>
                <c:pt idx="6799">
                  <c:v>43346.875</c:v>
                </c:pt>
                <c:pt idx="6800">
                  <c:v>43346.75</c:v>
                </c:pt>
                <c:pt idx="6801">
                  <c:v>43346.624999999993</c:v>
                </c:pt>
                <c:pt idx="6802">
                  <c:v>43346.5</c:v>
                </c:pt>
                <c:pt idx="6803">
                  <c:v>43346.375</c:v>
                </c:pt>
                <c:pt idx="6804">
                  <c:v>43346.25</c:v>
                </c:pt>
                <c:pt idx="6805">
                  <c:v>43346.124999999993</c:v>
                </c:pt>
                <c:pt idx="6806">
                  <c:v>43346</c:v>
                </c:pt>
                <c:pt idx="6807">
                  <c:v>43345.875</c:v>
                </c:pt>
                <c:pt idx="6808">
                  <c:v>43345.75</c:v>
                </c:pt>
                <c:pt idx="6809">
                  <c:v>43345.624999999993</c:v>
                </c:pt>
                <c:pt idx="6810">
                  <c:v>43345.5</c:v>
                </c:pt>
                <c:pt idx="6811">
                  <c:v>43345.375</c:v>
                </c:pt>
                <c:pt idx="6812">
                  <c:v>43345.25</c:v>
                </c:pt>
                <c:pt idx="6813">
                  <c:v>43345.124999999993</c:v>
                </c:pt>
                <c:pt idx="6814">
                  <c:v>43345</c:v>
                </c:pt>
                <c:pt idx="6815">
                  <c:v>43344.875</c:v>
                </c:pt>
                <c:pt idx="6816">
                  <c:v>43344.75</c:v>
                </c:pt>
                <c:pt idx="6817">
                  <c:v>43344.624999999993</c:v>
                </c:pt>
                <c:pt idx="6818">
                  <c:v>43344.5</c:v>
                </c:pt>
                <c:pt idx="6819">
                  <c:v>43344.375</c:v>
                </c:pt>
                <c:pt idx="6820">
                  <c:v>43344.25</c:v>
                </c:pt>
                <c:pt idx="6821">
                  <c:v>43344.124999999993</c:v>
                </c:pt>
                <c:pt idx="6822">
                  <c:v>43344</c:v>
                </c:pt>
                <c:pt idx="6823">
                  <c:v>43343.875</c:v>
                </c:pt>
                <c:pt idx="6824">
                  <c:v>43343.75</c:v>
                </c:pt>
                <c:pt idx="6825">
                  <c:v>43343.624999999993</c:v>
                </c:pt>
                <c:pt idx="6826">
                  <c:v>43343.5</c:v>
                </c:pt>
                <c:pt idx="6827">
                  <c:v>43343.375</c:v>
                </c:pt>
                <c:pt idx="6828">
                  <c:v>43343.25</c:v>
                </c:pt>
                <c:pt idx="6829">
                  <c:v>43343.124999999993</c:v>
                </c:pt>
                <c:pt idx="6830">
                  <c:v>43343</c:v>
                </c:pt>
                <c:pt idx="6831">
                  <c:v>43342.875</c:v>
                </c:pt>
                <c:pt idx="6832">
                  <c:v>43342.75</c:v>
                </c:pt>
                <c:pt idx="6833">
                  <c:v>43342.624999999993</c:v>
                </c:pt>
                <c:pt idx="6834">
                  <c:v>43342.5</c:v>
                </c:pt>
                <c:pt idx="6835">
                  <c:v>43342.375</c:v>
                </c:pt>
                <c:pt idx="6836">
                  <c:v>43342.25</c:v>
                </c:pt>
                <c:pt idx="6837">
                  <c:v>43342.124999999993</c:v>
                </c:pt>
                <c:pt idx="6838">
                  <c:v>43342</c:v>
                </c:pt>
                <c:pt idx="6839">
                  <c:v>43341.875</c:v>
                </c:pt>
                <c:pt idx="6840">
                  <c:v>43341.75</c:v>
                </c:pt>
                <c:pt idx="6841">
                  <c:v>43341.624999999993</c:v>
                </c:pt>
                <c:pt idx="6842">
                  <c:v>43341.5</c:v>
                </c:pt>
                <c:pt idx="6843">
                  <c:v>43341.375</c:v>
                </c:pt>
                <c:pt idx="6844">
                  <c:v>43341.25</c:v>
                </c:pt>
                <c:pt idx="6845">
                  <c:v>43341.124999999993</c:v>
                </c:pt>
                <c:pt idx="6846">
                  <c:v>43341</c:v>
                </c:pt>
                <c:pt idx="6847">
                  <c:v>43340.875</c:v>
                </c:pt>
                <c:pt idx="6848">
                  <c:v>43340.75</c:v>
                </c:pt>
                <c:pt idx="6849">
                  <c:v>43340.624999999993</c:v>
                </c:pt>
                <c:pt idx="6850">
                  <c:v>43340.5</c:v>
                </c:pt>
                <c:pt idx="6851">
                  <c:v>43340.375</c:v>
                </c:pt>
                <c:pt idx="6852">
                  <c:v>43340.25</c:v>
                </c:pt>
                <c:pt idx="6853">
                  <c:v>43340.124999999993</c:v>
                </c:pt>
                <c:pt idx="6854">
                  <c:v>43340</c:v>
                </c:pt>
                <c:pt idx="6855">
                  <c:v>43339.875</c:v>
                </c:pt>
                <c:pt idx="6856">
                  <c:v>43339.75</c:v>
                </c:pt>
                <c:pt idx="6857">
                  <c:v>43339.624999999993</c:v>
                </c:pt>
                <c:pt idx="6858">
                  <c:v>43339.5</c:v>
                </c:pt>
                <c:pt idx="6859">
                  <c:v>43339.375</c:v>
                </c:pt>
                <c:pt idx="6860">
                  <c:v>43339.25</c:v>
                </c:pt>
                <c:pt idx="6861">
                  <c:v>43339.124999999993</c:v>
                </c:pt>
                <c:pt idx="6862">
                  <c:v>43339</c:v>
                </c:pt>
                <c:pt idx="6863">
                  <c:v>43338.875</c:v>
                </c:pt>
                <c:pt idx="6864">
                  <c:v>43338.75</c:v>
                </c:pt>
                <c:pt idx="6865">
                  <c:v>43338.624999999993</c:v>
                </c:pt>
                <c:pt idx="6866">
                  <c:v>43338.5</c:v>
                </c:pt>
                <c:pt idx="6867">
                  <c:v>43338.375</c:v>
                </c:pt>
                <c:pt idx="6868">
                  <c:v>43338.25</c:v>
                </c:pt>
                <c:pt idx="6869">
                  <c:v>43338.124999999993</c:v>
                </c:pt>
                <c:pt idx="6870">
                  <c:v>43338</c:v>
                </c:pt>
                <c:pt idx="6871">
                  <c:v>43337.875</c:v>
                </c:pt>
                <c:pt idx="6872">
                  <c:v>43337.75</c:v>
                </c:pt>
                <c:pt idx="6873">
                  <c:v>43337.624999999993</c:v>
                </c:pt>
                <c:pt idx="6874">
                  <c:v>43337.5</c:v>
                </c:pt>
                <c:pt idx="6875">
                  <c:v>43337.375</c:v>
                </c:pt>
                <c:pt idx="6876">
                  <c:v>43337.25</c:v>
                </c:pt>
                <c:pt idx="6877">
                  <c:v>43337.124999999993</c:v>
                </c:pt>
                <c:pt idx="6878">
                  <c:v>43337</c:v>
                </c:pt>
                <c:pt idx="6879">
                  <c:v>43336.875</c:v>
                </c:pt>
                <c:pt idx="6880">
                  <c:v>43336.75</c:v>
                </c:pt>
                <c:pt idx="6881">
                  <c:v>43336.624999999993</c:v>
                </c:pt>
                <c:pt idx="6882">
                  <c:v>43336.5</c:v>
                </c:pt>
                <c:pt idx="6883">
                  <c:v>43336.375</c:v>
                </c:pt>
                <c:pt idx="6884">
                  <c:v>43336.25</c:v>
                </c:pt>
                <c:pt idx="6885">
                  <c:v>43336.124999999993</c:v>
                </c:pt>
                <c:pt idx="6886">
                  <c:v>43336</c:v>
                </c:pt>
                <c:pt idx="6887">
                  <c:v>43335.875</c:v>
                </c:pt>
                <c:pt idx="6888">
                  <c:v>43335.75</c:v>
                </c:pt>
                <c:pt idx="6889">
                  <c:v>43335.624999999993</c:v>
                </c:pt>
                <c:pt idx="6890">
                  <c:v>43335.5</c:v>
                </c:pt>
                <c:pt idx="6891">
                  <c:v>43335.375</c:v>
                </c:pt>
                <c:pt idx="6892">
                  <c:v>43335.25</c:v>
                </c:pt>
                <c:pt idx="6893">
                  <c:v>43335.124999999993</c:v>
                </c:pt>
                <c:pt idx="6894">
                  <c:v>43335</c:v>
                </c:pt>
                <c:pt idx="6895">
                  <c:v>43334.875</c:v>
                </c:pt>
                <c:pt idx="6896">
                  <c:v>43334.75</c:v>
                </c:pt>
                <c:pt idx="6897">
                  <c:v>43334.624999999993</c:v>
                </c:pt>
                <c:pt idx="6898">
                  <c:v>43334.5</c:v>
                </c:pt>
                <c:pt idx="6899">
                  <c:v>43334.375</c:v>
                </c:pt>
                <c:pt idx="6900">
                  <c:v>43334.25</c:v>
                </c:pt>
                <c:pt idx="6901">
                  <c:v>43334.124999999993</c:v>
                </c:pt>
                <c:pt idx="6902">
                  <c:v>43334</c:v>
                </c:pt>
                <c:pt idx="6903">
                  <c:v>43333.875</c:v>
                </c:pt>
                <c:pt idx="6904">
                  <c:v>43333.75</c:v>
                </c:pt>
                <c:pt idx="6905">
                  <c:v>43333.624999999993</c:v>
                </c:pt>
                <c:pt idx="6906">
                  <c:v>43333.5</c:v>
                </c:pt>
                <c:pt idx="6907">
                  <c:v>43333.375</c:v>
                </c:pt>
                <c:pt idx="6908">
                  <c:v>43333.25</c:v>
                </c:pt>
                <c:pt idx="6909">
                  <c:v>43333.124999999993</c:v>
                </c:pt>
                <c:pt idx="6910">
                  <c:v>43333</c:v>
                </c:pt>
                <c:pt idx="6911">
                  <c:v>43332.875</c:v>
                </c:pt>
                <c:pt idx="6912">
                  <c:v>43332.75</c:v>
                </c:pt>
                <c:pt idx="6913">
                  <c:v>43332.624999999993</c:v>
                </c:pt>
                <c:pt idx="6914">
                  <c:v>43332.5</c:v>
                </c:pt>
                <c:pt idx="6915">
                  <c:v>43332.375</c:v>
                </c:pt>
                <c:pt idx="6916">
                  <c:v>43332.25</c:v>
                </c:pt>
                <c:pt idx="6917">
                  <c:v>43332.124999999993</c:v>
                </c:pt>
                <c:pt idx="6918">
                  <c:v>43332</c:v>
                </c:pt>
                <c:pt idx="6919">
                  <c:v>43331.875</c:v>
                </c:pt>
                <c:pt idx="6920">
                  <c:v>43331.75</c:v>
                </c:pt>
                <c:pt idx="6921">
                  <c:v>43331.624999999993</c:v>
                </c:pt>
                <c:pt idx="6922">
                  <c:v>43331.5</c:v>
                </c:pt>
                <c:pt idx="6923">
                  <c:v>43331.375</c:v>
                </c:pt>
                <c:pt idx="6924">
                  <c:v>43331.25</c:v>
                </c:pt>
                <c:pt idx="6925">
                  <c:v>43331.124999999993</c:v>
                </c:pt>
                <c:pt idx="6926">
                  <c:v>43331</c:v>
                </c:pt>
                <c:pt idx="6927">
                  <c:v>43330.875</c:v>
                </c:pt>
                <c:pt idx="6928">
                  <c:v>43330.75</c:v>
                </c:pt>
                <c:pt idx="6929">
                  <c:v>43330.624999999993</c:v>
                </c:pt>
                <c:pt idx="6930">
                  <c:v>43330.5</c:v>
                </c:pt>
                <c:pt idx="6931">
                  <c:v>43330.375</c:v>
                </c:pt>
                <c:pt idx="6932">
                  <c:v>43330.25</c:v>
                </c:pt>
                <c:pt idx="6933">
                  <c:v>43330.124999999993</c:v>
                </c:pt>
                <c:pt idx="6934">
                  <c:v>43330</c:v>
                </c:pt>
                <c:pt idx="6935">
                  <c:v>43329.875</c:v>
                </c:pt>
                <c:pt idx="6936">
                  <c:v>43329.75</c:v>
                </c:pt>
                <c:pt idx="6937">
                  <c:v>43329.624999999993</c:v>
                </c:pt>
                <c:pt idx="6938">
                  <c:v>43329.5</c:v>
                </c:pt>
                <c:pt idx="6939">
                  <c:v>43329.375</c:v>
                </c:pt>
                <c:pt idx="6940">
                  <c:v>43329.25</c:v>
                </c:pt>
                <c:pt idx="6941">
                  <c:v>43329.124999999993</c:v>
                </c:pt>
                <c:pt idx="6942">
                  <c:v>43329</c:v>
                </c:pt>
                <c:pt idx="6943">
                  <c:v>43328.875</c:v>
                </c:pt>
                <c:pt idx="6944">
                  <c:v>43328.75</c:v>
                </c:pt>
                <c:pt idx="6945">
                  <c:v>43328.624999999993</c:v>
                </c:pt>
                <c:pt idx="6946">
                  <c:v>43328.5</c:v>
                </c:pt>
                <c:pt idx="6947">
                  <c:v>43328.375</c:v>
                </c:pt>
                <c:pt idx="6948">
                  <c:v>43328.25</c:v>
                </c:pt>
                <c:pt idx="6949">
                  <c:v>43328.124999999993</c:v>
                </c:pt>
                <c:pt idx="6950">
                  <c:v>43328</c:v>
                </c:pt>
                <c:pt idx="6951">
                  <c:v>43327.875</c:v>
                </c:pt>
                <c:pt idx="6952">
                  <c:v>43327.75</c:v>
                </c:pt>
                <c:pt idx="6953">
                  <c:v>43327.624999999993</c:v>
                </c:pt>
                <c:pt idx="6954">
                  <c:v>43327.5</c:v>
                </c:pt>
                <c:pt idx="6955">
                  <c:v>43327.375</c:v>
                </c:pt>
                <c:pt idx="6956">
                  <c:v>43327.25</c:v>
                </c:pt>
                <c:pt idx="6957">
                  <c:v>43327.124999999993</c:v>
                </c:pt>
                <c:pt idx="6958">
                  <c:v>43327</c:v>
                </c:pt>
                <c:pt idx="6959">
                  <c:v>43326.875</c:v>
                </c:pt>
                <c:pt idx="6960">
                  <c:v>43326.75</c:v>
                </c:pt>
                <c:pt idx="6961">
                  <c:v>43326.624999999993</c:v>
                </c:pt>
                <c:pt idx="6962">
                  <c:v>43326.5</c:v>
                </c:pt>
                <c:pt idx="6963">
                  <c:v>43326.375</c:v>
                </c:pt>
                <c:pt idx="6964">
                  <c:v>43326.25</c:v>
                </c:pt>
                <c:pt idx="6965">
                  <c:v>43326.124999999993</c:v>
                </c:pt>
                <c:pt idx="6966">
                  <c:v>43326</c:v>
                </c:pt>
                <c:pt idx="6967">
                  <c:v>43325.875</c:v>
                </c:pt>
                <c:pt idx="6968">
                  <c:v>43325.75</c:v>
                </c:pt>
                <c:pt idx="6969">
                  <c:v>43325.624999999993</c:v>
                </c:pt>
                <c:pt idx="6970">
                  <c:v>43325.5</c:v>
                </c:pt>
                <c:pt idx="6971">
                  <c:v>43325.375</c:v>
                </c:pt>
                <c:pt idx="6972">
                  <c:v>43325.25</c:v>
                </c:pt>
                <c:pt idx="6973">
                  <c:v>43325.124999999993</c:v>
                </c:pt>
                <c:pt idx="6974">
                  <c:v>43325</c:v>
                </c:pt>
                <c:pt idx="6975">
                  <c:v>43324.875</c:v>
                </c:pt>
                <c:pt idx="6976">
                  <c:v>43324.75</c:v>
                </c:pt>
                <c:pt idx="6977">
                  <c:v>43324.624999999993</c:v>
                </c:pt>
                <c:pt idx="6978">
                  <c:v>43324.5</c:v>
                </c:pt>
                <c:pt idx="6979">
                  <c:v>43324.375</c:v>
                </c:pt>
                <c:pt idx="6980">
                  <c:v>43324.25</c:v>
                </c:pt>
                <c:pt idx="6981">
                  <c:v>43324.124999999993</c:v>
                </c:pt>
                <c:pt idx="6982">
                  <c:v>43324</c:v>
                </c:pt>
                <c:pt idx="6983">
                  <c:v>43323.875</c:v>
                </c:pt>
                <c:pt idx="6984">
                  <c:v>43323.75</c:v>
                </c:pt>
                <c:pt idx="6985">
                  <c:v>43323.624999999993</c:v>
                </c:pt>
                <c:pt idx="6986">
                  <c:v>43323.5</c:v>
                </c:pt>
                <c:pt idx="6987">
                  <c:v>43323.375</c:v>
                </c:pt>
                <c:pt idx="6988">
                  <c:v>43323.25</c:v>
                </c:pt>
                <c:pt idx="6989">
                  <c:v>43323.124999999993</c:v>
                </c:pt>
                <c:pt idx="6990">
                  <c:v>43323</c:v>
                </c:pt>
                <c:pt idx="6991">
                  <c:v>43322.875</c:v>
                </c:pt>
                <c:pt idx="6992">
                  <c:v>43322.75</c:v>
                </c:pt>
                <c:pt idx="6993">
                  <c:v>43322.624999999993</c:v>
                </c:pt>
                <c:pt idx="6994">
                  <c:v>43322.5</c:v>
                </c:pt>
                <c:pt idx="6995">
                  <c:v>43322.375</c:v>
                </c:pt>
                <c:pt idx="6996">
                  <c:v>43322.25</c:v>
                </c:pt>
                <c:pt idx="6997">
                  <c:v>43322.124999999993</c:v>
                </c:pt>
                <c:pt idx="6998">
                  <c:v>43322</c:v>
                </c:pt>
                <c:pt idx="6999">
                  <c:v>43321.875</c:v>
                </c:pt>
                <c:pt idx="7000">
                  <c:v>43321.75</c:v>
                </c:pt>
                <c:pt idx="7001">
                  <c:v>43321.624999999993</c:v>
                </c:pt>
                <c:pt idx="7002">
                  <c:v>43321.5</c:v>
                </c:pt>
                <c:pt idx="7003">
                  <c:v>43321.375</c:v>
                </c:pt>
                <c:pt idx="7004">
                  <c:v>43321.25</c:v>
                </c:pt>
                <c:pt idx="7005">
                  <c:v>43321.124999999993</c:v>
                </c:pt>
                <c:pt idx="7006">
                  <c:v>43321</c:v>
                </c:pt>
                <c:pt idx="7007">
                  <c:v>43320.875</c:v>
                </c:pt>
                <c:pt idx="7008">
                  <c:v>43320.75</c:v>
                </c:pt>
                <c:pt idx="7009">
                  <c:v>43320.624999999993</c:v>
                </c:pt>
                <c:pt idx="7010">
                  <c:v>43320.5</c:v>
                </c:pt>
                <c:pt idx="7011">
                  <c:v>43320.375</c:v>
                </c:pt>
                <c:pt idx="7012">
                  <c:v>43320.25</c:v>
                </c:pt>
                <c:pt idx="7013">
                  <c:v>43320.124999999993</c:v>
                </c:pt>
                <c:pt idx="7014">
                  <c:v>43320</c:v>
                </c:pt>
                <c:pt idx="7015">
                  <c:v>43319.875</c:v>
                </c:pt>
                <c:pt idx="7016">
                  <c:v>43319.75</c:v>
                </c:pt>
                <c:pt idx="7017">
                  <c:v>43319.624999999993</c:v>
                </c:pt>
                <c:pt idx="7018">
                  <c:v>43319.5</c:v>
                </c:pt>
                <c:pt idx="7019">
                  <c:v>43319.375</c:v>
                </c:pt>
                <c:pt idx="7020">
                  <c:v>43319.25</c:v>
                </c:pt>
                <c:pt idx="7021">
                  <c:v>43319.124999999993</c:v>
                </c:pt>
                <c:pt idx="7022">
                  <c:v>43319</c:v>
                </c:pt>
                <c:pt idx="7023">
                  <c:v>43318.875</c:v>
                </c:pt>
                <c:pt idx="7024">
                  <c:v>43318.75</c:v>
                </c:pt>
                <c:pt idx="7025">
                  <c:v>43318.624999999993</c:v>
                </c:pt>
                <c:pt idx="7026">
                  <c:v>43318.5</c:v>
                </c:pt>
                <c:pt idx="7027">
                  <c:v>43318.375</c:v>
                </c:pt>
                <c:pt idx="7028">
                  <c:v>43318.25</c:v>
                </c:pt>
                <c:pt idx="7029">
                  <c:v>43318.124999999993</c:v>
                </c:pt>
                <c:pt idx="7030">
                  <c:v>43318</c:v>
                </c:pt>
                <c:pt idx="7031">
                  <c:v>43317.875</c:v>
                </c:pt>
                <c:pt idx="7032">
                  <c:v>43317.75</c:v>
                </c:pt>
                <c:pt idx="7033">
                  <c:v>43317.624999999993</c:v>
                </c:pt>
                <c:pt idx="7034">
                  <c:v>43317.5</c:v>
                </c:pt>
                <c:pt idx="7035">
                  <c:v>43317.375</c:v>
                </c:pt>
                <c:pt idx="7036">
                  <c:v>43317.25</c:v>
                </c:pt>
                <c:pt idx="7037">
                  <c:v>43317.124999999993</c:v>
                </c:pt>
                <c:pt idx="7038">
                  <c:v>43317</c:v>
                </c:pt>
                <c:pt idx="7039">
                  <c:v>43316.875</c:v>
                </c:pt>
                <c:pt idx="7040">
                  <c:v>43316.75</c:v>
                </c:pt>
                <c:pt idx="7041">
                  <c:v>43316.624999999993</c:v>
                </c:pt>
                <c:pt idx="7042">
                  <c:v>43316.5</c:v>
                </c:pt>
                <c:pt idx="7043">
                  <c:v>43316.375</c:v>
                </c:pt>
                <c:pt idx="7044">
                  <c:v>43316.25</c:v>
                </c:pt>
                <c:pt idx="7045">
                  <c:v>43316.124999999993</c:v>
                </c:pt>
                <c:pt idx="7046">
                  <c:v>43316</c:v>
                </c:pt>
                <c:pt idx="7047">
                  <c:v>43315.875</c:v>
                </c:pt>
                <c:pt idx="7048">
                  <c:v>43315.75</c:v>
                </c:pt>
                <c:pt idx="7049">
                  <c:v>43315.624999999993</c:v>
                </c:pt>
                <c:pt idx="7050">
                  <c:v>43315.5</c:v>
                </c:pt>
                <c:pt idx="7051">
                  <c:v>43315.375</c:v>
                </c:pt>
                <c:pt idx="7052">
                  <c:v>43315.25</c:v>
                </c:pt>
                <c:pt idx="7053">
                  <c:v>43315.124999999993</c:v>
                </c:pt>
                <c:pt idx="7054">
                  <c:v>43315</c:v>
                </c:pt>
                <c:pt idx="7055">
                  <c:v>43314.875</c:v>
                </c:pt>
                <c:pt idx="7056">
                  <c:v>43314.75</c:v>
                </c:pt>
                <c:pt idx="7057">
                  <c:v>43314.624999999993</c:v>
                </c:pt>
                <c:pt idx="7058">
                  <c:v>43314.5</c:v>
                </c:pt>
                <c:pt idx="7059">
                  <c:v>43314.375</c:v>
                </c:pt>
                <c:pt idx="7060">
                  <c:v>43314.25</c:v>
                </c:pt>
                <c:pt idx="7061">
                  <c:v>43314.124999999993</c:v>
                </c:pt>
                <c:pt idx="7062">
                  <c:v>43314</c:v>
                </c:pt>
                <c:pt idx="7063">
                  <c:v>43313.875</c:v>
                </c:pt>
                <c:pt idx="7064">
                  <c:v>43313.75</c:v>
                </c:pt>
                <c:pt idx="7065">
                  <c:v>43313.624999999993</c:v>
                </c:pt>
                <c:pt idx="7066">
                  <c:v>43313.5</c:v>
                </c:pt>
                <c:pt idx="7067">
                  <c:v>43313.375</c:v>
                </c:pt>
                <c:pt idx="7068">
                  <c:v>43313.25</c:v>
                </c:pt>
                <c:pt idx="7069">
                  <c:v>43313.124999999993</c:v>
                </c:pt>
                <c:pt idx="7070">
                  <c:v>43313</c:v>
                </c:pt>
                <c:pt idx="7071">
                  <c:v>43312.875</c:v>
                </c:pt>
                <c:pt idx="7072">
                  <c:v>43312.75</c:v>
                </c:pt>
                <c:pt idx="7073">
                  <c:v>43312.624999999993</c:v>
                </c:pt>
                <c:pt idx="7074">
                  <c:v>43312.5</c:v>
                </c:pt>
                <c:pt idx="7075">
                  <c:v>43312.375</c:v>
                </c:pt>
                <c:pt idx="7076">
                  <c:v>43312.25</c:v>
                </c:pt>
                <c:pt idx="7077">
                  <c:v>43312.124999999993</c:v>
                </c:pt>
                <c:pt idx="7078">
                  <c:v>43312</c:v>
                </c:pt>
                <c:pt idx="7079">
                  <c:v>43311.875</c:v>
                </c:pt>
                <c:pt idx="7080">
                  <c:v>43311.75</c:v>
                </c:pt>
                <c:pt idx="7081">
                  <c:v>43311.624999999993</c:v>
                </c:pt>
                <c:pt idx="7082">
                  <c:v>43311.5</c:v>
                </c:pt>
                <c:pt idx="7083">
                  <c:v>43311.375</c:v>
                </c:pt>
                <c:pt idx="7084">
                  <c:v>43311.25</c:v>
                </c:pt>
                <c:pt idx="7085">
                  <c:v>43311.124999999993</c:v>
                </c:pt>
                <c:pt idx="7086">
                  <c:v>43311</c:v>
                </c:pt>
                <c:pt idx="7087">
                  <c:v>43310.875</c:v>
                </c:pt>
                <c:pt idx="7088">
                  <c:v>43310.75</c:v>
                </c:pt>
                <c:pt idx="7089">
                  <c:v>43310.624999999993</c:v>
                </c:pt>
                <c:pt idx="7090">
                  <c:v>43310.5</c:v>
                </c:pt>
                <c:pt idx="7091">
                  <c:v>43310.375</c:v>
                </c:pt>
                <c:pt idx="7092">
                  <c:v>43310.25</c:v>
                </c:pt>
                <c:pt idx="7093">
                  <c:v>43310.124999999993</c:v>
                </c:pt>
                <c:pt idx="7094">
                  <c:v>43310</c:v>
                </c:pt>
                <c:pt idx="7095">
                  <c:v>43309.875</c:v>
                </c:pt>
                <c:pt idx="7096">
                  <c:v>43309.75</c:v>
                </c:pt>
                <c:pt idx="7097">
                  <c:v>43309.624999999993</c:v>
                </c:pt>
                <c:pt idx="7098">
                  <c:v>43309.5</c:v>
                </c:pt>
                <c:pt idx="7099">
                  <c:v>43309.375</c:v>
                </c:pt>
                <c:pt idx="7100">
                  <c:v>43309.25</c:v>
                </c:pt>
                <c:pt idx="7101">
                  <c:v>43309.124999999993</c:v>
                </c:pt>
                <c:pt idx="7102">
                  <c:v>43309</c:v>
                </c:pt>
                <c:pt idx="7103">
                  <c:v>43308.875</c:v>
                </c:pt>
                <c:pt idx="7104">
                  <c:v>43308.75</c:v>
                </c:pt>
                <c:pt idx="7105">
                  <c:v>43308.624999999993</c:v>
                </c:pt>
                <c:pt idx="7106">
                  <c:v>43308.5</c:v>
                </c:pt>
                <c:pt idx="7107">
                  <c:v>43308.375</c:v>
                </c:pt>
                <c:pt idx="7108">
                  <c:v>43308.25</c:v>
                </c:pt>
                <c:pt idx="7109">
                  <c:v>43308.124999999993</c:v>
                </c:pt>
                <c:pt idx="7110">
                  <c:v>43308</c:v>
                </c:pt>
                <c:pt idx="7111">
                  <c:v>43307.875</c:v>
                </c:pt>
                <c:pt idx="7112">
                  <c:v>43307.75</c:v>
                </c:pt>
                <c:pt idx="7113">
                  <c:v>43307.624999999993</c:v>
                </c:pt>
                <c:pt idx="7114">
                  <c:v>43307.5</c:v>
                </c:pt>
                <c:pt idx="7115">
                  <c:v>43307.375</c:v>
                </c:pt>
                <c:pt idx="7116">
                  <c:v>43307.25</c:v>
                </c:pt>
                <c:pt idx="7117">
                  <c:v>43307.124999999993</c:v>
                </c:pt>
                <c:pt idx="7118">
                  <c:v>43307</c:v>
                </c:pt>
                <c:pt idx="7119">
                  <c:v>43306.875</c:v>
                </c:pt>
                <c:pt idx="7120">
                  <c:v>43306.75</c:v>
                </c:pt>
                <c:pt idx="7121">
                  <c:v>43306.624999999993</c:v>
                </c:pt>
                <c:pt idx="7122">
                  <c:v>43306.5</c:v>
                </c:pt>
                <c:pt idx="7123">
                  <c:v>43306.375</c:v>
                </c:pt>
                <c:pt idx="7124">
                  <c:v>43306.25</c:v>
                </c:pt>
                <c:pt idx="7125">
                  <c:v>43306.124999999993</c:v>
                </c:pt>
                <c:pt idx="7126">
                  <c:v>43306</c:v>
                </c:pt>
                <c:pt idx="7127">
                  <c:v>43305.875</c:v>
                </c:pt>
                <c:pt idx="7128">
                  <c:v>43305.75</c:v>
                </c:pt>
                <c:pt idx="7129">
                  <c:v>43305.624999999993</c:v>
                </c:pt>
                <c:pt idx="7130">
                  <c:v>43305.5</c:v>
                </c:pt>
                <c:pt idx="7131">
                  <c:v>43305.375</c:v>
                </c:pt>
                <c:pt idx="7132">
                  <c:v>43305.25</c:v>
                </c:pt>
                <c:pt idx="7133">
                  <c:v>43305.124999999993</c:v>
                </c:pt>
                <c:pt idx="7134">
                  <c:v>43305</c:v>
                </c:pt>
                <c:pt idx="7135">
                  <c:v>43304.875</c:v>
                </c:pt>
                <c:pt idx="7136">
                  <c:v>43304.75</c:v>
                </c:pt>
                <c:pt idx="7137">
                  <c:v>43304.624999999993</c:v>
                </c:pt>
                <c:pt idx="7138">
                  <c:v>43304.5</c:v>
                </c:pt>
                <c:pt idx="7139">
                  <c:v>43304.375</c:v>
                </c:pt>
                <c:pt idx="7140">
                  <c:v>43304.25</c:v>
                </c:pt>
                <c:pt idx="7141">
                  <c:v>43304.124999999993</c:v>
                </c:pt>
                <c:pt idx="7142">
                  <c:v>43304</c:v>
                </c:pt>
                <c:pt idx="7143">
                  <c:v>43303.875</c:v>
                </c:pt>
                <c:pt idx="7144">
                  <c:v>43303.75</c:v>
                </c:pt>
                <c:pt idx="7145">
                  <c:v>43303.624999999993</c:v>
                </c:pt>
                <c:pt idx="7146">
                  <c:v>43303.5</c:v>
                </c:pt>
                <c:pt idx="7147">
                  <c:v>43303.375</c:v>
                </c:pt>
                <c:pt idx="7148">
                  <c:v>43303.25</c:v>
                </c:pt>
                <c:pt idx="7149">
                  <c:v>43303.124999999993</c:v>
                </c:pt>
                <c:pt idx="7150">
                  <c:v>43303</c:v>
                </c:pt>
                <c:pt idx="7151">
                  <c:v>43302.875</c:v>
                </c:pt>
                <c:pt idx="7152">
                  <c:v>43302.75</c:v>
                </c:pt>
                <c:pt idx="7153">
                  <c:v>43302.624999999993</c:v>
                </c:pt>
                <c:pt idx="7154">
                  <c:v>43302.5</c:v>
                </c:pt>
                <c:pt idx="7155">
                  <c:v>43302.375</c:v>
                </c:pt>
                <c:pt idx="7156">
                  <c:v>43302.25</c:v>
                </c:pt>
                <c:pt idx="7157">
                  <c:v>43302.124999999993</c:v>
                </c:pt>
                <c:pt idx="7158">
                  <c:v>43302</c:v>
                </c:pt>
                <c:pt idx="7159">
                  <c:v>43301.875</c:v>
                </c:pt>
                <c:pt idx="7160">
                  <c:v>43301.75</c:v>
                </c:pt>
                <c:pt idx="7161">
                  <c:v>43301.624999999993</c:v>
                </c:pt>
                <c:pt idx="7162">
                  <c:v>43301.5</c:v>
                </c:pt>
                <c:pt idx="7163">
                  <c:v>43301.375</c:v>
                </c:pt>
                <c:pt idx="7164">
                  <c:v>43301.25</c:v>
                </c:pt>
                <c:pt idx="7165">
                  <c:v>43301.124999999993</c:v>
                </c:pt>
                <c:pt idx="7166">
                  <c:v>43301</c:v>
                </c:pt>
                <c:pt idx="7167">
                  <c:v>43300.875</c:v>
                </c:pt>
                <c:pt idx="7168">
                  <c:v>43300.75</c:v>
                </c:pt>
                <c:pt idx="7169">
                  <c:v>43300.624999999993</c:v>
                </c:pt>
                <c:pt idx="7170">
                  <c:v>43300.5</c:v>
                </c:pt>
                <c:pt idx="7171">
                  <c:v>43300.375</c:v>
                </c:pt>
                <c:pt idx="7172">
                  <c:v>43300.25</c:v>
                </c:pt>
                <c:pt idx="7173">
                  <c:v>43300.124999999993</c:v>
                </c:pt>
                <c:pt idx="7174">
                  <c:v>43300</c:v>
                </c:pt>
                <c:pt idx="7175">
                  <c:v>43299.875</c:v>
                </c:pt>
                <c:pt idx="7176">
                  <c:v>43299.75</c:v>
                </c:pt>
                <c:pt idx="7177">
                  <c:v>43299.624999999993</c:v>
                </c:pt>
                <c:pt idx="7178">
                  <c:v>43299.5</c:v>
                </c:pt>
                <c:pt idx="7179">
                  <c:v>43299.375</c:v>
                </c:pt>
                <c:pt idx="7180">
                  <c:v>43299.25</c:v>
                </c:pt>
                <c:pt idx="7181">
                  <c:v>43299.124999999993</c:v>
                </c:pt>
                <c:pt idx="7182">
                  <c:v>43299</c:v>
                </c:pt>
                <c:pt idx="7183">
                  <c:v>43298.875</c:v>
                </c:pt>
                <c:pt idx="7184">
                  <c:v>43298.75</c:v>
                </c:pt>
                <c:pt idx="7185">
                  <c:v>43298.624999999993</c:v>
                </c:pt>
                <c:pt idx="7186">
                  <c:v>43298.5</c:v>
                </c:pt>
                <c:pt idx="7187">
                  <c:v>43298.375</c:v>
                </c:pt>
                <c:pt idx="7188">
                  <c:v>43298.25</c:v>
                </c:pt>
                <c:pt idx="7189">
                  <c:v>43298.124999999993</c:v>
                </c:pt>
                <c:pt idx="7190">
                  <c:v>43298</c:v>
                </c:pt>
                <c:pt idx="7191">
                  <c:v>43297.875</c:v>
                </c:pt>
                <c:pt idx="7192">
                  <c:v>43297.75</c:v>
                </c:pt>
                <c:pt idx="7193">
                  <c:v>43297.624999999993</c:v>
                </c:pt>
                <c:pt idx="7194">
                  <c:v>43297.5</c:v>
                </c:pt>
                <c:pt idx="7195">
                  <c:v>43297.375</c:v>
                </c:pt>
                <c:pt idx="7196">
                  <c:v>43297.25</c:v>
                </c:pt>
                <c:pt idx="7197">
                  <c:v>43297.124999999993</c:v>
                </c:pt>
                <c:pt idx="7198">
                  <c:v>43297</c:v>
                </c:pt>
                <c:pt idx="7199">
                  <c:v>43296.875</c:v>
                </c:pt>
                <c:pt idx="7200">
                  <c:v>43296.75</c:v>
                </c:pt>
                <c:pt idx="7201">
                  <c:v>43296.624999999993</c:v>
                </c:pt>
                <c:pt idx="7202">
                  <c:v>43296.5</c:v>
                </c:pt>
                <c:pt idx="7203">
                  <c:v>43296.375</c:v>
                </c:pt>
                <c:pt idx="7204">
                  <c:v>43296.25</c:v>
                </c:pt>
                <c:pt idx="7205">
                  <c:v>43296.124999999993</c:v>
                </c:pt>
                <c:pt idx="7206">
                  <c:v>43296</c:v>
                </c:pt>
                <c:pt idx="7207">
                  <c:v>43295.875</c:v>
                </c:pt>
                <c:pt idx="7208">
                  <c:v>43295.75</c:v>
                </c:pt>
                <c:pt idx="7209">
                  <c:v>43295.624999999993</c:v>
                </c:pt>
                <c:pt idx="7210">
                  <c:v>43295.5</c:v>
                </c:pt>
                <c:pt idx="7211">
                  <c:v>43295.375</c:v>
                </c:pt>
                <c:pt idx="7212">
                  <c:v>43295.25</c:v>
                </c:pt>
                <c:pt idx="7213">
                  <c:v>43295.124999999993</c:v>
                </c:pt>
                <c:pt idx="7214">
                  <c:v>43295</c:v>
                </c:pt>
                <c:pt idx="7215">
                  <c:v>43294.875</c:v>
                </c:pt>
                <c:pt idx="7216">
                  <c:v>43294.75</c:v>
                </c:pt>
                <c:pt idx="7217">
                  <c:v>43294.624999999993</c:v>
                </c:pt>
                <c:pt idx="7218">
                  <c:v>43294.5</c:v>
                </c:pt>
                <c:pt idx="7219">
                  <c:v>43294.375</c:v>
                </c:pt>
                <c:pt idx="7220">
                  <c:v>43294.25</c:v>
                </c:pt>
                <c:pt idx="7221">
                  <c:v>43294.124999999993</c:v>
                </c:pt>
                <c:pt idx="7222">
                  <c:v>43294</c:v>
                </c:pt>
                <c:pt idx="7223">
                  <c:v>43293.875</c:v>
                </c:pt>
                <c:pt idx="7224">
                  <c:v>43293.75</c:v>
                </c:pt>
                <c:pt idx="7225">
                  <c:v>43293.624999999993</c:v>
                </c:pt>
                <c:pt idx="7226">
                  <c:v>43293.5</c:v>
                </c:pt>
                <c:pt idx="7227">
                  <c:v>43293.375</c:v>
                </c:pt>
                <c:pt idx="7228">
                  <c:v>43293.25</c:v>
                </c:pt>
                <c:pt idx="7229">
                  <c:v>43293.124999999993</c:v>
                </c:pt>
                <c:pt idx="7230">
                  <c:v>43293</c:v>
                </c:pt>
                <c:pt idx="7231">
                  <c:v>43292.875</c:v>
                </c:pt>
                <c:pt idx="7232">
                  <c:v>43292.75</c:v>
                </c:pt>
                <c:pt idx="7233">
                  <c:v>43292.624999999993</c:v>
                </c:pt>
                <c:pt idx="7234">
                  <c:v>43292.5</c:v>
                </c:pt>
                <c:pt idx="7235">
                  <c:v>43292.375</c:v>
                </c:pt>
                <c:pt idx="7236">
                  <c:v>43292.25</c:v>
                </c:pt>
                <c:pt idx="7237">
                  <c:v>43292.124999999993</c:v>
                </c:pt>
                <c:pt idx="7238">
                  <c:v>43292</c:v>
                </c:pt>
                <c:pt idx="7239">
                  <c:v>43291.875</c:v>
                </c:pt>
                <c:pt idx="7240">
                  <c:v>43291.75</c:v>
                </c:pt>
                <c:pt idx="7241">
                  <c:v>43291.624999999993</c:v>
                </c:pt>
                <c:pt idx="7242">
                  <c:v>43291.5</c:v>
                </c:pt>
                <c:pt idx="7243">
                  <c:v>43291.375</c:v>
                </c:pt>
                <c:pt idx="7244">
                  <c:v>43291.25</c:v>
                </c:pt>
                <c:pt idx="7245">
                  <c:v>43291.124999999993</c:v>
                </c:pt>
                <c:pt idx="7246">
                  <c:v>43291</c:v>
                </c:pt>
                <c:pt idx="7247">
                  <c:v>43290.875</c:v>
                </c:pt>
                <c:pt idx="7248">
                  <c:v>43290.75</c:v>
                </c:pt>
                <c:pt idx="7249">
                  <c:v>43290.624999999993</c:v>
                </c:pt>
                <c:pt idx="7250">
                  <c:v>43290.5</c:v>
                </c:pt>
                <c:pt idx="7251">
                  <c:v>43290.375</c:v>
                </c:pt>
                <c:pt idx="7252">
                  <c:v>43290.25</c:v>
                </c:pt>
                <c:pt idx="7253">
                  <c:v>43290.124999999993</c:v>
                </c:pt>
                <c:pt idx="7254">
                  <c:v>43290</c:v>
                </c:pt>
                <c:pt idx="7255">
                  <c:v>43289.875</c:v>
                </c:pt>
                <c:pt idx="7256">
                  <c:v>43289.75</c:v>
                </c:pt>
                <c:pt idx="7257">
                  <c:v>43289.624999999993</c:v>
                </c:pt>
                <c:pt idx="7258">
                  <c:v>43289.5</c:v>
                </c:pt>
                <c:pt idx="7259">
                  <c:v>43289.375</c:v>
                </c:pt>
                <c:pt idx="7260">
                  <c:v>43289.25</c:v>
                </c:pt>
                <c:pt idx="7261">
                  <c:v>43289.124999999993</c:v>
                </c:pt>
                <c:pt idx="7262">
                  <c:v>43289</c:v>
                </c:pt>
                <c:pt idx="7263">
                  <c:v>43288.875</c:v>
                </c:pt>
                <c:pt idx="7264">
                  <c:v>43288.75</c:v>
                </c:pt>
                <c:pt idx="7265">
                  <c:v>43288.624999999993</c:v>
                </c:pt>
                <c:pt idx="7266">
                  <c:v>43288.5</c:v>
                </c:pt>
                <c:pt idx="7267">
                  <c:v>43288.375</c:v>
                </c:pt>
                <c:pt idx="7268">
                  <c:v>43288.25</c:v>
                </c:pt>
                <c:pt idx="7269">
                  <c:v>43288.124999999993</c:v>
                </c:pt>
                <c:pt idx="7270">
                  <c:v>43288</c:v>
                </c:pt>
                <c:pt idx="7271">
                  <c:v>43287.875</c:v>
                </c:pt>
                <c:pt idx="7272">
                  <c:v>43287.75</c:v>
                </c:pt>
                <c:pt idx="7273">
                  <c:v>43287.624999999993</c:v>
                </c:pt>
                <c:pt idx="7274">
                  <c:v>43287.5</c:v>
                </c:pt>
                <c:pt idx="7275">
                  <c:v>43287.375</c:v>
                </c:pt>
                <c:pt idx="7276">
                  <c:v>43287.25</c:v>
                </c:pt>
                <c:pt idx="7277">
                  <c:v>43287.124999999993</c:v>
                </c:pt>
                <c:pt idx="7278">
                  <c:v>43287</c:v>
                </c:pt>
                <c:pt idx="7279">
                  <c:v>43286.875</c:v>
                </c:pt>
                <c:pt idx="7280">
                  <c:v>43286.75</c:v>
                </c:pt>
                <c:pt idx="7281">
                  <c:v>43286.624999999993</c:v>
                </c:pt>
                <c:pt idx="7282">
                  <c:v>43286.5</c:v>
                </c:pt>
                <c:pt idx="7283">
                  <c:v>43286.375</c:v>
                </c:pt>
                <c:pt idx="7284">
                  <c:v>43286.25</c:v>
                </c:pt>
                <c:pt idx="7285">
                  <c:v>43286.124999999993</c:v>
                </c:pt>
                <c:pt idx="7286">
                  <c:v>43286</c:v>
                </c:pt>
                <c:pt idx="7287">
                  <c:v>43285.875</c:v>
                </c:pt>
                <c:pt idx="7288">
                  <c:v>43285.75</c:v>
                </c:pt>
                <c:pt idx="7289">
                  <c:v>43285.624999999993</c:v>
                </c:pt>
                <c:pt idx="7290">
                  <c:v>43285.5</c:v>
                </c:pt>
                <c:pt idx="7291">
                  <c:v>43285.375</c:v>
                </c:pt>
                <c:pt idx="7292">
                  <c:v>43285.25</c:v>
                </c:pt>
                <c:pt idx="7293">
                  <c:v>43285.124999999993</c:v>
                </c:pt>
                <c:pt idx="7294">
                  <c:v>43285</c:v>
                </c:pt>
                <c:pt idx="7295">
                  <c:v>43284.875</c:v>
                </c:pt>
                <c:pt idx="7296">
                  <c:v>43284.75</c:v>
                </c:pt>
                <c:pt idx="7297">
                  <c:v>43284.624999999993</c:v>
                </c:pt>
                <c:pt idx="7298">
                  <c:v>43284.5</c:v>
                </c:pt>
                <c:pt idx="7299">
                  <c:v>43284.375</c:v>
                </c:pt>
                <c:pt idx="7300">
                  <c:v>43284.25</c:v>
                </c:pt>
                <c:pt idx="7301">
                  <c:v>43284.124999999993</c:v>
                </c:pt>
                <c:pt idx="7302">
                  <c:v>43284</c:v>
                </c:pt>
                <c:pt idx="7303">
                  <c:v>43283.875</c:v>
                </c:pt>
                <c:pt idx="7304">
                  <c:v>43283.75</c:v>
                </c:pt>
                <c:pt idx="7305">
                  <c:v>43283.624999999993</c:v>
                </c:pt>
                <c:pt idx="7306">
                  <c:v>43283.5</c:v>
                </c:pt>
                <c:pt idx="7307">
                  <c:v>43283.375</c:v>
                </c:pt>
                <c:pt idx="7308">
                  <c:v>43283.25</c:v>
                </c:pt>
                <c:pt idx="7309">
                  <c:v>43283.124999999993</c:v>
                </c:pt>
                <c:pt idx="7310">
                  <c:v>43283</c:v>
                </c:pt>
                <c:pt idx="7311">
                  <c:v>43282.875</c:v>
                </c:pt>
                <c:pt idx="7312">
                  <c:v>43282.75</c:v>
                </c:pt>
                <c:pt idx="7313">
                  <c:v>43282.624999999993</c:v>
                </c:pt>
                <c:pt idx="7314">
                  <c:v>43282.5</c:v>
                </c:pt>
                <c:pt idx="7315">
                  <c:v>43282.375</c:v>
                </c:pt>
                <c:pt idx="7316">
                  <c:v>43282.25</c:v>
                </c:pt>
                <c:pt idx="7317">
                  <c:v>43282.124999999993</c:v>
                </c:pt>
                <c:pt idx="7318">
                  <c:v>43282</c:v>
                </c:pt>
                <c:pt idx="7319">
                  <c:v>43281.875</c:v>
                </c:pt>
                <c:pt idx="7320">
                  <c:v>43281.75</c:v>
                </c:pt>
                <c:pt idx="7321">
                  <c:v>43281.624999999993</c:v>
                </c:pt>
                <c:pt idx="7322">
                  <c:v>43281.5</c:v>
                </c:pt>
                <c:pt idx="7323">
                  <c:v>43281.375</c:v>
                </c:pt>
                <c:pt idx="7324">
                  <c:v>43281.25</c:v>
                </c:pt>
                <c:pt idx="7325">
                  <c:v>43281.124999999993</c:v>
                </c:pt>
                <c:pt idx="7326">
                  <c:v>43281</c:v>
                </c:pt>
                <c:pt idx="7327">
                  <c:v>43280.875</c:v>
                </c:pt>
                <c:pt idx="7328">
                  <c:v>43280.75</c:v>
                </c:pt>
                <c:pt idx="7329">
                  <c:v>43280.624999999993</c:v>
                </c:pt>
                <c:pt idx="7330">
                  <c:v>43280.5</c:v>
                </c:pt>
                <c:pt idx="7331">
                  <c:v>43280.375</c:v>
                </c:pt>
                <c:pt idx="7332">
                  <c:v>43280.25</c:v>
                </c:pt>
                <c:pt idx="7333">
                  <c:v>43280.124999999993</c:v>
                </c:pt>
                <c:pt idx="7334">
                  <c:v>43280</c:v>
                </c:pt>
                <c:pt idx="7335">
                  <c:v>43279.875</c:v>
                </c:pt>
                <c:pt idx="7336">
                  <c:v>43279.75</c:v>
                </c:pt>
                <c:pt idx="7337">
                  <c:v>43279.624999999993</c:v>
                </c:pt>
                <c:pt idx="7338">
                  <c:v>43279.5</c:v>
                </c:pt>
                <c:pt idx="7339">
                  <c:v>43279.375</c:v>
                </c:pt>
                <c:pt idx="7340">
                  <c:v>43279.25</c:v>
                </c:pt>
                <c:pt idx="7341">
                  <c:v>43279.124999999993</c:v>
                </c:pt>
                <c:pt idx="7342">
                  <c:v>43279</c:v>
                </c:pt>
                <c:pt idx="7343">
                  <c:v>43278.875</c:v>
                </c:pt>
                <c:pt idx="7344">
                  <c:v>43278.75</c:v>
                </c:pt>
                <c:pt idx="7345">
                  <c:v>43278.624999999993</c:v>
                </c:pt>
                <c:pt idx="7346">
                  <c:v>43278.5</c:v>
                </c:pt>
                <c:pt idx="7347">
                  <c:v>43278.375</c:v>
                </c:pt>
                <c:pt idx="7348">
                  <c:v>43278.25</c:v>
                </c:pt>
                <c:pt idx="7349">
                  <c:v>43278.124999999993</c:v>
                </c:pt>
                <c:pt idx="7350">
                  <c:v>43278</c:v>
                </c:pt>
                <c:pt idx="7351">
                  <c:v>43277.875</c:v>
                </c:pt>
                <c:pt idx="7352">
                  <c:v>43277.75</c:v>
                </c:pt>
                <c:pt idx="7353">
                  <c:v>43277.624999999993</c:v>
                </c:pt>
                <c:pt idx="7354">
                  <c:v>43277.5</c:v>
                </c:pt>
                <c:pt idx="7355">
                  <c:v>43277.375</c:v>
                </c:pt>
                <c:pt idx="7356">
                  <c:v>43277.25</c:v>
                </c:pt>
                <c:pt idx="7357">
                  <c:v>43277.124999999993</c:v>
                </c:pt>
                <c:pt idx="7358">
                  <c:v>43277</c:v>
                </c:pt>
                <c:pt idx="7359">
                  <c:v>43276.875</c:v>
                </c:pt>
                <c:pt idx="7360">
                  <c:v>43276.75</c:v>
                </c:pt>
                <c:pt idx="7361">
                  <c:v>43276.624999999993</c:v>
                </c:pt>
                <c:pt idx="7362">
                  <c:v>43276.5</c:v>
                </c:pt>
                <c:pt idx="7363">
                  <c:v>43276.375</c:v>
                </c:pt>
                <c:pt idx="7364">
                  <c:v>43276.25</c:v>
                </c:pt>
                <c:pt idx="7365">
                  <c:v>43276.124999999993</c:v>
                </c:pt>
                <c:pt idx="7366">
                  <c:v>43276</c:v>
                </c:pt>
                <c:pt idx="7367">
                  <c:v>43275.875</c:v>
                </c:pt>
                <c:pt idx="7368">
                  <c:v>43275.75</c:v>
                </c:pt>
                <c:pt idx="7369">
                  <c:v>43275.624999999993</c:v>
                </c:pt>
                <c:pt idx="7370">
                  <c:v>43275.5</c:v>
                </c:pt>
                <c:pt idx="7371">
                  <c:v>43275.375</c:v>
                </c:pt>
                <c:pt idx="7372">
                  <c:v>43275.25</c:v>
                </c:pt>
                <c:pt idx="7373">
                  <c:v>43275.124999999993</c:v>
                </c:pt>
                <c:pt idx="7374">
                  <c:v>43275</c:v>
                </c:pt>
                <c:pt idx="7375">
                  <c:v>43274.875</c:v>
                </c:pt>
                <c:pt idx="7376">
                  <c:v>43274.75</c:v>
                </c:pt>
                <c:pt idx="7377">
                  <c:v>43274.624999999993</c:v>
                </c:pt>
                <c:pt idx="7378">
                  <c:v>43274.5</c:v>
                </c:pt>
                <c:pt idx="7379">
                  <c:v>43274.375</c:v>
                </c:pt>
                <c:pt idx="7380">
                  <c:v>43274.25</c:v>
                </c:pt>
                <c:pt idx="7381">
                  <c:v>43274.124999999993</c:v>
                </c:pt>
                <c:pt idx="7382">
                  <c:v>43274</c:v>
                </c:pt>
                <c:pt idx="7383">
                  <c:v>43273.875</c:v>
                </c:pt>
                <c:pt idx="7384">
                  <c:v>43273.75</c:v>
                </c:pt>
                <c:pt idx="7385">
                  <c:v>43273.624999999993</c:v>
                </c:pt>
                <c:pt idx="7386">
                  <c:v>43273.5</c:v>
                </c:pt>
                <c:pt idx="7387">
                  <c:v>43273.375</c:v>
                </c:pt>
                <c:pt idx="7388">
                  <c:v>43273.25</c:v>
                </c:pt>
                <c:pt idx="7389">
                  <c:v>43273.124999999993</c:v>
                </c:pt>
                <c:pt idx="7390">
                  <c:v>43273</c:v>
                </c:pt>
                <c:pt idx="7391">
                  <c:v>43272.875</c:v>
                </c:pt>
                <c:pt idx="7392">
                  <c:v>43272.75</c:v>
                </c:pt>
                <c:pt idx="7393">
                  <c:v>43272.624999999993</c:v>
                </c:pt>
                <c:pt idx="7394">
                  <c:v>43272.5</c:v>
                </c:pt>
                <c:pt idx="7395">
                  <c:v>43272.375</c:v>
                </c:pt>
                <c:pt idx="7396">
                  <c:v>43272.25</c:v>
                </c:pt>
                <c:pt idx="7397">
                  <c:v>43272.124999999993</c:v>
                </c:pt>
                <c:pt idx="7398">
                  <c:v>43272</c:v>
                </c:pt>
                <c:pt idx="7399">
                  <c:v>43271.875</c:v>
                </c:pt>
                <c:pt idx="7400">
                  <c:v>43271.75</c:v>
                </c:pt>
                <c:pt idx="7401">
                  <c:v>43271.624999999993</c:v>
                </c:pt>
                <c:pt idx="7402">
                  <c:v>43271.5</c:v>
                </c:pt>
                <c:pt idx="7403">
                  <c:v>43271.375</c:v>
                </c:pt>
                <c:pt idx="7404">
                  <c:v>43271.25</c:v>
                </c:pt>
                <c:pt idx="7405">
                  <c:v>43271.124999999993</c:v>
                </c:pt>
                <c:pt idx="7406">
                  <c:v>43271</c:v>
                </c:pt>
                <c:pt idx="7407">
                  <c:v>43270.875</c:v>
                </c:pt>
                <c:pt idx="7408">
                  <c:v>43270.75</c:v>
                </c:pt>
                <c:pt idx="7409">
                  <c:v>43270.624999999993</c:v>
                </c:pt>
                <c:pt idx="7410">
                  <c:v>43270.5</c:v>
                </c:pt>
                <c:pt idx="7411">
                  <c:v>43270.375</c:v>
                </c:pt>
                <c:pt idx="7412">
                  <c:v>43270.25</c:v>
                </c:pt>
                <c:pt idx="7413">
                  <c:v>43270.124999999993</c:v>
                </c:pt>
                <c:pt idx="7414">
                  <c:v>43270</c:v>
                </c:pt>
                <c:pt idx="7415">
                  <c:v>43269.875</c:v>
                </c:pt>
                <c:pt idx="7416">
                  <c:v>43269.75</c:v>
                </c:pt>
                <c:pt idx="7417">
                  <c:v>43269.624999999993</c:v>
                </c:pt>
                <c:pt idx="7418">
                  <c:v>43269.5</c:v>
                </c:pt>
                <c:pt idx="7419">
                  <c:v>43269.375</c:v>
                </c:pt>
                <c:pt idx="7420">
                  <c:v>43269.25</c:v>
                </c:pt>
                <c:pt idx="7421">
                  <c:v>43269.124999999993</c:v>
                </c:pt>
                <c:pt idx="7422">
                  <c:v>43269</c:v>
                </c:pt>
                <c:pt idx="7423">
                  <c:v>43268.875</c:v>
                </c:pt>
                <c:pt idx="7424">
                  <c:v>43268.75</c:v>
                </c:pt>
                <c:pt idx="7425">
                  <c:v>43268.624999999993</c:v>
                </c:pt>
                <c:pt idx="7426">
                  <c:v>43268.5</c:v>
                </c:pt>
                <c:pt idx="7427">
                  <c:v>43268.375</c:v>
                </c:pt>
                <c:pt idx="7428">
                  <c:v>43268.25</c:v>
                </c:pt>
                <c:pt idx="7429">
                  <c:v>43268.124999999993</c:v>
                </c:pt>
                <c:pt idx="7430">
                  <c:v>43268</c:v>
                </c:pt>
                <c:pt idx="7431">
                  <c:v>43267.875</c:v>
                </c:pt>
                <c:pt idx="7432">
                  <c:v>43267.75</c:v>
                </c:pt>
                <c:pt idx="7433">
                  <c:v>43267.624999999993</c:v>
                </c:pt>
                <c:pt idx="7434">
                  <c:v>43267.5</c:v>
                </c:pt>
                <c:pt idx="7435">
                  <c:v>43267.375</c:v>
                </c:pt>
                <c:pt idx="7436">
                  <c:v>43267.25</c:v>
                </c:pt>
                <c:pt idx="7437">
                  <c:v>43267.124999999993</c:v>
                </c:pt>
                <c:pt idx="7438">
                  <c:v>43267</c:v>
                </c:pt>
                <c:pt idx="7439">
                  <c:v>43266.875</c:v>
                </c:pt>
                <c:pt idx="7440">
                  <c:v>43266.75</c:v>
                </c:pt>
                <c:pt idx="7441">
                  <c:v>43266.624999999993</c:v>
                </c:pt>
                <c:pt idx="7442">
                  <c:v>43266.5</c:v>
                </c:pt>
                <c:pt idx="7443">
                  <c:v>43266.375</c:v>
                </c:pt>
                <c:pt idx="7444">
                  <c:v>43266.25</c:v>
                </c:pt>
                <c:pt idx="7445">
                  <c:v>43266.124999999993</c:v>
                </c:pt>
                <c:pt idx="7446">
                  <c:v>43266</c:v>
                </c:pt>
                <c:pt idx="7447">
                  <c:v>43265.875</c:v>
                </c:pt>
                <c:pt idx="7448">
                  <c:v>43265.75</c:v>
                </c:pt>
                <c:pt idx="7449">
                  <c:v>43265.624999999993</c:v>
                </c:pt>
                <c:pt idx="7450">
                  <c:v>43265.5</c:v>
                </c:pt>
                <c:pt idx="7451">
                  <c:v>43265.375</c:v>
                </c:pt>
                <c:pt idx="7452">
                  <c:v>43265.25</c:v>
                </c:pt>
                <c:pt idx="7453">
                  <c:v>43265.124999999993</c:v>
                </c:pt>
                <c:pt idx="7454">
                  <c:v>43265</c:v>
                </c:pt>
                <c:pt idx="7455">
                  <c:v>43264.875</c:v>
                </c:pt>
                <c:pt idx="7456">
                  <c:v>43264.75</c:v>
                </c:pt>
                <c:pt idx="7457">
                  <c:v>43264.624999999993</c:v>
                </c:pt>
                <c:pt idx="7458">
                  <c:v>43264.5</c:v>
                </c:pt>
                <c:pt idx="7459">
                  <c:v>43264.375</c:v>
                </c:pt>
                <c:pt idx="7460">
                  <c:v>43264.25</c:v>
                </c:pt>
                <c:pt idx="7461">
                  <c:v>43264.124999999993</c:v>
                </c:pt>
                <c:pt idx="7462">
                  <c:v>43264</c:v>
                </c:pt>
                <c:pt idx="7463">
                  <c:v>43263.875</c:v>
                </c:pt>
                <c:pt idx="7464">
                  <c:v>43263.75</c:v>
                </c:pt>
                <c:pt idx="7465">
                  <c:v>43263.624999999993</c:v>
                </c:pt>
                <c:pt idx="7466">
                  <c:v>43263.5</c:v>
                </c:pt>
                <c:pt idx="7467">
                  <c:v>43263.375</c:v>
                </c:pt>
                <c:pt idx="7468">
                  <c:v>43263.25</c:v>
                </c:pt>
                <c:pt idx="7469">
                  <c:v>43263.124999999993</c:v>
                </c:pt>
                <c:pt idx="7470">
                  <c:v>43263</c:v>
                </c:pt>
                <c:pt idx="7471">
                  <c:v>43262.875</c:v>
                </c:pt>
                <c:pt idx="7472">
                  <c:v>43262.75</c:v>
                </c:pt>
                <c:pt idx="7473">
                  <c:v>43262.624999999993</c:v>
                </c:pt>
                <c:pt idx="7474">
                  <c:v>43262.5</c:v>
                </c:pt>
                <c:pt idx="7475">
                  <c:v>43262.375</c:v>
                </c:pt>
                <c:pt idx="7476">
                  <c:v>43262.25</c:v>
                </c:pt>
                <c:pt idx="7477">
                  <c:v>43262.124999999993</c:v>
                </c:pt>
                <c:pt idx="7478">
                  <c:v>43262</c:v>
                </c:pt>
                <c:pt idx="7479">
                  <c:v>43261.875</c:v>
                </c:pt>
                <c:pt idx="7480">
                  <c:v>43261.75</c:v>
                </c:pt>
                <c:pt idx="7481">
                  <c:v>43261.624999999993</c:v>
                </c:pt>
                <c:pt idx="7482">
                  <c:v>43261.5</c:v>
                </c:pt>
                <c:pt idx="7483">
                  <c:v>43261.375</c:v>
                </c:pt>
                <c:pt idx="7484">
                  <c:v>43261.25</c:v>
                </c:pt>
                <c:pt idx="7485">
                  <c:v>43261.124999999993</c:v>
                </c:pt>
                <c:pt idx="7486">
                  <c:v>43261</c:v>
                </c:pt>
                <c:pt idx="7487">
                  <c:v>43260.875</c:v>
                </c:pt>
                <c:pt idx="7488">
                  <c:v>43260.75</c:v>
                </c:pt>
                <c:pt idx="7489">
                  <c:v>43260.624999999993</c:v>
                </c:pt>
                <c:pt idx="7490">
                  <c:v>43260.5</c:v>
                </c:pt>
                <c:pt idx="7491">
                  <c:v>43260.375</c:v>
                </c:pt>
                <c:pt idx="7492">
                  <c:v>43260.25</c:v>
                </c:pt>
                <c:pt idx="7493">
                  <c:v>43260.124999999993</c:v>
                </c:pt>
                <c:pt idx="7494">
                  <c:v>43260</c:v>
                </c:pt>
                <c:pt idx="7495">
                  <c:v>43259.875</c:v>
                </c:pt>
                <c:pt idx="7496">
                  <c:v>43259.75</c:v>
                </c:pt>
                <c:pt idx="7497">
                  <c:v>43259.624999999993</c:v>
                </c:pt>
                <c:pt idx="7498">
                  <c:v>43259.5</c:v>
                </c:pt>
                <c:pt idx="7499">
                  <c:v>43259.375</c:v>
                </c:pt>
                <c:pt idx="7500">
                  <c:v>43259.25</c:v>
                </c:pt>
                <c:pt idx="7501">
                  <c:v>43259.124999999993</c:v>
                </c:pt>
                <c:pt idx="7502">
                  <c:v>43259</c:v>
                </c:pt>
                <c:pt idx="7503">
                  <c:v>43258.875</c:v>
                </c:pt>
                <c:pt idx="7504">
                  <c:v>43258.75</c:v>
                </c:pt>
                <c:pt idx="7505">
                  <c:v>43258.624999999993</c:v>
                </c:pt>
                <c:pt idx="7506">
                  <c:v>43258.5</c:v>
                </c:pt>
                <c:pt idx="7507">
                  <c:v>43258.375</c:v>
                </c:pt>
                <c:pt idx="7508">
                  <c:v>43258.25</c:v>
                </c:pt>
                <c:pt idx="7509">
                  <c:v>43258.124999999993</c:v>
                </c:pt>
                <c:pt idx="7510">
                  <c:v>43258</c:v>
                </c:pt>
                <c:pt idx="7511">
                  <c:v>43257.875</c:v>
                </c:pt>
                <c:pt idx="7512">
                  <c:v>43257.75</c:v>
                </c:pt>
                <c:pt idx="7513">
                  <c:v>43257.624999999993</c:v>
                </c:pt>
                <c:pt idx="7514">
                  <c:v>43257.5</c:v>
                </c:pt>
                <c:pt idx="7515">
                  <c:v>43257.375</c:v>
                </c:pt>
                <c:pt idx="7516">
                  <c:v>43257.25</c:v>
                </c:pt>
                <c:pt idx="7517">
                  <c:v>43257.124999999993</c:v>
                </c:pt>
                <c:pt idx="7518">
                  <c:v>43257</c:v>
                </c:pt>
                <c:pt idx="7519">
                  <c:v>43256.875</c:v>
                </c:pt>
                <c:pt idx="7520">
                  <c:v>43256.75</c:v>
                </c:pt>
                <c:pt idx="7521">
                  <c:v>43256.624999999993</c:v>
                </c:pt>
                <c:pt idx="7522">
                  <c:v>43256.5</c:v>
                </c:pt>
                <c:pt idx="7523">
                  <c:v>43256.375</c:v>
                </c:pt>
                <c:pt idx="7524">
                  <c:v>43256.25</c:v>
                </c:pt>
                <c:pt idx="7525">
                  <c:v>43256.124999999993</c:v>
                </c:pt>
                <c:pt idx="7526">
                  <c:v>43256</c:v>
                </c:pt>
                <c:pt idx="7527">
                  <c:v>43255.875</c:v>
                </c:pt>
                <c:pt idx="7528">
                  <c:v>43255.75</c:v>
                </c:pt>
                <c:pt idx="7529">
                  <c:v>43255.624999999993</c:v>
                </c:pt>
                <c:pt idx="7530">
                  <c:v>43255.5</c:v>
                </c:pt>
                <c:pt idx="7531">
                  <c:v>43255.375</c:v>
                </c:pt>
                <c:pt idx="7532">
                  <c:v>43255.25</c:v>
                </c:pt>
                <c:pt idx="7533">
                  <c:v>43255.124999999993</c:v>
                </c:pt>
                <c:pt idx="7534">
                  <c:v>43255</c:v>
                </c:pt>
                <c:pt idx="7535">
                  <c:v>43254.875</c:v>
                </c:pt>
                <c:pt idx="7536">
                  <c:v>43254.75</c:v>
                </c:pt>
                <c:pt idx="7537">
                  <c:v>43254.624999999993</c:v>
                </c:pt>
                <c:pt idx="7538">
                  <c:v>43254.5</c:v>
                </c:pt>
                <c:pt idx="7539">
                  <c:v>43254.375</c:v>
                </c:pt>
                <c:pt idx="7540">
                  <c:v>43254.25</c:v>
                </c:pt>
                <c:pt idx="7541">
                  <c:v>43254.124999999993</c:v>
                </c:pt>
                <c:pt idx="7542">
                  <c:v>43254</c:v>
                </c:pt>
                <c:pt idx="7543">
                  <c:v>43253.875</c:v>
                </c:pt>
                <c:pt idx="7544">
                  <c:v>43253.75</c:v>
                </c:pt>
                <c:pt idx="7545">
                  <c:v>43253.624999999993</c:v>
                </c:pt>
                <c:pt idx="7546">
                  <c:v>43253.5</c:v>
                </c:pt>
                <c:pt idx="7547">
                  <c:v>43253.375</c:v>
                </c:pt>
                <c:pt idx="7548">
                  <c:v>43253.25</c:v>
                </c:pt>
                <c:pt idx="7549">
                  <c:v>43253.124999999993</c:v>
                </c:pt>
                <c:pt idx="7550">
                  <c:v>43253</c:v>
                </c:pt>
                <c:pt idx="7551">
                  <c:v>43252.875</c:v>
                </c:pt>
                <c:pt idx="7552">
                  <c:v>43252.75</c:v>
                </c:pt>
                <c:pt idx="7553">
                  <c:v>43252.624999999993</c:v>
                </c:pt>
                <c:pt idx="7554">
                  <c:v>43252.5</c:v>
                </c:pt>
                <c:pt idx="7555">
                  <c:v>43252.375</c:v>
                </c:pt>
                <c:pt idx="7556">
                  <c:v>43252.25</c:v>
                </c:pt>
                <c:pt idx="7557">
                  <c:v>43252.124999999993</c:v>
                </c:pt>
                <c:pt idx="7558">
                  <c:v>43252</c:v>
                </c:pt>
                <c:pt idx="7559">
                  <c:v>43251.875</c:v>
                </c:pt>
                <c:pt idx="7560">
                  <c:v>43251.75</c:v>
                </c:pt>
                <c:pt idx="7561">
                  <c:v>43251.624999999993</c:v>
                </c:pt>
                <c:pt idx="7562">
                  <c:v>43251.5</c:v>
                </c:pt>
                <c:pt idx="7563">
                  <c:v>43251.375</c:v>
                </c:pt>
                <c:pt idx="7564">
                  <c:v>43251.25</c:v>
                </c:pt>
                <c:pt idx="7565">
                  <c:v>43251.124999999993</c:v>
                </c:pt>
                <c:pt idx="7566">
                  <c:v>43251</c:v>
                </c:pt>
                <c:pt idx="7567">
                  <c:v>43250.875</c:v>
                </c:pt>
                <c:pt idx="7568">
                  <c:v>43250.75</c:v>
                </c:pt>
                <c:pt idx="7569">
                  <c:v>43250.624999999993</c:v>
                </c:pt>
                <c:pt idx="7570">
                  <c:v>43250.5</c:v>
                </c:pt>
                <c:pt idx="7571">
                  <c:v>43250.375</c:v>
                </c:pt>
                <c:pt idx="7572">
                  <c:v>43250.25</c:v>
                </c:pt>
                <c:pt idx="7573">
                  <c:v>43250.124999999993</c:v>
                </c:pt>
                <c:pt idx="7574">
                  <c:v>43250</c:v>
                </c:pt>
                <c:pt idx="7575">
                  <c:v>43249.875</c:v>
                </c:pt>
                <c:pt idx="7576">
                  <c:v>43249.75</c:v>
                </c:pt>
                <c:pt idx="7577">
                  <c:v>43249.624999999993</c:v>
                </c:pt>
                <c:pt idx="7578">
                  <c:v>43249.5</c:v>
                </c:pt>
                <c:pt idx="7579">
                  <c:v>43249.375</c:v>
                </c:pt>
                <c:pt idx="7580">
                  <c:v>43249.25</c:v>
                </c:pt>
                <c:pt idx="7581">
                  <c:v>43249.124999999993</c:v>
                </c:pt>
                <c:pt idx="7582">
                  <c:v>43249</c:v>
                </c:pt>
                <c:pt idx="7583">
                  <c:v>43248.875</c:v>
                </c:pt>
                <c:pt idx="7584">
                  <c:v>43248.75</c:v>
                </c:pt>
                <c:pt idx="7585">
                  <c:v>43248.624999999993</c:v>
                </c:pt>
                <c:pt idx="7586">
                  <c:v>43248.5</c:v>
                </c:pt>
                <c:pt idx="7587">
                  <c:v>43248.375</c:v>
                </c:pt>
                <c:pt idx="7588">
                  <c:v>43248.25</c:v>
                </c:pt>
                <c:pt idx="7589">
                  <c:v>43248.124999999993</c:v>
                </c:pt>
                <c:pt idx="7590">
                  <c:v>43248</c:v>
                </c:pt>
                <c:pt idx="7591">
                  <c:v>43247.875</c:v>
                </c:pt>
                <c:pt idx="7592">
                  <c:v>43247.75</c:v>
                </c:pt>
                <c:pt idx="7593">
                  <c:v>43247.624999999993</c:v>
                </c:pt>
                <c:pt idx="7594">
                  <c:v>43247.5</c:v>
                </c:pt>
                <c:pt idx="7595">
                  <c:v>43247.375</c:v>
                </c:pt>
                <c:pt idx="7596">
                  <c:v>43247.25</c:v>
                </c:pt>
                <c:pt idx="7597">
                  <c:v>43247.124999999993</c:v>
                </c:pt>
                <c:pt idx="7598">
                  <c:v>43247</c:v>
                </c:pt>
                <c:pt idx="7599">
                  <c:v>43246.875</c:v>
                </c:pt>
                <c:pt idx="7600">
                  <c:v>43246.75</c:v>
                </c:pt>
                <c:pt idx="7601">
                  <c:v>43246.624999999993</c:v>
                </c:pt>
                <c:pt idx="7602">
                  <c:v>43246.5</c:v>
                </c:pt>
                <c:pt idx="7603">
                  <c:v>43246.375</c:v>
                </c:pt>
                <c:pt idx="7604">
                  <c:v>43246.25</c:v>
                </c:pt>
                <c:pt idx="7605">
                  <c:v>43246.124999999993</c:v>
                </c:pt>
                <c:pt idx="7606">
                  <c:v>43246</c:v>
                </c:pt>
                <c:pt idx="7607">
                  <c:v>43245.875</c:v>
                </c:pt>
                <c:pt idx="7608">
                  <c:v>43245.75</c:v>
                </c:pt>
                <c:pt idx="7609">
                  <c:v>43245.624999999993</c:v>
                </c:pt>
                <c:pt idx="7610">
                  <c:v>43245.5</c:v>
                </c:pt>
                <c:pt idx="7611">
                  <c:v>43245.375</c:v>
                </c:pt>
                <c:pt idx="7612">
                  <c:v>43245.25</c:v>
                </c:pt>
                <c:pt idx="7613">
                  <c:v>43245.124999999993</c:v>
                </c:pt>
                <c:pt idx="7614">
                  <c:v>43245</c:v>
                </c:pt>
                <c:pt idx="7615">
                  <c:v>43244.875</c:v>
                </c:pt>
                <c:pt idx="7616">
                  <c:v>43244.75</c:v>
                </c:pt>
                <c:pt idx="7617">
                  <c:v>43244.624999999993</c:v>
                </c:pt>
                <c:pt idx="7618">
                  <c:v>43244.5</c:v>
                </c:pt>
                <c:pt idx="7619">
                  <c:v>43244.375</c:v>
                </c:pt>
                <c:pt idx="7620">
                  <c:v>43244.25</c:v>
                </c:pt>
                <c:pt idx="7621">
                  <c:v>43244.124999999993</c:v>
                </c:pt>
                <c:pt idx="7622">
                  <c:v>43244</c:v>
                </c:pt>
                <c:pt idx="7623">
                  <c:v>43243.875</c:v>
                </c:pt>
                <c:pt idx="7624">
                  <c:v>43243.75</c:v>
                </c:pt>
                <c:pt idx="7625">
                  <c:v>43243.624999999993</c:v>
                </c:pt>
                <c:pt idx="7626">
                  <c:v>43243.5</c:v>
                </c:pt>
                <c:pt idx="7627">
                  <c:v>43243.375</c:v>
                </c:pt>
                <c:pt idx="7628">
                  <c:v>43243.25</c:v>
                </c:pt>
                <c:pt idx="7629">
                  <c:v>43243.124999999993</c:v>
                </c:pt>
                <c:pt idx="7630">
                  <c:v>43243</c:v>
                </c:pt>
                <c:pt idx="7631">
                  <c:v>43242.875</c:v>
                </c:pt>
                <c:pt idx="7632">
                  <c:v>43242.75</c:v>
                </c:pt>
                <c:pt idx="7633">
                  <c:v>43242.624999999993</c:v>
                </c:pt>
                <c:pt idx="7634">
                  <c:v>43242.5</c:v>
                </c:pt>
                <c:pt idx="7635">
                  <c:v>43242.375</c:v>
                </c:pt>
                <c:pt idx="7636">
                  <c:v>43242.25</c:v>
                </c:pt>
                <c:pt idx="7637">
                  <c:v>43242.124999999993</c:v>
                </c:pt>
                <c:pt idx="7638">
                  <c:v>43242</c:v>
                </c:pt>
                <c:pt idx="7639">
                  <c:v>43241.875</c:v>
                </c:pt>
                <c:pt idx="7640">
                  <c:v>43241.75</c:v>
                </c:pt>
                <c:pt idx="7641">
                  <c:v>43241.624999999993</c:v>
                </c:pt>
                <c:pt idx="7642">
                  <c:v>43241.5</c:v>
                </c:pt>
                <c:pt idx="7643">
                  <c:v>43241.375</c:v>
                </c:pt>
                <c:pt idx="7644">
                  <c:v>43241.25</c:v>
                </c:pt>
                <c:pt idx="7645">
                  <c:v>43241.124999999993</c:v>
                </c:pt>
                <c:pt idx="7646">
                  <c:v>43241</c:v>
                </c:pt>
                <c:pt idx="7647">
                  <c:v>43240.875</c:v>
                </c:pt>
                <c:pt idx="7648">
                  <c:v>43240.75</c:v>
                </c:pt>
                <c:pt idx="7649">
                  <c:v>43240.624999999993</c:v>
                </c:pt>
                <c:pt idx="7650">
                  <c:v>43240.5</c:v>
                </c:pt>
                <c:pt idx="7651">
                  <c:v>43240.375</c:v>
                </c:pt>
                <c:pt idx="7652">
                  <c:v>43240.25</c:v>
                </c:pt>
                <c:pt idx="7653">
                  <c:v>43240.124999999993</c:v>
                </c:pt>
                <c:pt idx="7654">
                  <c:v>43240</c:v>
                </c:pt>
                <c:pt idx="7655">
                  <c:v>43239.875</c:v>
                </c:pt>
                <c:pt idx="7656">
                  <c:v>43239.75</c:v>
                </c:pt>
                <c:pt idx="7657">
                  <c:v>43239.624999999993</c:v>
                </c:pt>
                <c:pt idx="7658">
                  <c:v>43239.5</c:v>
                </c:pt>
                <c:pt idx="7659">
                  <c:v>43239.375</c:v>
                </c:pt>
                <c:pt idx="7660">
                  <c:v>43239.25</c:v>
                </c:pt>
                <c:pt idx="7661">
                  <c:v>43239.124999999993</c:v>
                </c:pt>
                <c:pt idx="7662">
                  <c:v>43239</c:v>
                </c:pt>
                <c:pt idx="7663">
                  <c:v>43238.875</c:v>
                </c:pt>
                <c:pt idx="7664">
                  <c:v>43238.75</c:v>
                </c:pt>
                <c:pt idx="7665">
                  <c:v>43238.624999999993</c:v>
                </c:pt>
                <c:pt idx="7666">
                  <c:v>43238.5</c:v>
                </c:pt>
                <c:pt idx="7667">
                  <c:v>43238.375</c:v>
                </c:pt>
                <c:pt idx="7668">
                  <c:v>43238.25</c:v>
                </c:pt>
                <c:pt idx="7669">
                  <c:v>43238.124999999993</c:v>
                </c:pt>
                <c:pt idx="7670">
                  <c:v>43238</c:v>
                </c:pt>
                <c:pt idx="7671">
                  <c:v>43237.875</c:v>
                </c:pt>
                <c:pt idx="7672">
                  <c:v>43237.75</c:v>
                </c:pt>
                <c:pt idx="7673">
                  <c:v>43237.624999999993</c:v>
                </c:pt>
                <c:pt idx="7674">
                  <c:v>43237.5</c:v>
                </c:pt>
                <c:pt idx="7675">
                  <c:v>43237.375</c:v>
                </c:pt>
                <c:pt idx="7676">
                  <c:v>43237.25</c:v>
                </c:pt>
                <c:pt idx="7677">
                  <c:v>43237.124999999993</c:v>
                </c:pt>
                <c:pt idx="7678">
                  <c:v>43237</c:v>
                </c:pt>
                <c:pt idx="7679">
                  <c:v>43236.875</c:v>
                </c:pt>
                <c:pt idx="7680">
                  <c:v>43236.75</c:v>
                </c:pt>
                <c:pt idx="7681">
                  <c:v>43236.624999999993</c:v>
                </c:pt>
                <c:pt idx="7682">
                  <c:v>43236.5</c:v>
                </c:pt>
                <c:pt idx="7683">
                  <c:v>43236.375</c:v>
                </c:pt>
                <c:pt idx="7684">
                  <c:v>43236.25</c:v>
                </c:pt>
                <c:pt idx="7685">
                  <c:v>43236.124999999993</c:v>
                </c:pt>
                <c:pt idx="7686">
                  <c:v>43236</c:v>
                </c:pt>
                <c:pt idx="7687">
                  <c:v>43235.875</c:v>
                </c:pt>
                <c:pt idx="7688">
                  <c:v>43235.75</c:v>
                </c:pt>
                <c:pt idx="7689">
                  <c:v>43235.624999999993</c:v>
                </c:pt>
                <c:pt idx="7690">
                  <c:v>43235.5</c:v>
                </c:pt>
                <c:pt idx="7691">
                  <c:v>43235.375</c:v>
                </c:pt>
                <c:pt idx="7692">
                  <c:v>43235.25</c:v>
                </c:pt>
                <c:pt idx="7693">
                  <c:v>43235.124999999993</c:v>
                </c:pt>
                <c:pt idx="7694">
                  <c:v>43235</c:v>
                </c:pt>
                <c:pt idx="7695">
                  <c:v>43234.875</c:v>
                </c:pt>
                <c:pt idx="7696">
                  <c:v>43234.75</c:v>
                </c:pt>
                <c:pt idx="7697">
                  <c:v>43234.624999999993</c:v>
                </c:pt>
                <c:pt idx="7698">
                  <c:v>43234.5</c:v>
                </c:pt>
                <c:pt idx="7699">
                  <c:v>43234.375</c:v>
                </c:pt>
                <c:pt idx="7700">
                  <c:v>43234.25</c:v>
                </c:pt>
                <c:pt idx="7701">
                  <c:v>43234.124999999993</c:v>
                </c:pt>
                <c:pt idx="7702">
                  <c:v>43234</c:v>
                </c:pt>
                <c:pt idx="7703">
                  <c:v>43233.875</c:v>
                </c:pt>
                <c:pt idx="7704">
                  <c:v>43233.75</c:v>
                </c:pt>
                <c:pt idx="7705">
                  <c:v>43233.624999999993</c:v>
                </c:pt>
                <c:pt idx="7706">
                  <c:v>43233.5</c:v>
                </c:pt>
                <c:pt idx="7707">
                  <c:v>43233.375</c:v>
                </c:pt>
                <c:pt idx="7708">
                  <c:v>43233.25</c:v>
                </c:pt>
                <c:pt idx="7709">
                  <c:v>43233.124999999993</c:v>
                </c:pt>
                <c:pt idx="7710">
                  <c:v>43233</c:v>
                </c:pt>
                <c:pt idx="7711">
                  <c:v>43232.875</c:v>
                </c:pt>
                <c:pt idx="7712">
                  <c:v>43232.75</c:v>
                </c:pt>
                <c:pt idx="7713">
                  <c:v>43232.624999999993</c:v>
                </c:pt>
                <c:pt idx="7714">
                  <c:v>43232.5</c:v>
                </c:pt>
                <c:pt idx="7715">
                  <c:v>43232.375</c:v>
                </c:pt>
                <c:pt idx="7716">
                  <c:v>43232.25</c:v>
                </c:pt>
                <c:pt idx="7717">
                  <c:v>43232.124999999993</c:v>
                </c:pt>
                <c:pt idx="7718">
                  <c:v>43232</c:v>
                </c:pt>
                <c:pt idx="7719">
                  <c:v>43231.875</c:v>
                </c:pt>
                <c:pt idx="7720">
                  <c:v>43231.75</c:v>
                </c:pt>
                <c:pt idx="7721">
                  <c:v>43231.624999999993</c:v>
                </c:pt>
                <c:pt idx="7722">
                  <c:v>43231.5</c:v>
                </c:pt>
                <c:pt idx="7723">
                  <c:v>43231.375</c:v>
                </c:pt>
                <c:pt idx="7724">
                  <c:v>43231.25</c:v>
                </c:pt>
                <c:pt idx="7725">
                  <c:v>43231.124999999993</c:v>
                </c:pt>
                <c:pt idx="7726">
                  <c:v>43231</c:v>
                </c:pt>
                <c:pt idx="7727">
                  <c:v>43230.875</c:v>
                </c:pt>
                <c:pt idx="7728">
                  <c:v>43230.75</c:v>
                </c:pt>
                <c:pt idx="7729">
                  <c:v>43230.624999999993</c:v>
                </c:pt>
                <c:pt idx="7730">
                  <c:v>43230.5</c:v>
                </c:pt>
                <c:pt idx="7731">
                  <c:v>43230.375</c:v>
                </c:pt>
                <c:pt idx="7732">
                  <c:v>43230.25</c:v>
                </c:pt>
                <c:pt idx="7733">
                  <c:v>43230.124999999993</c:v>
                </c:pt>
                <c:pt idx="7734">
                  <c:v>43230</c:v>
                </c:pt>
                <c:pt idx="7735">
                  <c:v>43229.875</c:v>
                </c:pt>
                <c:pt idx="7736">
                  <c:v>43229.75</c:v>
                </c:pt>
                <c:pt idx="7737">
                  <c:v>43229.624999999993</c:v>
                </c:pt>
                <c:pt idx="7738">
                  <c:v>43229.5</c:v>
                </c:pt>
                <c:pt idx="7739">
                  <c:v>43229.375</c:v>
                </c:pt>
                <c:pt idx="7740">
                  <c:v>43229.25</c:v>
                </c:pt>
                <c:pt idx="7741">
                  <c:v>43229.124999999993</c:v>
                </c:pt>
                <c:pt idx="7742">
                  <c:v>43229</c:v>
                </c:pt>
                <c:pt idx="7743">
                  <c:v>43228.875</c:v>
                </c:pt>
                <c:pt idx="7744">
                  <c:v>43228.75</c:v>
                </c:pt>
                <c:pt idx="7745">
                  <c:v>43228.624999999993</c:v>
                </c:pt>
                <c:pt idx="7746">
                  <c:v>43228.5</c:v>
                </c:pt>
                <c:pt idx="7747">
                  <c:v>43228.375</c:v>
                </c:pt>
                <c:pt idx="7748">
                  <c:v>43228.25</c:v>
                </c:pt>
                <c:pt idx="7749">
                  <c:v>43228.124999999993</c:v>
                </c:pt>
                <c:pt idx="7750">
                  <c:v>43228</c:v>
                </c:pt>
                <c:pt idx="7751">
                  <c:v>43227.875</c:v>
                </c:pt>
                <c:pt idx="7752">
                  <c:v>43227.75</c:v>
                </c:pt>
                <c:pt idx="7753">
                  <c:v>43227.624999999993</c:v>
                </c:pt>
                <c:pt idx="7754">
                  <c:v>43227.5</c:v>
                </c:pt>
                <c:pt idx="7755">
                  <c:v>43227.375</c:v>
                </c:pt>
                <c:pt idx="7756">
                  <c:v>43227.25</c:v>
                </c:pt>
                <c:pt idx="7757">
                  <c:v>43227.124999999993</c:v>
                </c:pt>
                <c:pt idx="7758">
                  <c:v>43227</c:v>
                </c:pt>
                <c:pt idx="7759">
                  <c:v>43226.875</c:v>
                </c:pt>
                <c:pt idx="7760">
                  <c:v>43226.75</c:v>
                </c:pt>
                <c:pt idx="7761">
                  <c:v>43226.624999999993</c:v>
                </c:pt>
                <c:pt idx="7762">
                  <c:v>43226.5</c:v>
                </c:pt>
                <c:pt idx="7763">
                  <c:v>43226.375</c:v>
                </c:pt>
                <c:pt idx="7764">
                  <c:v>43226.25</c:v>
                </c:pt>
                <c:pt idx="7765">
                  <c:v>43226.124999999993</c:v>
                </c:pt>
                <c:pt idx="7766">
                  <c:v>43226</c:v>
                </c:pt>
                <c:pt idx="7767">
                  <c:v>43225.875</c:v>
                </c:pt>
                <c:pt idx="7768">
                  <c:v>43225.75</c:v>
                </c:pt>
                <c:pt idx="7769">
                  <c:v>43225.624999999993</c:v>
                </c:pt>
                <c:pt idx="7770">
                  <c:v>43225.5</c:v>
                </c:pt>
                <c:pt idx="7771">
                  <c:v>43225.375</c:v>
                </c:pt>
                <c:pt idx="7772">
                  <c:v>43225.25</c:v>
                </c:pt>
                <c:pt idx="7773">
                  <c:v>43225.124999999993</c:v>
                </c:pt>
                <c:pt idx="7774">
                  <c:v>43225</c:v>
                </c:pt>
                <c:pt idx="7775">
                  <c:v>43224.875</c:v>
                </c:pt>
                <c:pt idx="7776">
                  <c:v>43224.75</c:v>
                </c:pt>
                <c:pt idx="7777">
                  <c:v>43224.624999999993</c:v>
                </c:pt>
                <c:pt idx="7778">
                  <c:v>43224.5</c:v>
                </c:pt>
                <c:pt idx="7779">
                  <c:v>43224.375</c:v>
                </c:pt>
                <c:pt idx="7780">
                  <c:v>43224.25</c:v>
                </c:pt>
                <c:pt idx="7781">
                  <c:v>43224.124999999993</c:v>
                </c:pt>
                <c:pt idx="7782">
                  <c:v>43224</c:v>
                </c:pt>
                <c:pt idx="7783">
                  <c:v>43223.875</c:v>
                </c:pt>
                <c:pt idx="7784">
                  <c:v>43223.75</c:v>
                </c:pt>
                <c:pt idx="7785">
                  <c:v>43223.624999999993</c:v>
                </c:pt>
                <c:pt idx="7786">
                  <c:v>43223.5</c:v>
                </c:pt>
                <c:pt idx="7787">
                  <c:v>43223.375</c:v>
                </c:pt>
                <c:pt idx="7788">
                  <c:v>43223.25</c:v>
                </c:pt>
                <c:pt idx="7789">
                  <c:v>43223.124999999993</c:v>
                </c:pt>
                <c:pt idx="7790">
                  <c:v>43223</c:v>
                </c:pt>
                <c:pt idx="7791">
                  <c:v>43222.875</c:v>
                </c:pt>
                <c:pt idx="7792">
                  <c:v>43222.75</c:v>
                </c:pt>
                <c:pt idx="7793">
                  <c:v>43222.624999999993</c:v>
                </c:pt>
                <c:pt idx="7794">
                  <c:v>43222.5</c:v>
                </c:pt>
                <c:pt idx="7795">
                  <c:v>43222.375</c:v>
                </c:pt>
                <c:pt idx="7796">
                  <c:v>43222.25</c:v>
                </c:pt>
                <c:pt idx="7797">
                  <c:v>43222.124999999993</c:v>
                </c:pt>
                <c:pt idx="7798">
                  <c:v>43222</c:v>
                </c:pt>
                <c:pt idx="7799">
                  <c:v>43221.875</c:v>
                </c:pt>
                <c:pt idx="7800">
                  <c:v>43221.75</c:v>
                </c:pt>
                <c:pt idx="7801">
                  <c:v>43221.624999999993</c:v>
                </c:pt>
                <c:pt idx="7802">
                  <c:v>43221.5</c:v>
                </c:pt>
                <c:pt idx="7803">
                  <c:v>43221.375</c:v>
                </c:pt>
                <c:pt idx="7804">
                  <c:v>43221.25</c:v>
                </c:pt>
                <c:pt idx="7805">
                  <c:v>43221.124999999993</c:v>
                </c:pt>
                <c:pt idx="7806">
                  <c:v>43221</c:v>
                </c:pt>
                <c:pt idx="7807">
                  <c:v>43220.875</c:v>
                </c:pt>
                <c:pt idx="7808">
                  <c:v>43220.75</c:v>
                </c:pt>
                <c:pt idx="7809">
                  <c:v>43220.624999999993</c:v>
                </c:pt>
                <c:pt idx="7810">
                  <c:v>43220.5</c:v>
                </c:pt>
                <c:pt idx="7811">
                  <c:v>43220.375</c:v>
                </c:pt>
                <c:pt idx="7812">
                  <c:v>43220.25</c:v>
                </c:pt>
                <c:pt idx="7813">
                  <c:v>43220.124999999993</c:v>
                </c:pt>
                <c:pt idx="7814">
                  <c:v>43220</c:v>
                </c:pt>
                <c:pt idx="7815">
                  <c:v>43219.875</c:v>
                </c:pt>
                <c:pt idx="7816">
                  <c:v>43219.75</c:v>
                </c:pt>
                <c:pt idx="7817">
                  <c:v>43219.624999999993</c:v>
                </c:pt>
                <c:pt idx="7818">
                  <c:v>43219.5</c:v>
                </c:pt>
                <c:pt idx="7819">
                  <c:v>43219.375</c:v>
                </c:pt>
                <c:pt idx="7820">
                  <c:v>43219.25</c:v>
                </c:pt>
                <c:pt idx="7821">
                  <c:v>43219.124999999993</c:v>
                </c:pt>
                <c:pt idx="7822">
                  <c:v>43219</c:v>
                </c:pt>
                <c:pt idx="7823">
                  <c:v>43218.875</c:v>
                </c:pt>
                <c:pt idx="7824">
                  <c:v>43218.75</c:v>
                </c:pt>
                <c:pt idx="7825">
                  <c:v>43218.624999999993</c:v>
                </c:pt>
                <c:pt idx="7826">
                  <c:v>43218.5</c:v>
                </c:pt>
                <c:pt idx="7827">
                  <c:v>43218.375</c:v>
                </c:pt>
                <c:pt idx="7828">
                  <c:v>43218.25</c:v>
                </c:pt>
                <c:pt idx="7829">
                  <c:v>43218.124999999993</c:v>
                </c:pt>
                <c:pt idx="7830">
                  <c:v>43218</c:v>
                </c:pt>
                <c:pt idx="7831">
                  <c:v>43217.875</c:v>
                </c:pt>
                <c:pt idx="7832">
                  <c:v>43217.75</c:v>
                </c:pt>
                <c:pt idx="7833">
                  <c:v>43217.624999999993</c:v>
                </c:pt>
                <c:pt idx="7834">
                  <c:v>43217.5</c:v>
                </c:pt>
                <c:pt idx="7835">
                  <c:v>43217.375</c:v>
                </c:pt>
                <c:pt idx="7836">
                  <c:v>43217.25</c:v>
                </c:pt>
                <c:pt idx="7837">
                  <c:v>43217.124999999993</c:v>
                </c:pt>
                <c:pt idx="7838">
                  <c:v>43217</c:v>
                </c:pt>
                <c:pt idx="7839">
                  <c:v>43216.875</c:v>
                </c:pt>
                <c:pt idx="7840">
                  <c:v>43216.75</c:v>
                </c:pt>
                <c:pt idx="7841">
                  <c:v>43216.624999999993</c:v>
                </c:pt>
                <c:pt idx="7842">
                  <c:v>43216.5</c:v>
                </c:pt>
                <c:pt idx="7843">
                  <c:v>43216.375</c:v>
                </c:pt>
                <c:pt idx="7844">
                  <c:v>43216.25</c:v>
                </c:pt>
                <c:pt idx="7845">
                  <c:v>43216.124999999993</c:v>
                </c:pt>
                <c:pt idx="7846">
                  <c:v>43216</c:v>
                </c:pt>
                <c:pt idx="7847">
                  <c:v>43215.875</c:v>
                </c:pt>
                <c:pt idx="7848">
                  <c:v>43215.75</c:v>
                </c:pt>
                <c:pt idx="7849">
                  <c:v>43215.624999999993</c:v>
                </c:pt>
                <c:pt idx="7850">
                  <c:v>43215.5</c:v>
                </c:pt>
                <c:pt idx="7851">
                  <c:v>43215.375</c:v>
                </c:pt>
                <c:pt idx="7852">
                  <c:v>43215.25</c:v>
                </c:pt>
                <c:pt idx="7853">
                  <c:v>43215.124999999993</c:v>
                </c:pt>
                <c:pt idx="7854">
                  <c:v>43215</c:v>
                </c:pt>
                <c:pt idx="7855">
                  <c:v>43214.875</c:v>
                </c:pt>
                <c:pt idx="7856">
                  <c:v>43214.75</c:v>
                </c:pt>
                <c:pt idx="7857">
                  <c:v>43214.624999999993</c:v>
                </c:pt>
                <c:pt idx="7858">
                  <c:v>43214.5</c:v>
                </c:pt>
                <c:pt idx="7859">
                  <c:v>43214.375</c:v>
                </c:pt>
                <c:pt idx="7860">
                  <c:v>43214.25</c:v>
                </c:pt>
                <c:pt idx="7861">
                  <c:v>43214.124999999993</c:v>
                </c:pt>
                <c:pt idx="7862">
                  <c:v>43214</c:v>
                </c:pt>
                <c:pt idx="7863">
                  <c:v>43213.875</c:v>
                </c:pt>
                <c:pt idx="7864">
                  <c:v>43213.75</c:v>
                </c:pt>
                <c:pt idx="7865">
                  <c:v>43213.624999999993</c:v>
                </c:pt>
                <c:pt idx="7866">
                  <c:v>43213.5</c:v>
                </c:pt>
                <c:pt idx="7867">
                  <c:v>43213.375</c:v>
                </c:pt>
                <c:pt idx="7868">
                  <c:v>43213.25</c:v>
                </c:pt>
                <c:pt idx="7869">
                  <c:v>43213.124999999993</c:v>
                </c:pt>
                <c:pt idx="7870">
                  <c:v>43213</c:v>
                </c:pt>
                <c:pt idx="7871">
                  <c:v>43212.875</c:v>
                </c:pt>
                <c:pt idx="7872">
                  <c:v>43212.75</c:v>
                </c:pt>
                <c:pt idx="7873">
                  <c:v>43212.624999999993</c:v>
                </c:pt>
                <c:pt idx="7874">
                  <c:v>43212.5</c:v>
                </c:pt>
                <c:pt idx="7875">
                  <c:v>43212.375</c:v>
                </c:pt>
                <c:pt idx="7876">
                  <c:v>43212.25</c:v>
                </c:pt>
                <c:pt idx="7877">
                  <c:v>43212.124999999993</c:v>
                </c:pt>
                <c:pt idx="7878">
                  <c:v>43212</c:v>
                </c:pt>
                <c:pt idx="7879">
                  <c:v>43211.875</c:v>
                </c:pt>
                <c:pt idx="7880">
                  <c:v>43211.75</c:v>
                </c:pt>
                <c:pt idx="7881">
                  <c:v>43211.624999999993</c:v>
                </c:pt>
                <c:pt idx="7882">
                  <c:v>43211.5</c:v>
                </c:pt>
                <c:pt idx="7883">
                  <c:v>43211.375</c:v>
                </c:pt>
                <c:pt idx="7884">
                  <c:v>43211.25</c:v>
                </c:pt>
                <c:pt idx="7885">
                  <c:v>43211.124999999993</c:v>
                </c:pt>
                <c:pt idx="7886">
                  <c:v>43211</c:v>
                </c:pt>
                <c:pt idx="7887">
                  <c:v>43210.875</c:v>
                </c:pt>
                <c:pt idx="7888">
                  <c:v>43210.75</c:v>
                </c:pt>
                <c:pt idx="7889">
                  <c:v>43210.624999999993</c:v>
                </c:pt>
                <c:pt idx="7890">
                  <c:v>43210.5</c:v>
                </c:pt>
                <c:pt idx="7891">
                  <c:v>43210.375</c:v>
                </c:pt>
                <c:pt idx="7892">
                  <c:v>43210.25</c:v>
                </c:pt>
                <c:pt idx="7893">
                  <c:v>43210.124999999993</c:v>
                </c:pt>
                <c:pt idx="7894">
                  <c:v>43210</c:v>
                </c:pt>
                <c:pt idx="7895">
                  <c:v>43209.875</c:v>
                </c:pt>
                <c:pt idx="7896">
                  <c:v>43209.75</c:v>
                </c:pt>
                <c:pt idx="7897">
                  <c:v>43209.624999999993</c:v>
                </c:pt>
                <c:pt idx="7898">
                  <c:v>43209.5</c:v>
                </c:pt>
                <c:pt idx="7899">
                  <c:v>43209.375</c:v>
                </c:pt>
                <c:pt idx="7900">
                  <c:v>43209.25</c:v>
                </c:pt>
                <c:pt idx="7901">
                  <c:v>43209.124999999993</c:v>
                </c:pt>
                <c:pt idx="7902">
                  <c:v>43209</c:v>
                </c:pt>
                <c:pt idx="7903">
                  <c:v>43208.875</c:v>
                </c:pt>
                <c:pt idx="7904">
                  <c:v>43208.75</c:v>
                </c:pt>
                <c:pt idx="7905">
                  <c:v>43208.624999999993</c:v>
                </c:pt>
                <c:pt idx="7906">
                  <c:v>43208.5</c:v>
                </c:pt>
                <c:pt idx="7907">
                  <c:v>43208.375</c:v>
                </c:pt>
                <c:pt idx="7908">
                  <c:v>43208.25</c:v>
                </c:pt>
                <c:pt idx="7909">
                  <c:v>43208.124999999993</c:v>
                </c:pt>
                <c:pt idx="7910">
                  <c:v>43208</c:v>
                </c:pt>
                <c:pt idx="7911">
                  <c:v>43207.875</c:v>
                </c:pt>
                <c:pt idx="7912">
                  <c:v>43207.75</c:v>
                </c:pt>
                <c:pt idx="7913">
                  <c:v>43207.624999999993</c:v>
                </c:pt>
                <c:pt idx="7914">
                  <c:v>43207.5</c:v>
                </c:pt>
                <c:pt idx="7915">
                  <c:v>43207.375</c:v>
                </c:pt>
                <c:pt idx="7916">
                  <c:v>43207.25</c:v>
                </c:pt>
                <c:pt idx="7917">
                  <c:v>43207.124999999993</c:v>
                </c:pt>
                <c:pt idx="7918">
                  <c:v>43207</c:v>
                </c:pt>
                <c:pt idx="7919">
                  <c:v>43206.875</c:v>
                </c:pt>
                <c:pt idx="7920">
                  <c:v>43206.75</c:v>
                </c:pt>
                <c:pt idx="7921">
                  <c:v>43206.624999999993</c:v>
                </c:pt>
                <c:pt idx="7922">
                  <c:v>43206.5</c:v>
                </c:pt>
                <c:pt idx="7923">
                  <c:v>43206.375</c:v>
                </c:pt>
                <c:pt idx="7924">
                  <c:v>43206.25</c:v>
                </c:pt>
                <c:pt idx="7925">
                  <c:v>43206.124999999993</c:v>
                </c:pt>
                <c:pt idx="7926">
                  <c:v>43206</c:v>
                </c:pt>
                <c:pt idx="7927">
                  <c:v>43205.875</c:v>
                </c:pt>
                <c:pt idx="7928">
                  <c:v>43205.75</c:v>
                </c:pt>
                <c:pt idx="7929">
                  <c:v>43205.624999999993</c:v>
                </c:pt>
                <c:pt idx="7930">
                  <c:v>43205.5</c:v>
                </c:pt>
                <c:pt idx="7931">
                  <c:v>43205.375</c:v>
                </c:pt>
                <c:pt idx="7932">
                  <c:v>43205.25</c:v>
                </c:pt>
                <c:pt idx="7933">
                  <c:v>43205.124999999993</c:v>
                </c:pt>
                <c:pt idx="7934">
                  <c:v>43205</c:v>
                </c:pt>
                <c:pt idx="7935">
                  <c:v>43204.875</c:v>
                </c:pt>
                <c:pt idx="7936">
                  <c:v>43204.75</c:v>
                </c:pt>
                <c:pt idx="7937">
                  <c:v>43204.624999999993</c:v>
                </c:pt>
                <c:pt idx="7938">
                  <c:v>43204.5</c:v>
                </c:pt>
                <c:pt idx="7939">
                  <c:v>43204.375</c:v>
                </c:pt>
                <c:pt idx="7940">
                  <c:v>43204.25</c:v>
                </c:pt>
                <c:pt idx="7941">
                  <c:v>43204.124999999993</c:v>
                </c:pt>
                <c:pt idx="7942">
                  <c:v>43204</c:v>
                </c:pt>
                <c:pt idx="7943">
                  <c:v>43203.875</c:v>
                </c:pt>
                <c:pt idx="7944">
                  <c:v>43203.75</c:v>
                </c:pt>
                <c:pt idx="7945">
                  <c:v>43203.624999999993</c:v>
                </c:pt>
                <c:pt idx="7946">
                  <c:v>43203.5</c:v>
                </c:pt>
                <c:pt idx="7947">
                  <c:v>43203.375</c:v>
                </c:pt>
                <c:pt idx="7948">
                  <c:v>43203.25</c:v>
                </c:pt>
                <c:pt idx="7949">
                  <c:v>43203.124999999993</c:v>
                </c:pt>
                <c:pt idx="7950">
                  <c:v>43203</c:v>
                </c:pt>
                <c:pt idx="7951">
                  <c:v>43202.875</c:v>
                </c:pt>
                <c:pt idx="7952">
                  <c:v>43202.75</c:v>
                </c:pt>
                <c:pt idx="7953">
                  <c:v>43202.624999999993</c:v>
                </c:pt>
                <c:pt idx="7954">
                  <c:v>43202.5</c:v>
                </c:pt>
                <c:pt idx="7955">
                  <c:v>43202.375</c:v>
                </c:pt>
                <c:pt idx="7956">
                  <c:v>43202.25</c:v>
                </c:pt>
                <c:pt idx="7957">
                  <c:v>43202.124999999993</c:v>
                </c:pt>
                <c:pt idx="7958">
                  <c:v>43202</c:v>
                </c:pt>
                <c:pt idx="7959">
                  <c:v>43201.875</c:v>
                </c:pt>
                <c:pt idx="7960">
                  <c:v>43201.75</c:v>
                </c:pt>
                <c:pt idx="7961">
                  <c:v>43201.624999999993</c:v>
                </c:pt>
                <c:pt idx="7962">
                  <c:v>43201.5</c:v>
                </c:pt>
                <c:pt idx="7963">
                  <c:v>43201.375</c:v>
                </c:pt>
                <c:pt idx="7964">
                  <c:v>43201.25</c:v>
                </c:pt>
                <c:pt idx="7965">
                  <c:v>43201.124999999993</c:v>
                </c:pt>
                <c:pt idx="7966">
                  <c:v>43201</c:v>
                </c:pt>
                <c:pt idx="7967">
                  <c:v>43200.875</c:v>
                </c:pt>
                <c:pt idx="7968">
                  <c:v>43200.75</c:v>
                </c:pt>
                <c:pt idx="7969">
                  <c:v>43200.624999999993</c:v>
                </c:pt>
                <c:pt idx="7970">
                  <c:v>43200.5</c:v>
                </c:pt>
                <c:pt idx="7971">
                  <c:v>43200.375</c:v>
                </c:pt>
                <c:pt idx="7972">
                  <c:v>43200.25</c:v>
                </c:pt>
                <c:pt idx="7973">
                  <c:v>43200.124999999993</c:v>
                </c:pt>
                <c:pt idx="7974">
                  <c:v>43200</c:v>
                </c:pt>
                <c:pt idx="7975">
                  <c:v>43199.875</c:v>
                </c:pt>
                <c:pt idx="7976">
                  <c:v>43199.75</c:v>
                </c:pt>
                <c:pt idx="7977">
                  <c:v>43199.624999999993</c:v>
                </c:pt>
                <c:pt idx="7978">
                  <c:v>43199.5</c:v>
                </c:pt>
                <c:pt idx="7979">
                  <c:v>43199.375</c:v>
                </c:pt>
                <c:pt idx="7980">
                  <c:v>43199.25</c:v>
                </c:pt>
                <c:pt idx="7981">
                  <c:v>43199.124999999993</c:v>
                </c:pt>
                <c:pt idx="7982">
                  <c:v>43199</c:v>
                </c:pt>
                <c:pt idx="7983">
                  <c:v>43198.875</c:v>
                </c:pt>
                <c:pt idx="7984">
                  <c:v>43198.75</c:v>
                </c:pt>
                <c:pt idx="7985">
                  <c:v>43198.624999999993</c:v>
                </c:pt>
                <c:pt idx="7986">
                  <c:v>43198.5</c:v>
                </c:pt>
                <c:pt idx="7987">
                  <c:v>43198.375</c:v>
                </c:pt>
                <c:pt idx="7988">
                  <c:v>43198.25</c:v>
                </c:pt>
                <c:pt idx="7989">
                  <c:v>43198.124999999993</c:v>
                </c:pt>
                <c:pt idx="7990">
                  <c:v>43198</c:v>
                </c:pt>
                <c:pt idx="7991">
                  <c:v>43197.875</c:v>
                </c:pt>
                <c:pt idx="7992">
                  <c:v>43197.75</c:v>
                </c:pt>
                <c:pt idx="7993">
                  <c:v>43197.624999999993</c:v>
                </c:pt>
                <c:pt idx="7994">
                  <c:v>43197.5</c:v>
                </c:pt>
                <c:pt idx="7995">
                  <c:v>43197.375</c:v>
                </c:pt>
                <c:pt idx="7996">
                  <c:v>43197.25</c:v>
                </c:pt>
                <c:pt idx="7997">
                  <c:v>43197.124999999993</c:v>
                </c:pt>
                <c:pt idx="7998">
                  <c:v>43197</c:v>
                </c:pt>
                <c:pt idx="7999">
                  <c:v>43196.875</c:v>
                </c:pt>
                <c:pt idx="8000">
                  <c:v>43196.75</c:v>
                </c:pt>
                <c:pt idx="8001">
                  <c:v>43196.624999999993</c:v>
                </c:pt>
                <c:pt idx="8002">
                  <c:v>43196.5</c:v>
                </c:pt>
                <c:pt idx="8003">
                  <c:v>43196.375</c:v>
                </c:pt>
                <c:pt idx="8004">
                  <c:v>43196.25</c:v>
                </c:pt>
                <c:pt idx="8005">
                  <c:v>43196.124999999993</c:v>
                </c:pt>
                <c:pt idx="8006">
                  <c:v>43196</c:v>
                </c:pt>
                <c:pt idx="8007">
                  <c:v>43195.875</c:v>
                </c:pt>
                <c:pt idx="8008">
                  <c:v>43195.75</c:v>
                </c:pt>
                <c:pt idx="8009">
                  <c:v>43195.624999999993</c:v>
                </c:pt>
                <c:pt idx="8010">
                  <c:v>43195.5</c:v>
                </c:pt>
                <c:pt idx="8011">
                  <c:v>43195.375</c:v>
                </c:pt>
                <c:pt idx="8012">
                  <c:v>43195.25</c:v>
                </c:pt>
                <c:pt idx="8013">
                  <c:v>43195.124999999993</c:v>
                </c:pt>
                <c:pt idx="8014">
                  <c:v>43195</c:v>
                </c:pt>
                <c:pt idx="8015">
                  <c:v>43194.875</c:v>
                </c:pt>
                <c:pt idx="8016">
                  <c:v>43194.75</c:v>
                </c:pt>
                <c:pt idx="8017">
                  <c:v>43194.624999999993</c:v>
                </c:pt>
                <c:pt idx="8018">
                  <c:v>43194.5</c:v>
                </c:pt>
                <c:pt idx="8019">
                  <c:v>43194.375</c:v>
                </c:pt>
                <c:pt idx="8020">
                  <c:v>43194.25</c:v>
                </c:pt>
                <c:pt idx="8021">
                  <c:v>43194.124999999993</c:v>
                </c:pt>
                <c:pt idx="8022">
                  <c:v>43194</c:v>
                </c:pt>
                <c:pt idx="8023">
                  <c:v>43193.875</c:v>
                </c:pt>
                <c:pt idx="8024">
                  <c:v>43193.75</c:v>
                </c:pt>
                <c:pt idx="8025">
                  <c:v>43193.624999999993</c:v>
                </c:pt>
                <c:pt idx="8026">
                  <c:v>43193.5</c:v>
                </c:pt>
                <c:pt idx="8027">
                  <c:v>43193.375</c:v>
                </c:pt>
                <c:pt idx="8028">
                  <c:v>43193.25</c:v>
                </c:pt>
                <c:pt idx="8029">
                  <c:v>43193.124999999993</c:v>
                </c:pt>
                <c:pt idx="8030">
                  <c:v>43193</c:v>
                </c:pt>
                <c:pt idx="8031">
                  <c:v>43192.875</c:v>
                </c:pt>
                <c:pt idx="8032">
                  <c:v>43192.75</c:v>
                </c:pt>
                <c:pt idx="8033">
                  <c:v>43192.624999999993</c:v>
                </c:pt>
                <c:pt idx="8034">
                  <c:v>43192.5</c:v>
                </c:pt>
                <c:pt idx="8035">
                  <c:v>43192.375</c:v>
                </c:pt>
                <c:pt idx="8036">
                  <c:v>43192.25</c:v>
                </c:pt>
                <c:pt idx="8037">
                  <c:v>43192.124999999993</c:v>
                </c:pt>
                <c:pt idx="8038">
                  <c:v>43192</c:v>
                </c:pt>
                <c:pt idx="8039">
                  <c:v>43191.875</c:v>
                </c:pt>
                <c:pt idx="8040">
                  <c:v>43191.75</c:v>
                </c:pt>
                <c:pt idx="8041">
                  <c:v>43191.624999999993</c:v>
                </c:pt>
                <c:pt idx="8042">
                  <c:v>43191.5</c:v>
                </c:pt>
                <c:pt idx="8043">
                  <c:v>43191.375</c:v>
                </c:pt>
                <c:pt idx="8044">
                  <c:v>43191.25</c:v>
                </c:pt>
                <c:pt idx="8045">
                  <c:v>43191.124999999993</c:v>
                </c:pt>
                <c:pt idx="8046">
                  <c:v>43191</c:v>
                </c:pt>
                <c:pt idx="8047">
                  <c:v>43190.875</c:v>
                </c:pt>
                <c:pt idx="8048">
                  <c:v>43190.75</c:v>
                </c:pt>
                <c:pt idx="8049">
                  <c:v>43190.624999999993</c:v>
                </c:pt>
                <c:pt idx="8050">
                  <c:v>43190.5</c:v>
                </c:pt>
                <c:pt idx="8051">
                  <c:v>43190.375</c:v>
                </c:pt>
                <c:pt idx="8052">
                  <c:v>43190.25</c:v>
                </c:pt>
                <c:pt idx="8053">
                  <c:v>43190.124999999993</c:v>
                </c:pt>
                <c:pt idx="8054">
                  <c:v>43190</c:v>
                </c:pt>
                <c:pt idx="8055">
                  <c:v>43189.875</c:v>
                </c:pt>
                <c:pt idx="8056">
                  <c:v>43189.75</c:v>
                </c:pt>
                <c:pt idx="8057">
                  <c:v>43189.624999999993</c:v>
                </c:pt>
                <c:pt idx="8058">
                  <c:v>43189.5</c:v>
                </c:pt>
                <c:pt idx="8059">
                  <c:v>43189.375</c:v>
                </c:pt>
                <c:pt idx="8060">
                  <c:v>43189.25</c:v>
                </c:pt>
                <c:pt idx="8061">
                  <c:v>43189.124999999993</c:v>
                </c:pt>
                <c:pt idx="8062">
                  <c:v>43189</c:v>
                </c:pt>
                <c:pt idx="8063">
                  <c:v>43188.875</c:v>
                </c:pt>
                <c:pt idx="8064">
                  <c:v>43188.75</c:v>
                </c:pt>
                <c:pt idx="8065">
                  <c:v>43188.624999999993</c:v>
                </c:pt>
                <c:pt idx="8066">
                  <c:v>43188.5</c:v>
                </c:pt>
                <c:pt idx="8067">
                  <c:v>43188.375</c:v>
                </c:pt>
                <c:pt idx="8068">
                  <c:v>43188.25</c:v>
                </c:pt>
                <c:pt idx="8069">
                  <c:v>43188.124999999993</c:v>
                </c:pt>
                <c:pt idx="8070">
                  <c:v>43188</c:v>
                </c:pt>
                <c:pt idx="8071">
                  <c:v>43187.875</c:v>
                </c:pt>
                <c:pt idx="8072">
                  <c:v>43187.75</c:v>
                </c:pt>
                <c:pt idx="8073">
                  <c:v>43187.624999999993</c:v>
                </c:pt>
                <c:pt idx="8074">
                  <c:v>43187.5</c:v>
                </c:pt>
                <c:pt idx="8075">
                  <c:v>43187.375</c:v>
                </c:pt>
                <c:pt idx="8076">
                  <c:v>43187.25</c:v>
                </c:pt>
                <c:pt idx="8077">
                  <c:v>43187.124999999993</c:v>
                </c:pt>
                <c:pt idx="8078">
                  <c:v>43187</c:v>
                </c:pt>
                <c:pt idx="8079">
                  <c:v>43186.875</c:v>
                </c:pt>
                <c:pt idx="8080">
                  <c:v>43186.75</c:v>
                </c:pt>
                <c:pt idx="8081">
                  <c:v>43186.624999999993</c:v>
                </c:pt>
                <c:pt idx="8082">
                  <c:v>43186.5</c:v>
                </c:pt>
                <c:pt idx="8083">
                  <c:v>43186.375</c:v>
                </c:pt>
                <c:pt idx="8084">
                  <c:v>43186.25</c:v>
                </c:pt>
                <c:pt idx="8085">
                  <c:v>43186.124999999993</c:v>
                </c:pt>
                <c:pt idx="8086">
                  <c:v>43186</c:v>
                </c:pt>
                <c:pt idx="8087">
                  <c:v>43185.875</c:v>
                </c:pt>
                <c:pt idx="8088">
                  <c:v>43185.75</c:v>
                </c:pt>
                <c:pt idx="8089">
                  <c:v>43185.624999999993</c:v>
                </c:pt>
                <c:pt idx="8090">
                  <c:v>43185.5</c:v>
                </c:pt>
                <c:pt idx="8091">
                  <c:v>43185.375</c:v>
                </c:pt>
                <c:pt idx="8092">
                  <c:v>43185.25</c:v>
                </c:pt>
                <c:pt idx="8093">
                  <c:v>43185.124999999993</c:v>
                </c:pt>
                <c:pt idx="8094">
                  <c:v>43185</c:v>
                </c:pt>
                <c:pt idx="8095">
                  <c:v>43184.875</c:v>
                </c:pt>
                <c:pt idx="8096">
                  <c:v>43184.75</c:v>
                </c:pt>
                <c:pt idx="8097">
                  <c:v>43184.624999999993</c:v>
                </c:pt>
                <c:pt idx="8098">
                  <c:v>43184.5</c:v>
                </c:pt>
                <c:pt idx="8099">
                  <c:v>43184.375</c:v>
                </c:pt>
                <c:pt idx="8100">
                  <c:v>43184.25</c:v>
                </c:pt>
                <c:pt idx="8101">
                  <c:v>43184.124999999993</c:v>
                </c:pt>
                <c:pt idx="8102">
                  <c:v>43184</c:v>
                </c:pt>
                <c:pt idx="8103">
                  <c:v>43183.875</c:v>
                </c:pt>
                <c:pt idx="8104">
                  <c:v>43183.75</c:v>
                </c:pt>
                <c:pt idx="8105">
                  <c:v>43183.624999999993</c:v>
                </c:pt>
                <c:pt idx="8106">
                  <c:v>43183.5</c:v>
                </c:pt>
                <c:pt idx="8107">
                  <c:v>43183.375</c:v>
                </c:pt>
                <c:pt idx="8108">
                  <c:v>43183.25</c:v>
                </c:pt>
                <c:pt idx="8109">
                  <c:v>43183.124999999993</c:v>
                </c:pt>
                <c:pt idx="8110">
                  <c:v>43183</c:v>
                </c:pt>
                <c:pt idx="8111">
                  <c:v>43182.875</c:v>
                </c:pt>
                <c:pt idx="8112">
                  <c:v>43182.75</c:v>
                </c:pt>
                <c:pt idx="8113">
                  <c:v>43182.624999999993</c:v>
                </c:pt>
                <c:pt idx="8114">
                  <c:v>43182.5</c:v>
                </c:pt>
                <c:pt idx="8115">
                  <c:v>43182.375</c:v>
                </c:pt>
                <c:pt idx="8116">
                  <c:v>43182.25</c:v>
                </c:pt>
                <c:pt idx="8117">
                  <c:v>43182.124999999993</c:v>
                </c:pt>
                <c:pt idx="8118">
                  <c:v>43182</c:v>
                </c:pt>
                <c:pt idx="8119">
                  <c:v>43181.875</c:v>
                </c:pt>
                <c:pt idx="8120">
                  <c:v>43181.75</c:v>
                </c:pt>
                <c:pt idx="8121">
                  <c:v>43181.624999999993</c:v>
                </c:pt>
                <c:pt idx="8122">
                  <c:v>43181.5</c:v>
                </c:pt>
                <c:pt idx="8123">
                  <c:v>43181.375</c:v>
                </c:pt>
                <c:pt idx="8124">
                  <c:v>43181.25</c:v>
                </c:pt>
                <c:pt idx="8125">
                  <c:v>43181.124999999993</c:v>
                </c:pt>
                <c:pt idx="8126">
                  <c:v>43181</c:v>
                </c:pt>
                <c:pt idx="8127">
                  <c:v>43180.875</c:v>
                </c:pt>
                <c:pt idx="8128">
                  <c:v>43180.75</c:v>
                </c:pt>
                <c:pt idx="8129">
                  <c:v>43180.624999999993</c:v>
                </c:pt>
                <c:pt idx="8130">
                  <c:v>43180.5</c:v>
                </c:pt>
                <c:pt idx="8131">
                  <c:v>43180.375</c:v>
                </c:pt>
                <c:pt idx="8132">
                  <c:v>43180.25</c:v>
                </c:pt>
                <c:pt idx="8133">
                  <c:v>43180.124999999993</c:v>
                </c:pt>
                <c:pt idx="8134">
                  <c:v>43180</c:v>
                </c:pt>
                <c:pt idx="8135">
                  <c:v>43179.875</c:v>
                </c:pt>
                <c:pt idx="8136">
                  <c:v>43179.75</c:v>
                </c:pt>
                <c:pt idx="8137">
                  <c:v>43179.624999999993</c:v>
                </c:pt>
                <c:pt idx="8138">
                  <c:v>43179.5</c:v>
                </c:pt>
                <c:pt idx="8139">
                  <c:v>43179.375</c:v>
                </c:pt>
                <c:pt idx="8140">
                  <c:v>43179.25</c:v>
                </c:pt>
                <c:pt idx="8141">
                  <c:v>43179.124999999993</c:v>
                </c:pt>
                <c:pt idx="8142">
                  <c:v>43179</c:v>
                </c:pt>
                <c:pt idx="8143">
                  <c:v>43178.875</c:v>
                </c:pt>
                <c:pt idx="8144">
                  <c:v>43178.75</c:v>
                </c:pt>
                <c:pt idx="8145">
                  <c:v>43178.624999999993</c:v>
                </c:pt>
                <c:pt idx="8146">
                  <c:v>43178.5</c:v>
                </c:pt>
                <c:pt idx="8147">
                  <c:v>43178.375</c:v>
                </c:pt>
                <c:pt idx="8148">
                  <c:v>43178.25</c:v>
                </c:pt>
                <c:pt idx="8149">
                  <c:v>43178.124999999993</c:v>
                </c:pt>
                <c:pt idx="8150">
                  <c:v>43178</c:v>
                </c:pt>
                <c:pt idx="8151">
                  <c:v>43177.875</c:v>
                </c:pt>
                <c:pt idx="8152">
                  <c:v>43177.75</c:v>
                </c:pt>
                <c:pt idx="8153">
                  <c:v>43177.624999999993</c:v>
                </c:pt>
                <c:pt idx="8154">
                  <c:v>43177.5</c:v>
                </c:pt>
                <c:pt idx="8155">
                  <c:v>43177.375</c:v>
                </c:pt>
                <c:pt idx="8156">
                  <c:v>43177.25</c:v>
                </c:pt>
                <c:pt idx="8157">
                  <c:v>43177.124999999993</c:v>
                </c:pt>
                <c:pt idx="8158">
                  <c:v>43177</c:v>
                </c:pt>
                <c:pt idx="8159">
                  <c:v>43176.875</c:v>
                </c:pt>
                <c:pt idx="8160">
                  <c:v>43176.75</c:v>
                </c:pt>
                <c:pt idx="8161">
                  <c:v>43176.624999999993</c:v>
                </c:pt>
                <c:pt idx="8162">
                  <c:v>43176.5</c:v>
                </c:pt>
                <c:pt idx="8163">
                  <c:v>43176.375</c:v>
                </c:pt>
                <c:pt idx="8164">
                  <c:v>43176.25</c:v>
                </c:pt>
                <c:pt idx="8165">
                  <c:v>43176.124999999993</c:v>
                </c:pt>
                <c:pt idx="8166">
                  <c:v>43176</c:v>
                </c:pt>
                <c:pt idx="8167">
                  <c:v>43175.875</c:v>
                </c:pt>
                <c:pt idx="8168">
                  <c:v>43175.75</c:v>
                </c:pt>
                <c:pt idx="8169">
                  <c:v>43175.624999999993</c:v>
                </c:pt>
                <c:pt idx="8170">
                  <c:v>43175.5</c:v>
                </c:pt>
                <c:pt idx="8171">
                  <c:v>43175.375</c:v>
                </c:pt>
                <c:pt idx="8172">
                  <c:v>43175.25</c:v>
                </c:pt>
                <c:pt idx="8173">
                  <c:v>43175.124999999993</c:v>
                </c:pt>
                <c:pt idx="8174">
                  <c:v>43175</c:v>
                </c:pt>
                <c:pt idx="8175">
                  <c:v>43174.875</c:v>
                </c:pt>
                <c:pt idx="8176">
                  <c:v>43174.75</c:v>
                </c:pt>
                <c:pt idx="8177">
                  <c:v>43174.624999999993</c:v>
                </c:pt>
                <c:pt idx="8178">
                  <c:v>43174.5</c:v>
                </c:pt>
                <c:pt idx="8179">
                  <c:v>43174.375</c:v>
                </c:pt>
                <c:pt idx="8180">
                  <c:v>43174.25</c:v>
                </c:pt>
                <c:pt idx="8181">
                  <c:v>43174.124999999993</c:v>
                </c:pt>
                <c:pt idx="8182">
                  <c:v>43174</c:v>
                </c:pt>
                <c:pt idx="8183">
                  <c:v>43173.875</c:v>
                </c:pt>
                <c:pt idx="8184">
                  <c:v>43173.75</c:v>
                </c:pt>
                <c:pt idx="8185">
                  <c:v>43173.624999999993</c:v>
                </c:pt>
                <c:pt idx="8186">
                  <c:v>43173.5</c:v>
                </c:pt>
                <c:pt idx="8187">
                  <c:v>43173.375</c:v>
                </c:pt>
                <c:pt idx="8188">
                  <c:v>43173.25</c:v>
                </c:pt>
                <c:pt idx="8189">
                  <c:v>43173.124999999993</c:v>
                </c:pt>
                <c:pt idx="8190">
                  <c:v>43173</c:v>
                </c:pt>
                <c:pt idx="8191">
                  <c:v>43172.875</c:v>
                </c:pt>
                <c:pt idx="8192">
                  <c:v>43172.75</c:v>
                </c:pt>
                <c:pt idx="8193">
                  <c:v>43172.624999999993</c:v>
                </c:pt>
                <c:pt idx="8194">
                  <c:v>43172.5</c:v>
                </c:pt>
                <c:pt idx="8195">
                  <c:v>43172.375</c:v>
                </c:pt>
                <c:pt idx="8196">
                  <c:v>43172.25</c:v>
                </c:pt>
                <c:pt idx="8197">
                  <c:v>43172.124999999993</c:v>
                </c:pt>
                <c:pt idx="8198">
                  <c:v>43172</c:v>
                </c:pt>
                <c:pt idx="8199">
                  <c:v>43171.875</c:v>
                </c:pt>
                <c:pt idx="8200">
                  <c:v>43171.75</c:v>
                </c:pt>
                <c:pt idx="8201">
                  <c:v>43171.624999999993</c:v>
                </c:pt>
                <c:pt idx="8202">
                  <c:v>43171.5</c:v>
                </c:pt>
                <c:pt idx="8203">
                  <c:v>43171.375</c:v>
                </c:pt>
                <c:pt idx="8204">
                  <c:v>43171.25</c:v>
                </c:pt>
                <c:pt idx="8205">
                  <c:v>43171.124999999993</c:v>
                </c:pt>
                <c:pt idx="8206">
                  <c:v>43171</c:v>
                </c:pt>
                <c:pt idx="8207">
                  <c:v>43170.875</c:v>
                </c:pt>
                <c:pt idx="8208">
                  <c:v>43170.75</c:v>
                </c:pt>
                <c:pt idx="8209">
                  <c:v>43170.624999999993</c:v>
                </c:pt>
                <c:pt idx="8210">
                  <c:v>43170.5</c:v>
                </c:pt>
                <c:pt idx="8211">
                  <c:v>43170.375</c:v>
                </c:pt>
                <c:pt idx="8212">
                  <c:v>43170.25</c:v>
                </c:pt>
                <c:pt idx="8213">
                  <c:v>43170.124999999993</c:v>
                </c:pt>
                <c:pt idx="8214">
                  <c:v>43170</c:v>
                </c:pt>
                <c:pt idx="8215">
                  <c:v>43169.875</c:v>
                </c:pt>
                <c:pt idx="8216">
                  <c:v>43169.75</c:v>
                </c:pt>
                <c:pt idx="8217">
                  <c:v>43169.624999999993</c:v>
                </c:pt>
                <c:pt idx="8218">
                  <c:v>43169.5</c:v>
                </c:pt>
                <c:pt idx="8219">
                  <c:v>43169.375</c:v>
                </c:pt>
                <c:pt idx="8220">
                  <c:v>43169.25</c:v>
                </c:pt>
                <c:pt idx="8221">
                  <c:v>43169.124999999993</c:v>
                </c:pt>
                <c:pt idx="8222">
                  <c:v>43169</c:v>
                </c:pt>
                <c:pt idx="8223">
                  <c:v>43168.875</c:v>
                </c:pt>
                <c:pt idx="8224">
                  <c:v>43168.75</c:v>
                </c:pt>
                <c:pt idx="8225">
                  <c:v>43168.624999999993</c:v>
                </c:pt>
                <c:pt idx="8226">
                  <c:v>43168.5</c:v>
                </c:pt>
                <c:pt idx="8227">
                  <c:v>43168.375</c:v>
                </c:pt>
                <c:pt idx="8228">
                  <c:v>43168.25</c:v>
                </c:pt>
                <c:pt idx="8229">
                  <c:v>43168.124999999993</c:v>
                </c:pt>
                <c:pt idx="8230">
                  <c:v>43168</c:v>
                </c:pt>
                <c:pt idx="8231">
                  <c:v>43167.875</c:v>
                </c:pt>
                <c:pt idx="8232">
                  <c:v>43167.75</c:v>
                </c:pt>
                <c:pt idx="8233">
                  <c:v>43167.624999999993</c:v>
                </c:pt>
                <c:pt idx="8234">
                  <c:v>43167.5</c:v>
                </c:pt>
                <c:pt idx="8235">
                  <c:v>43167.375</c:v>
                </c:pt>
                <c:pt idx="8236">
                  <c:v>43167.25</c:v>
                </c:pt>
                <c:pt idx="8237">
                  <c:v>43167.124999999993</c:v>
                </c:pt>
                <c:pt idx="8238">
                  <c:v>43167</c:v>
                </c:pt>
                <c:pt idx="8239">
                  <c:v>43166.875</c:v>
                </c:pt>
                <c:pt idx="8240">
                  <c:v>43166.75</c:v>
                </c:pt>
                <c:pt idx="8241">
                  <c:v>43166.624999999993</c:v>
                </c:pt>
                <c:pt idx="8242">
                  <c:v>43166.5</c:v>
                </c:pt>
                <c:pt idx="8243">
                  <c:v>43166.375</c:v>
                </c:pt>
                <c:pt idx="8244">
                  <c:v>43166.25</c:v>
                </c:pt>
                <c:pt idx="8245">
                  <c:v>43166.124999999993</c:v>
                </c:pt>
                <c:pt idx="8246">
                  <c:v>43166</c:v>
                </c:pt>
                <c:pt idx="8247">
                  <c:v>43165.875</c:v>
                </c:pt>
                <c:pt idx="8248">
                  <c:v>43165.75</c:v>
                </c:pt>
                <c:pt idx="8249">
                  <c:v>43165.624999999993</c:v>
                </c:pt>
                <c:pt idx="8250">
                  <c:v>43165.5</c:v>
                </c:pt>
                <c:pt idx="8251">
                  <c:v>43165.375</c:v>
                </c:pt>
                <c:pt idx="8252">
                  <c:v>43165.25</c:v>
                </c:pt>
                <c:pt idx="8253">
                  <c:v>43165.124999999993</c:v>
                </c:pt>
                <c:pt idx="8254">
                  <c:v>43165</c:v>
                </c:pt>
                <c:pt idx="8255">
                  <c:v>43164.875</c:v>
                </c:pt>
                <c:pt idx="8256">
                  <c:v>43164.75</c:v>
                </c:pt>
                <c:pt idx="8257">
                  <c:v>43164.624999999993</c:v>
                </c:pt>
                <c:pt idx="8258">
                  <c:v>43164.5</c:v>
                </c:pt>
                <c:pt idx="8259">
                  <c:v>43164.375</c:v>
                </c:pt>
                <c:pt idx="8260">
                  <c:v>43164.25</c:v>
                </c:pt>
                <c:pt idx="8261">
                  <c:v>43164.124999999993</c:v>
                </c:pt>
                <c:pt idx="8262">
                  <c:v>43164</c:v>
                </c:pt>
                <c:pt idx="8263">
                  <c:v>43163.875</c:v>
                </c:pt>
                <c:pt idx="8264">
                  <c:v>43163.75</c:v>
                </c:pt>
                <c:pt idx="8265">
                  <c:v>43163.624999999993</c:v>
                </c:pt>
                <c:pt idx="8266">
                  <c:v>43163.5</c:v>
                </c:pt>
                <c:pt idx="8267">
                  <c:v>43163.375</c:v>
                </c:pt>
                <c:pt idx="8268">
                  <c:v>43163.25</c:v>
                </c:pt>
                <c:pt idx="8269">
                  <c:v>43163.124999999993</c:v>
                </c:pt>
                <c:pt idx="8270">
                  <c:v>43163</c:v>
                </c:pt>
                <c:pt idx="8271">
                  <c:v>43162.875</c:v>
                </c:pt>
                <c:pt idx="8272">
                  <c:v>43162.75</c:v>
                </c:pt>
                <c:pt idx="8273">
                  <c:v>43162.624999999993</c:v>
                </c:pt>
                <c:pt idx="8274">
                  <c:v>43162.5</c:v>
                </c:pt>
                <c:pt idx="8275">
                  <c:v>43162.375</c:v>
                </c:pt>
                <c:pt idx="8276">
                  <c:v>43162.25</c:v>
                </c:pt>
                <c:pt idx="8277">
                  <c:v>43162.124999999993</c:v>
                </c:pt>
                <c:pt idx="8278">
                  <c:v>43162</c:v>
                </c:pt>
                <c:pt idx="8279">
                  <c:v>43161.875</c:v>
                </c:pt>
                <c:pt idx="8280">
                  <c:v>43161.75</c:v>
                </c:pt>
                <c:pt idx="8281">
                  <c:v>43161.624999999993</c:v>
                </c:pt>
                <c:pt idx="8282">
                  <c:v>43161.5</c:v>
                </c:pt>
                <c:pt idx="8283">
                  <c:v>43161.375</c:v>
                </c:pt>
                <c:pt idx="8284">
                  <c:v>43161.25</c:v>
                </c:pt>
                <c:pt idx="8285">
                  <c:v>43161.124999999993</c:v>
                </c:pt>
                <c:pt idx="8286">
                  <c:v>43161</c:v>
                </c:pt>
                <c:pt idx="8287">
                  <c:v>43160.875</c:v>
                </c:pt>
                <c:pt idx="8288">
                  <c:v>43160.75</c:v>
                </c:pt>
                <c:pt idx="8289">
                  <c:v>43160.624999999993</c:v>
                </c:pt>
                <c:pt idx="8290">
                  <c:v>43160.5</c:v>
                </c:pt>
                <c:pt idx="8291">
                  <c:v>43160.375</c:v>
                </c:pt>
                <c:pt idx="8292">
                  <c:v>43160.25</c:v>
                </c:pt>
                <c:pt idx="8293">
                  <c:v>43160.124999999993</c:v>
                </c:pt>
                <c:pt idx="8294">
                  <c:v>43160</c:v>
                </c:pt>
                <c:pt idx="8295">
                  <c:v>43159.875</c:v>
                </c:pt>
                <c:pt idx="8296">
                  <c:v>43159.75</c:v>
                </c:pt>
                <c:pt idx="8297">
                  <c:v>43159.624999999993</c:v>
                </c:pt>
                <c:pt idx="8298">
                  <c:v>43159.5</c:v>
                </c:pt>
                <c:pt idx="8299">
                  <c:v>43159.375</c:v>
                </c:pt>
                <c:pt idx="8300">
                  <c:v>43159.25</c:v>
                </c:pt>
                <c:pt idx="8301">
                  <c:v>43159.124999999993</c:v>
                </c:pt>
                <c:pt idx="8302">
                  <c:v>43159</c:v>
                </c:pt>
                <c:pt idx="8303">
                  <c:v>43158.875</c:v>
                </c:pt>
                <c:pt idx="8304">
                  <c:v>43158.75</c:v>
                </c:pt>
                <c:pt idx="8305">
                  <c:v>43158.624999999993</c:v>
                </c:pt>
                <c:pt idx="8306">
                  <c:v>43158.5</c:v>
                </c:pt>
                <c:pt idx="8307">
                  <c:v>43158.375</c:v>
                </c:pt>
                <c:pt idx="8308">
                  <c:v>43158.25</c:v>
                </c:pt>
                <c:pt idx="8309">
                  <c:v>43158.124999999993</c:v>
                </c:pt>
                <c:pt idx="8310">
                  <c:v>43158</c:v>
                </c:pt>
                <c:pt idx="8311">
                  <c:v>43157.875</c:v>
                </c:pt>
                <c:pt idx="8312">
                  <c:v>43157.75</c:v>
                </c:pt>
                <c:pt idx="8313">
                  <c:v>43157.624999999993</c:v>
                </c:pt>
                <c:pt idx="8314">
                  <c:v>43157.5</c:v>
                </c:pt>
                <c:pt idx="8315">
                  <c:v>43157.375</c:v>
                </c:pt>
                <c:pt idx="8316">
                  <c:v>43157.25</c:v>
                </c:pt>
                <c:pt idx="8317">
                  <c:v>43157.124999999993</c:v>
                </c:pt>
                <c:pt idx="8318">
                  <c:v>43157</c:v>
                </c:pt>
                <c:pt idx="8319">
                  <c:v>43156.875</c:v>
                </c:pt>
                <c:pt idx="8320">
                  <c:v>43156.75</c:v>
                </c:pt>
                <c:pt idx="8321">
                  <c:v>43156.624999999993</c:v>
                </c:pt>
                <c:pt idx="8322">
                  <c:v>43156.5</c:v>
                </c:pt>
                <c:pt idx="8323">
                  <c:v>43156.375</c:v>
                </c:pt>
                <c:pt idx="8324">
                  <c:v>43156.25</c:v>
                </c:pt>
                <c:pt idx="8325">
                  <c:v>43156.124999999993</c:v>
                </c:pt>
                <c:pt idx="8326">
                  <c:v>43156</c:v>
                </c:pt>
                <c:pt idx="8327">
                  <c:v>43155.875</c:v>
                </c:pt>
                <c:pt idx="8328">
                  <c:v>43155.75</c:v>
                </c:pt>
                <c:pt idx="8329">
                  <c:v>43155.624999999993</c:v>
                </c:pt>
                <c:pt idx="8330">
                  <c:v>43155.5</c:v>
                </c:pt>
                <c:pt idx="8331">
                  <c:v>43155.375</c:v>
                </c:pt>
                <c:pt idx="8332">
                  <c:v>43155.25</c:v>
                </c:pt>
                <c:pt idx="8333">
                  <c:v>43155.124999999993</c:v>
                </c:pt>
                <c:pt idx="8334">
                  <c:v>43155</c:v>
                </c:pt>
                <c:pt idx="8335">
                  <c:v>43154.875</c:v>
                </c:pt>
                <c:pt idx="8336">
                  <c:v>43154.75</c:v>
                </c:pt>
                <c:pt idx="8337">
                  <c:v>43154.624999999993</c:v>
                </c:pt>
                <c:pt idx="8338">
                  <c:v>43154.5</c:v>
                </c:pt>
                <c:pt idx="8339">
                  <c:v>43154.375</c:v>
                </c:pt>
                <c:pt idx="8340">
                  <c:v>43154.25</c:v>
                </c:pt>
                <c:pt idx="8341">
                  <c:v>43154.124999999993</c:v>
                </c:pt>
                <c:pt idx="8342">
                  <c:v>43154</c:v>
                </c:pt>
                <c:pt idx="8343">
                  <c:v>43153.875</c:v>
                </c:pt>
                <c:pt idx="8344">
                  <c:v>43153.75</c:v>
                </c:pt>
                <c:pt idx="8345">
                  <c:v>43153.624999999993</c:v>
                </c:pt>
                <c:pt idx="8346">
                  <c:v>43153.5</c:v>
                </c:pt>
                <c:pt idx="8347">
                  <c:v>43153.375</c:v>
                </c:pt>
                <c:pt idx="8348">
                  <c:v>43153.25</c:v>
                </c:pt>
                <c:pt idx="8349">
                  <c:v>43153.124999999993</c:v>
                </c:pt>
                <c:pt idx="8350">
                  <c:v>43153</c:v>
                </c:pt>
                <c:pt idx="8351">
                  <c:v>43152.875</c:v>
                </c:pt>
                <c:pt idx="8352">
                  <c:v>43152.75</c:v>
                </c:pt>
                <c:pt idx="8353">
                  <c:v>43152.624999999993</c:v>
                </c:pt>
                <c:pt idx="8354">
                  <c:v>43152.5</c:v>
                </c:pt>
                <c:pt idx="8355">
                  <c:v>43152.375</c:v>
                </c:pt>
                <c:pt idx="8356">
                  <c:v>43152.25</c:v>
                </c:pt>
                <c:pt idx="8357">
                  <c:v>43152.124999999993</c:v>
                </c:pt>
                <c:pt idx="8358">
                  <c:v>43152</c:v>
                </c:pt>
                <c:pt idx="8359">
                  <c:v>43151.875</c:v>
                </c:pt>
                <c:pt idx="8360">
                  <c:v>43151.75</c:v>
                </c:pt>
                <c:pt idx="8361">
                  <c:v>43151.624999999993</c:v>
                </c:pt>
                <c:pt idx="8362">
                  <c:v>43151.5</c:v>
                </c:pt>
                <c:pt idx="8363">
                  <c:v>43151.375</c:v>
                </c:pt>
                <c:pt idx="8364">
                  <c:v>43151.25</c:v>
                </c:pt>
                <c:pt idx="8365">
                  <c:v>43151.124999999993</c:v>
                </c:pt>
                <c:pt idx="8366">
                  <c:v>43151</c:v>
                </c:pt>
                <c:pt idx="8367">
                  <c:v>43150.875</c:v>
                </c:pt>
                <c:pt idx="8368">
                  <c:v>43150.75</c:v>
                </c:pt>
                <c:pt idx="8369">
                  <c:v>43150.624999999993</c:v>
                </c:pt>
                <c:pt idx="8370">
                  <c:v>43150.5</c:v>
                </c:pt>
                <c:pt idx="8371">
                  <c:v>43150.375</c:v>
                </c:pt>
                <c:pt idx="8372">
                  <c:v>43150.25</c:v>
                </c:pt>
                <c:pt idx="8373">
                  <c:v>43150.124999999993</c:v>
                </c:pt>
                <c:pt idx="8374">
                  <c:v>43150</c:v>
                </c:pt>
                <c:pt idx="8375">
                  <c:v>43149.875</c:v>
                </c:pt>
                <c:pt idx="8376">
                  <c:v>43149.75</c:v>
                </c:pt>
                <c:pt idx="8377">
                  <c:v>43149.624999999993</c:v>
                </c:pt>
                <c:pt idx="8378">
                  <c:v>43149.5</c:v>
                </c:pt>
                <c:pt idx="8379">
                  <c:v>43149.375</c:v>
                </c:pt>
                <c:pt idx="8380">
                  <c:v>43149.25</c:v>
                </c:pt>
                <c:pt idx="8381">
                  <c:v>43149.124999999993</c:v>
                </c:pt>
                <c:pt idx="8382">
                  <c:v>43149</c:v>
                </c:pt>
                <c:pt idx="8383">
                  <c:v>43148.875</c:v>
                </c:pt>
                <c:pt idx="8384">
                  <c:v>43148.75</c:v>
                </c:pt>
                <c:pt idx="8385">
                  <c:v>43148.624999999993</c:v>
                </c:pt>
                <c:pt idx="8386">
                  <c:v>43148.5</c:v>
                </c:pt>
                <c:pt idx="8387">
                  <c:v>43148.375</c:v>
                </c:pt>
                <c:pt idx="8388">
                  <c:v>43148.25</c:v>
                </c:pt>
                <c:pt idx="8389">
                  <c:v>43148.124999999993</c:v>
                </c:pt>
                <c:pt idx="8390">
                  <c:v>43148</c:v>
                </c:pt>
                <c:pt idx="8391">
                  <c:v>43147.875</c:v>
                </c:pt>
                <c:pt idx="8392">
                  <c:v>43147.75</c:v>
                </c:pt>
                <c:pt idx="8393">
                  <c:v>43147.624999999993</c:v>
                </c:pt>
                <c:pt idx="8394">
                  <c:v>43147.5</c:v>
                </c:pt>
                <c:pt idx="8395">
                  <c:v>43147.375</c:v>
                </c:pt>
                <c:pt idx="8396">
                  <c:v>43147.25</c:v>
                </c:pt>
                <c:pt idx="8397">
                  <c:v>43147.124999999993</c:v>
                </c:pt>
                <c:pt idx="8398">
                  <c:v>43147</c:v>
                </c:pt>
                <c:pt idx="8399">
                  <c:v>43146.875</c:v>
                </c:pt>
                <c:pt idx="8400">
                  <c:v>43146.75</c:v>
                </c:pt>
                <c:pt idx="8401">
                  <c:v>43146.624999999993</c:v>
                </c:pt>
                <c:pt idx="8402">
                  <c:v>43146.5</c:v>
                </c:pt>
                <c:pt idx="8403">
                  <c:v>43146.375</c:v>
                </c:pt>
                <c:pt idx="8404">
                  <c:v>43146.25</c:v>
                </c:pt>
                <c:pt idx="8405">
                  <c:v>43146.124999999993</c:v>
                </c:pt>
                <c:pt idx="8406">
                  <c:v>43146</c:v>
                </c:pt>
                <c:pt idx="8407">
                  <c:v>43145.875</c:v>
                </c:pt>
                <c:pt idx="8408">
                  <c:v>43145.75</c:v>
                </c:pt>
                <c:pt idx="8409">
                  <c:v>43145.624999999993</c:v>
                </c:pt>
                <c:pt idx="8410">
                  <c:v>43145.5</c:v>
                </c:pt>
                <c:pt idx="8411">
                  <c:v>43145.375</c:v>
                </c:pt>
                <c:pt idx="8412">
                  <c:v>43145.25</c:v>
                </c:pt>
                <c:pt idx="8413">
                  <c:v>43145.124999999993</c:v>
                </c:pt>
                <c:pt idx="8414">
                  <c:v>43145</c:v>
                </c:pt>
                <c:pt idx="8415">
                  <c:v>43144.875</c:v>
                </c:pt>
                <c:pt idx="8416">
                  <c:v>43144.75</c:v>
                </c:pt>
                <c:pt idx="8417">
                  <c:v>43144.624999999993</c:v>
                </c:pt>
                <c:pt idx="8418">
                  <c:v>43144.5</c:v>
                </c:pt>
                <c:pt idx="8419">
                  <c:v>43144.375</c:v>
                </c:pt>
                <c:pt idx="8420">
                  <c:v>43144.25</c:v>
                </c:pt>
                <c:pt idx="8421">
                  <c:v>43144.124999999993</c:v>
                </c:pt>
                <c:pt idx="8422">
                  <c:v>43144</c:v>
                </c:pt>
                <c:pt idx="8423">
                  <c:v>43143.875</c:v>
                </c:pt>
                <c:pt idx="8424">
                  <c:v>43143.75</c:v>
                </c:pt>
                <c:pt idx="8425">
                  <c:v>43143.624999999993</c:v>
                </c:pt>
                <c:pt idx="8426">
                  <c:v>43143.5</c:v>
                </c:pt>
                <c:pt idx="8427">
                  <c:v>43143.375</c:v>
                </c:pt>
                <c:pt idx="8428">
                  <c:v>43143.25</c:v>
                </c:pt>
                <c:pt idx="8429">
                  <c:v>43143.124999999993</c:v>
                </c:pt>
                <c:pt idx="8430">
                  <c:v>43143</c:v>
                </c:pt>
                <c:pt idx="8431">
                  <c:v>43142.875</c:v>
                </c:pt>
                <c:pt idx="8432">
                  <c:v>43142.75</c:v>
                </c:pt>
                <c:pt idx="8433">
                  <c:v>43142.624999999993</c:v>
                </c:pt>
                <c:pt idx="8434">
                  <c:v>43142.5</c:v>
                </c:pt>
                <c:pt idx="8435">
                  <c:v>43142.375</c:v>
                </c:pt>
                <c:pt idx="8436">
                  <c:v>43142.25</c:v>
                </c:pt>
                <c:pt idx="8437">
                  <c:v>43142.124999999993</c:v>
                </c:pt>
                <c:pt idx="8438">
                  <c:v>43142</c:v>
                </c:pt>
                <c:pt idx="8439">
                  <c:v>43141.875</c:v>
                </c:pt>
                <c:pt idx="8440">
                  <c:v>43141.75</c:v>
                </c:pt>
                <c:pt idx="8441">
                  <c:v>43141.624999999993</c:v>
                </c:pt>
                <c:pt idx="8442">
                  <c:v>43141.5</c:v>
                </c:pt>
                <c:pt idx="8443">
                  <c:v>43141.375</c:v>
                </c:pt>
                <c:pt idx="8444">
                  <c:v>43141.25</c:v>
                </c:pt>
                <c:pt idx="8445">
                  <c:v>43141.124999999993</c:v>
                </c:pt>
                <c:pt idx="8446">
                  <c:v>43141</c:v>
                </c:pt>
                <c:pt idx="8447">
                  <c:v>43140.875</c:v>
                </c:pt>
                <c:pt idx="8448">
                  <c:v>43140.75</c:v>
                </c:pt>
                <c:pt idx="8449">
                  <c:v>43140.624999999993</c:v>
                </c:pt>
                <c:pt idx="8450">
                  <c:v>43140.5</c:v>
                </c:pt>
                <c:pt idx="8451">
                  <c:v>43140.375</c:v>
                </c:pt>
                <c:pt idx="8452">
                  <c:v>43140.25</c:v>
                </c:pt>
                <c:pt idx="8453">
                  <c:v>43140.124999999993</c:v>
                </c:pt>
                <c:pt idx="8454">
                  <c:v>43140</c:v>
                </c:pt>
                <c:pt idx="8455">
                  <c:v>43139.875</c:v>
                </c:pt>
                <c:pt idx="8456">
                  <c:v>43139.75</c:v>
                </c:pt>
                <c:pt idx="8457">
                  <c:v>43139.624999999993</c:v>
                </c:pt>
                <c:pt idx="8458">
                  <c:v>43139.5</c:v>
                </c:pt>
                <c:pt idx="8459">
                  <c:v>43139.375</c:v>
                </c:pt>
                <c:pt idx="8460">
                  <c:v>43139.25</c:v>
                </c:pt>
                <c:pt idx="8461">
                  <c:v>43139.124999999993</c:v>
                </c:pt>
                <c:pt idx="8462">
                  <c:v>43139</c:v>
                </c:pt>
                <c:pt idx="8463">
                  <c:v>43138.875</c:v>
                </c:pt>
                <c:pt idx="8464">
                  <c:v>43138.75</c:v>
                </c:pt>
                <c:pt idx="8465">
                  <c:v>43138.624999999993</c:v>
                </c:pt>
                <c:pt idx="8466">
                  <c:v>43138.5</c:v>
                </c:pt>
                <c:pt idx="8467">
                  <c:v>43138.375</c:v>
                </c:pt>
                <c:pt idx="8468">
                  <c:v>43138.25</c:v>
                </c:pt>
                <c:pt idx="8469">
                  <c:v>43138.124999999993</c:v>
                </c:pt>
                <c:pt idx="8470">
                  <c:v>43138</c:v>
                </c:pt>
                <c:pt idx="8471">
                  <c:v>43137.875</c:v>
                </c:pt>
                <c:pt idx="8472">
                  <c:v>43137.75</c:v>
                </c:pt>
                <c:pt idx="8473">
                  <c:v>43137.624999999993</c:v>
                </c:pt>
                <c:pt idx="8474">
                  <c:v>43137.5</c:v>
                </c:pt>
                <c:pt idx="8475">
                  <c:v>43137.375</c:v>
                </c:pt>
                <c:pt idx="8476">
                  <c:v>43137.25</c:v>
                </c:pt>
                <c:pt idx="8477">
                  <c:v>43137.124999999993</c:v>
                </c:pt>
                <c:pt idx="8478">
                  <c:v>43137</c:v>
                </c:pt>
                <c:pt idx="8479">
                  <c:v>43136.875</c:v>
                </c:pt>
                <c:pt idx="8480">
                  <c:v>43136.75</c:v>
                </c:pt>
                <c:pt idx="8481">
                  <c:v>43136.624999999993</c:v>
                </c:pt>
                <c:pt idx="8482">
                  <c:v>43136.5</c:v>
                </c:pt>
                <c:pt idx="8483">
                  <c:v>43136.375</c:v>
                </c:pt>
                <c:pt idx="8484">
                  <c:v>43136.25</c:v>
                </c:pt>
                <c:pt idx="8485">
                  <c:v>43136.124999999993</c:v>
                </c:pt>
                <c:pt idx="8486">
                  <c:v>43136</c:v>
                </c:pt>
                <c:pt idx="8487">
                  <c:v>43135.875</c:v>
                </c:pt>
                <c:pt idx="8488">
                  <c:v>43135.75</c:v>
                </c:pt>
                <c:pt idx="8489">
                  <c:v>43135.624999999993</c:v>
                </c:pt>
                <c:pt idx="8490">
                  <c:v>43135.5</c:v>
                </c:pt>
                <c:pt idx="8491">
                  <c:v>43135.375</c:v>
                </c:pt>
                <c:pt idx="8492">
                  <c:v>43135.25</c:v>
                </c:pt>
                <c:pt idx="8493">
                  <c:v>43135.124999999993</c:v>
                </c:pt>
                <c:pt idx="8494">
                  <c:v>43135</c:v>
                </c:pt>
                <c:pt idx="8495">
                  <c:v>43134.875</c:v>
                </c:pt>
                <c:pt idx="8496">
                  <c:v>43134.75</c:v>
                </c:pt>
                <c:pt idx="8497">
                  <c:v>43134.624999999993</c:v>
                </c:pt>
                <c:pt idx="8498">
                  <c:v>43134.5</c:v>
                </c:pt>
                <c:pt idx="8499">
                  <c:v>43134.375</c:v>
                </c:pt>
                <c:pt idx="8500">
                  <c:v>43134.25</c:v>
                </c:pt>
                <c:pt idx="8501">
                  <c:v>43134.124999999993</c:v>
                </c:pt>
                <c:pt idx="8502">
                  <c:v>43134</c:v>
                </c:pt>
                <c:pt idx="8503">
                  <c:v>43133.875</c:v>
                </c:pt>
                <c:pt idx="8504">
                  <c:v>43133.75</c:v>
                </c:pt>
                <c:pt idx="8505">
                  <c:v>43133.624999999993</c:v>
                </c:pt>
                <c:pt idx="8506">
                  <c:v>43133.5</c:v>
                </c:pt>
                <c:pt idx="8507">
                  <c:v>43133.375</c:v>
                </c:pt>
                <c:pt idx="8508">
                  <c:v>43133.25</c:v>
                </c:pt>
                <c:pt idx="8509">
                  <c:v>43133.124999999993</c:v>
                </c:pt>
                <c:pt idx="8510">
                  <c:v>43133</c:v>
                </c:pt>
                <c:pt idx="8511">
                  <c:v>43132.875</c:v>
                </c:pt>
                <c:pt idx="8512">
                  <c:v>43132.75</c:v>
                </c:pt>
                <c:pt idx="8513">
                  <c:v>43132.624999999993</c:v>
                </c:pt>
                <c:pt idx="8514">
                  <c:v>43132.5</c:v>
                </c:pt>
                <c:pt idx="8515">
                  <c:v>43132.375</c:v>
                </c:pt>
                <c:pt idx="8516">
                  <c:v>43132.25</c:v>
                </c:pt>
                <c:pt idx="8517">
                  <c:v>43132.124999999993</c:v>
                </c:pt>
                <c:pt idx="8518">
                  <c:v>43132</c:v>
                </c:pt>
                <c:pt idx="8519">
                  <c:v>43131.875</c:v>
                </c:pt>
                <c:pt idx="8520">
                  <c:v>43131.75</c:v>
                </c:pt>
                <c:pt idx="8521">
                  <c:v>43131.624999999993</c:v>
                </c:pt>
                <c:pt idx="8522">
                  <c:v>43131.5</c:v>
                </c:pt>
                <c:pt idx="8523">
                  <c:v>43131.375</c:v>
                </c:pt>
                <c:pt idx="8524">
                  <c:v>43131.25</c:v>
                </c:pt>
                <c:pt idx="8525">
                  <c:v>43131.124999999993</c:v>
                </c:pt>
                <c:pt idx="8526">
                  <c:v>43131</c:v>
                </c:pt>
                <c:pt idx="8527">
                  <c:v>43130.875</c:v>
                </c:pt>
                <c:pt idx="8528">
                  <c:v>43130.75</c:v>
                </c:pt>
                <c:pt idx="8529">
                  <c:v>43130.624999999993</c:v>
                </c:pt>
                <c:pt idx="8530">
                  <c:v>43130.5</c:v>
                </c:pt>
                <c:pt idx="8531">
                  <c:v>43130.375</c:v>
                </c:pt>
                <c:pt idx="8532">
                  <c:v>43130.25</c:v>
                </c:pt>
                <c:pt idx="8533">
                  <c:v>43130.124999999993</c:v>
                </c:pt>
                <c:pt idx="8534">
                  <c:v>43130</c:v>
                </c:pt>
                <c:pt idx="8535">
                  <c:v>43129.875</c:v>
                </c:pt>
                <c:pt idx="8536">
                  <c:v>43129.75</c:v>
                </c:pt>
                <c:pt idx="8537">
                  <c:v>43129.624999999993</c:v>
                </c:pt>
                <c:pt idx="8538">
                  <c:v>43129.5</c:v>
                </c:pt>
                <c:pt idx="8539">
                  <c:v>43129.375</c:v>
                </c:pt>
                <c:pt idx="8540">
                  <c:v>43129.25</c:v>
                </c:pt>
                <c:pt idx="8541">
                  <c:v>43129.124999999993</c:v>
                </c:pt>
                <c:pt idx="8542">
                  <c:v>43129</c:v>
                </c:pt>
                <c:pt idx="8543">
                  <c:v>43128.875</c:v>
                </c:pt>
                <c:pt idx="8544">
                  <c:v>43128.75</c:v>
                </c:pt>
                <c:pt idx="8545">
                  <c:v>43128.624999999993</c:v>
                </c:pt>
                <c:pt idx="8546">
                  <c:v>43128.5</c:v>
                </c:pt>
                <c:pt idx="8547">
                  <c:v>43128.375</c:v>
                </c:pt>
                <c:pt idx="8548">
                  <c:v>43128.25</c:v>
                </c:pt>
                <c:pt idx="8549">
                  <c:v>43128.124999999993</c:v>
                </c:pt>
                <c:pt idx="8550">
                  <c:v>43128</c:v>
                </c:pt>
                <c:pt idx="8551">
                  <c:v>43127.875</c:v>
                </c:pt>
                <c:pt idx="8552">
                  <c:v>43127.75</c:v>
                </c:pt>
                <c:pt idx="8553">
                  <c:v>43127.624999999993</c:v>
                </c:pt>
                <c:pt idx="8554">
                  <c:v>43127.5</c:v>
                </c:pt>
                <c:pt idx="8555">
                  <c:v>43127.375</c:v>
                </c:pt>
                <c:pt idx="8556">
                  <c:v>43127.25</c:v>
                </c:pt>
                <c:pt idx="8557">
                  <c:v>43127.124999999993</c:v>
                </c:pt>
                <c:pt idx="8558">
                  <c:v>43127</c:v>
                </c:pt>
                <c:pt idx="8559">
                  <c:v>43126.875</c:v>
                </c:pt>
                <c:pt idx="8560">
                  <c:v>43126.75</c:v>
                </c:pt>
                <c:pt idx="8561">
                  <c:v>43126.624999999993</c:v>
                </c:pt>
                <c:pt idx="8562">
                  <c:v>43126.5</c:v>
                </c:pt>
                <c:pt idx="8563">
                  <c:v>43126.375</c:v>
                </c:pt>
                <c:pt idx="8564">
                  <c:v>43126.25</c:v>
                </c:pt>
                <c:pt idx="8565">
                  <c:v>43126.124999999993</c:v>
                </c:pt>
                <c:pt idx="8566">
                  <c:v>43126</c:v>
                </c:pt>
                <c:pt idx="8567">
                  <c:v>43125.875</c:v>
                </c:pt>
                <c:pt idx="8568">
                  <c:v>43125.75</c:v>
                </c:pt>
                <c:pt idx="8569">
                  <c:v>43125.624999999993</c:v>
                </c:pt>
                <c:pt idx="8570">
                  <c:v>43125.5</c:v>
                </c:pt>
                <c:pt idx="8571">
                  <c:v>43125.375</c:v>
                </c:pt>
                <c:pt idx="8572">
                  <c:v>43125.25</c:v>
                </c:pt>
                <c:pt idx="8573">
                  <c:v>43125.124999999993</c:v>
                </c:pt>
                <c:pt idx="8574">
                  <c:v>43125</c:v>
                </c:pt>
                <c:pt idx="8575">
                  <c:v>43124.875</c:v>
                </c:pt>
                <c:pt idx="8576">
                  <c:v>43124.75</c:v>
                </c:pt>
                <c:pt idx="8577">
                  <c:v>43124.624999999993</c:v>
                </c:pt>
                <c:pt idx="8578">
                  <c:v>43124.5</c:v>
                </c:pt>
                <c:pt idx="8579">
                  <c:v>43124.375</c:v>
                </c:pt>
                <c:pt idx="8580">
                  <c:v>43124.25</c:v>
                </c:pt>
                <c:pt idx="8581">
                  <c:v>43124.124999999993</c:v>
                </c:pt>
                <c:pt idx="8582">
                  <c:v>43124</c:v>
                </c:pt>
                <c:pt idx="8583">
                  <c:v>43123.875</c:v>
                </c:pt>
                <c:pt idx="8584">
                  <c:v>43123.75</c:v>
                </c:pt>
                <c:pt idx="8585">
                  <c:v>43123.624999999993</c:v>
                </c:pt>
                <c:pt idx="8586">
                  <c:v>43123.5</c:v>
                </c:pt>
                <c:pt idx="8587">
                  <c:v>43123.375</c:v>
                </c:pt>
                <c:pt idx="8588">
                  <c:v>43123.25</c:v>
                </c:pt>
                <c:pt idx="8589">
                  <c:v>43123.124999999993</c:v>
                </c:pt>
                <c:pt idx="8590">
                  <c:v>43123</c:v>
                </c:pt>
                <c:pt idx="8591">
                  <c:v>43122.875</c:v>
                </c:pt>
                <c:pt idx="8592">
                  <c:v>43122.75</c:v>
                </c:pt>
                <c:pt idx="8593">
                  <c:v>43122.624999999993</c:v>
                </c:pt>
                <c:pt idx="8594">
                  <c:v>43122.5</c:v>
                </c:pt>
                <c:pt idx="8595">
                  <c:v>43122.375</c:v>
                </c:pt>
                <c:pt idx="8596">
                  <c:v>43122.25</c:v>
                </c:pt>
                <c:pt idx="8597">
                  <c:v>43122.124999999993</c:v>
                </c:pt>
                <c:pt idx="8598">
                  <c:v>43122</c:v>
                </c:pt>
                <c:pt idx="8599">
                  <c:v>43121.875</c:v>
                </c:pt>
                <c:pt idx="8600">
                  <c:v>43121.75</c:v>
                </c:pt>
                <c:pt idx="8601">
                  <c:v>43121.624999999993</c:v>
                </c:pt>
                <c:pt idx="8602">
                  <c:v>43121.5</c:v>
                </c:pt>
                <c:pt idx="8603">
                  <c:v>43121.375</c:v>
                </c:pt>
                <c:pt idx="8604">
                  <c:v>43121.25</c:v>
                </c:pt>
                <c:pt idx="8605">
                  <c:v>43121.124999999993</c:v>
                </c:pt>
                <c:pt idx="8606">
                  <c:v>43121</c:v>
                </c:pt>
                <c:pt idx="8607">
                  <c:v>43120.875</c:v>
                </c:pt>
                <c:pt idx="8608">
                  <c:v>43120.75</c:v>
                </c:pt>
                <c:pt idx="8609">
                  <c:v>43120.624999999993</c:v>
                </c:pt>
                <c:pt idx="8610">
                  <c:v>43120.5</c:v>
                </c:pt>
                <c:pt idx="8611">
                  <c:v>43120.375</c:v>
                </c:pt>
                <c:pt idx="8612">
                  <c:v>43120.25</c:v>
                </c:pt>
                <c:pt idx="8613">
                  <c:v>43120.124999999993</c:v>
                </c:pt>
                <c:pt idx="8614">
                  <c:v>43120</c:v>
                </c:pt>
                <c:pt idx="8615">
                  <c:v>43119.875</c:v>
                </c:pt>
                <c:pt idx="8616">
                  <c:v>43119.75</c:v>
                </c:pt>
                <c:pt idx="8617">
                  <c:v>43119.624999999993</c:v>
                </c:pt>
                <c:pt idx="8618">
                  <c:v>43119.5</c:v>
                </c:pt>
                <c:pt idx="8619">
                  <c:v>43119.375</c:v>
                </c:pt>
                <c:pt idx="8620">
                  <c:v>43119.25</c:v>
                </c:pt>
                <c:pt idx="8621">
                  <c:v>43119.124999999993</c:v>
                </c:pt>
                <c:pt idx="8622">
                  <c:v>43119</c:v>
                </c:pt>
                <c:pt idx="8623">
                  <c:v>43118.875</c:v>
                </c:pt>
                <c:pt idx="8624">
                  <c:v>43118.75</c:v>
                </c:pt>
                <c:pt idx="8625">
                  <c:v>43118.624999999993</c:v>
                </c:pt>
                <c:pt idx="8626">
                  <c:v>43118.5</c:v>
                </c:pt>
                <c:pt idx="8627">
                  <c:v>43118.375</c:v>
                </c:pt>
                <c:pt idx="8628">
                  <c:v>43118.25</c:v>
                </c:pt>
                <c:pt idx="8629">
                  <c:v>43118.124999999993</c:v>
                </c:pt>
                <c:pt idx="8630">
                  <c:v>43118</c:v>
                </c:pt>
                <c:pt idx="8631">
                  <c:v>43117.875</c:v>
                </c:pt>
                <c:pt idx="8632">
                  <c:v>43117.75</c:v>
                </c:pt>
                <c:pt idx="8633">
                  <c:v>43117.624999999993</c:v>
                </c:pt>
                <c:pt idx="8634">
                  <c:v>43117.5</c:v>
                </c:pt>
                <c:pt idx="8635">
                  <c:v>43117.375</c:v>
                </c:pt>
                <c:pt idx="8636">
                  <c:v>43117.25</c:v>
                </c:pt>
                <c:pt idx="8637">
                  <c:v>43117.124999999993</c:v>
                </c:pt>
                <c:pt idx="8638">
                  <c:v>43117</c:v>
                </c:pt>
                <c:pt idx="8639">
                  <c:v>43116.875</c:v>
                </c:pt>
                <c:pt idx="8640">
                  <c:v>43116.75</c:v>
                </c:pt>
                <c:pt idx="8641">
                  <c:v>43116.624999999993</c:v>
                </c:pt>
                <c:pt idx="8642">
                  <c:v>43116.5</c:v>
                </c:pt>
                <c:pt idx="8643">
                  <c:v>43116.375</c:v>
                </c:pt>
                <c:pt idx="8644">
                  <c:v>43116.25</c:v>
                </c:pt>
                <c:pt idx="8645">
                  <c:v>43116.124999999993</c:v>
                </c:pt>
                <c:pt idx="8646">
                  <c:v>43116</c:v>
                </c:pt>
                <c:pt idx="8647">
                  <c:v>43115.875</c:v>
                </c:pt>
                <c:pt idx="8648">
                  <c:v>43115.75</c:v>
                </c:pt>
                <c:pt idx="8649">
                  <c:v>43115.624999999993</c:v>
                </c:pt>
                <c:pt idx="8650">
                  <c:v>43115.5</c:v>
                </c:pt>
                <c:pt idx="8651">
                  <c:v>43115.375</c:v>
                </c:pt>
                <c:pt idx="8652">
                  <c:v>43115.25</c:v>
                </c:pt>
                <c:pt idx="8653">
                  <c:v>43115.124999999993</c:v>
                </c:pt>
                <c:pt idx="8654">
                  <c:v>43115</c:v>
                </c:pt>
                <c:pt idx="8655">
                  <c:v>43114.875</c:v>
                </c:pt>
                <c:pt idx="8656">
                  <c:v>43114.75</c:v>
                </c:pt>
                <c:pt idx="8657">
                  <c:v>43114.624999999993</c:v>
                </c:pt>
                <c:pt idx="8658">
                  <c:v>43114.5</c:v>
                </c:pt>
                <c:pt idx="8659">
                  <c:v>43114.375</c:v>
                </c:pt>
                <c:pt idx="8660">
                  <c:v>43114.25</c:v>
                </c:pt>
                <c:pt idx="8661">
                  <c:v>43114.124999999993</c:v>
                </c:pt>
                <c:pt idx="8662">
                  <c:v>43114</c:v>
                </c:pt>
                <c:pt idx="8663">
                  <c:v>43113.875</c:v>
                </c:pt>
                <c:pt idx="8664">
                  <c:v>43113.75</c:v>
                </c:pt>
                <c:pt idx="8665">
                  <c:v>43113.624999999993</c:v>
                </c:pt>
                <c:pt idx="8666">
                  <c:v>43113.5</c:v>
                </c:pt>
                <c:pt idx="8667">
                  <c:v>43113.375</c:v>
                </c:pt>
                <c:pt idx="8668">
                  <c:v>43113.25</c:v>
                </c:pt>
                <c:pt idx="8669">
                  <c:v>43113.124999999993</c:v>
                </c:pt>
                <c:pt idx="8670">
                  <c:v>43113</c:v>
                </c:pt>
                <c:pt idx="8671">
                  <c:v>43112.875</c:v>
                </c:pt>
                <c:pt idx="8672">
                  <c:v>43112.75</c:v>
                </c:pt>
                <c:pt idx="8673">
                  <c:v>43112.624999999993</c:v>
                </c:pt>
                <c:pt idx="8674">
                  <c:v>43112.5</c:v>
                </c:pt>
                <c:pt idx="8675">
                  <c:v>43112.375</c:v>
                </c:pt>
                <c:pt idx="8676">
                  <c:v>43112.25</c:v>
                </c:pt>
                <c:pt idx="8677">
                  <c:v>43112.124999999993</c:v>
                </c:pt>
                <c:pt idx="8678">
                  <c:v>43112</c:v>
                </c:pt>
                <c:pt idx="8679">
                  <c:v>43111.875</c:v>
                </c:pt>
                <c:pt idx="8680">
                  <c:v>43111.75</c:v>
                </c:pt>
                <c:pt idx="8681">
                  <c:v>43111.624999999993</c:v>
                </c:pt>
                <c:pt idx="8682">
                  <c:v>43111.5</c:v>
                </c:pt>
                <c:pt idx="8683">
                  <c:v>43111.375</c:v>
                </c:pt>
                <c:pt idx="8684">
                  <c:v>43111.25</c:v>
                </c:pt>
                <c:pt idx="8685">
                  <c:v>43111.124999999993</c:v>
                </c:pt>
                <c:pt idx="8686">
                  <c:v>43111</c:v>
                </c:pt>
                <c:pt idx="8687">
                  <c:v>43110.875</c:v>
                </c:pt>
                <c:pt idx="8688">
                  <c:v>43110.75</c:v>
                </c:pt>
                <c:pt idx="8689">
                  <c:v>43110.624999999993</c:v>
                </c:pt>
                <c:pt idx="8690">
                  <c:v>43110.5</c:v>
                </c:pt>
                <c:pt idx="8691">
                  <c:v>43110.375</c:v>
                </c:pt>
                <c:pt idx="8692">
                  <c:v>43110.25</c:v>
                </c:pt>
                <c:pt idx="8693">
                  <c:v>43110.124999999993</c:v>
                </c:pt>
                <c:pt idx="8694">
                  <c:v>43110</c:v>
                </c:pt>
                <c:pt idx="8695">
                  <c:v>43109.875</c:v>
                </c:pt>
                <c:pt idx="8696">
                  <c:v>43109.75</c:v>
                </c:pt>
                <c:pt idx="8697">
                  <c:v>43109.624999999993</c:v>
                </c:pt>
                <c:pt idx="8698">
                  <c:v>43109.5</c:v>
                </c:pt>
                <c:pt idx="8699">
                  <c:v>43109.375</c:v>
                </c:pt>
                <c:pt idx="8700">
                  <c:v>43109.25</c:v>
                </c:pt>
                <c:pt idx="8701">
                  <c:v>43109.124999999993</c:v>
                </c:pt>
                <c:pt idx="8702">
                  <c:v>43109</c:v>
                </c:pt>
                <c:pt idx="8703">
                  <c:v>43108.875</c:v>
                </c:pt>
                <c:pt idx="8704">
                  <c:v>43108.75</c:v>
                </c:pt>
                <c:pt idx="8705">
                  <c:v>43108.624999999993</c:v>
                </c:pt>
                <c:pt idx="8706">
                  <c:v>43108.5</c:v>
                </c:pt>
                <c:pt idx="8707">
                  <c:v>43108.375</c:v>
                </c:pt>
                <c:pt idx="8708">
                  <c:v>43108.25</c:v>
                </c:pt>
                <c:pt idx="8709">
                  <c:v>43108.124999999993</c:v>
                </c:pt>
                <c:pt idx="8710">
                  <c:v>43108</c:v>
                </c:pt>
                <c:pt idx="8711">
                  <c:v>43107.875</c:v>
                </c:pt>
                <c:pt idx="8712">
                  <c:v>43107.75</c:v>
                </c:pt>
                <c:pt idx="8713">
                  <c:v>43107.624999999993</c:v>
                </c:pt>
                <c:pt idx="8714">
                  <c:v>43107.5</c:v>
                </c:pt>
                <c:pt idx="8715">
                  <c:v>43107.375</c:v>
                </c:pt>
                <c:pt idx="8716">
                  <c:v>43107.25</c:v>
                </c:pt>
                <c:pt idx="8717">
                  <c:v>43107.124999999993</c:v>
                </c:pt>
                <c:pt idx="8718">
                  <c:v>43107</c:v>
                </c:pt>
                <c:pt idx="8719">
                  <c:v>43106.875</c:v>
                </c:pt>
                <c:pt idx="8720">
                  <c:v>43106.75</c:v>
                </c:pt>
                <c:pt idx="8721">
                  <c:v>43106.624999999993</c:v>
                </c:pt>
                <c:pt idx="8722">
                  <c:v>43106.5</c:v>
                </c:pt>
                <c:pt idx="8723">
                  <c:v>43106.375</c:v>
                </c:pt>
                <c:pt idx="8724">
                  <c:v>43106.25</c:v>
                </c:pt>
                <c:pt idx="8725">
                  <c:v>43106.124999999993</c:v>
                </c:pt>
                <c:pt idx="8726">
                  <c:v>43106</c:v>
                </c:pt>
                <c:pt idx="8727">
                  <c:v>43105.875</c:v>
                </c:pt>
                <c:pt idx="8728">
                  <c:v>43105.75</c:v>
                </c:pt>
                <c:pt idx="8729">
                  <c:v>43105.624999999993</c:v>
                </c:pt>
                <c:pt idx="8730">
                  <c:v>43105.5</c:v>
                </c:pt>
                <c:pt idx="8731">
                  <c:v>43105.375</c:v>
                </c:pt>
                <c:pt idx="8732">
                  <c:v>43105.25</c:v>
                </c:pt>
                <c:pt idx="8733">
                  <c:v>43105.124999999993</c:v>
                </c:pt>
                <c:pt idx="8734">
                  <c:v>43105</c:v>
                </c:pt>
                <c:pt idx="8735">
                  <c:v>43104.875</c:v>
                </c:pt>
                <c:pt idx="8736">
                  <c:v>43104.75</c:v>
                </c:pt>
                <c:pt idx="8737">
                  <c:v>43104.624999999993</c:v>
                </c:pt>
                <c:pt idx="8738">
                  <c:v>43104.5</c:v>
                </c:pt>
                <c:pt idx="8739">
                  <c:v>43104.375</c:v>
                </c:pt>
                <c:pt idx="8740">
                  <c:v>43104.25</c:v>
                </c:pt>
                <c:pt idx="8741">
                  <c:v>43104.124999999993</c:v>
                </c:pt>
                <c:pt idx="8742">
                  <c:v>43104</c:v>
                </c:pt>
                <c:pt idx="8743">
                  <c:v>43103.875</c:v>
                </c:pt>
                <c:pt idx="8744">
                  <c:v>43103.75</c:v>
                </c:pt>
                <c:pt idx="8745">
                  <c:v>43103.624999999993</c:v>
                </c:pt>
                <c:pt idx="8746">
                  <c:v>43103.5</c:v>
                </c:pt>
                <c:pt idx="8747">
                  <c:v>43103.375</c:v>
                </c:pt>
                <c:pt idx="8748">
                  <c:v>43103.25</c:v>
                </c:pt>
                <c:pt idx="8749">
                  <c:v>43103.124999999993</c:v>
                </c:pt>
                <c:pt idx="8750">
                  <c:v>43103</c:v>
                </c:pt>
                <c:pt idx="8751">
                  <c:v>43102.875</c:v>
                </c:pt>
                <c:pt idx="8752">
                  <c:v>43102.75</c:v>
                </c:pt>
                <c:pt idx="8753">
                  <c:v>43102.624999999993</c:v>
                </c:pt>
                <c:pt idx="8754">
                  <c:v>43102.5</c:v>
                </c:pt>
                <c:pt idx="8755">
                  <c:v>43102.375</c:v>
                </c:pt>
                <c:pt idx="8756">
                  <c:v>43102.25</c:v>
                </c:pt>
                <c:pt idx="8757">
                  <c:v>43102.124999999993</c:v>
                </c:pt>
                <c:pt idx="8758">
                  <c:v>43102</c:v>
                </c:pt>
                <c:pt idx="8759">
                  <c:v>43101.875</c:v>
                </c:pt>
                <c:pt idx="8760">
                  <c:v>43101.75</c:v>
                </c:pt>
                <c:pt idx="8761">
                  <c:v>43101.624999999993</c:v>
                </c:pt>
                <c:pt idx="8762">
                  <c:v>43101.5</c:v>
                </c:pt>
                <c:pt idx="8763">
                  <c:v>43101.375</c:v>
                </c:pt>
                <c:pt idx="8764">
                  <c:v>43101.25</c:v>
                </c:pt>
                <c:pt idx="8765">
                  <c:v>43101.124999999993</c:v>
                </c:pt>
                <c:pt idx="8766">
                  <c:v>43101</c:v>
                </c:pt>
                <c:pt idx="8767">
                  <c:v>43100.875</c:v>
                </c:pt>
                <c:pt idx="8768">
                  <c:v>43100.75</c:v>
                </c:pt>
                <c:pt idx="8769">
                  <c:v>43100.624999999993</c:v>
                </c:pt>
                <c:pt idx="8770">
                  <c:v>43100.5</c:v>
                </c:pt>
                <c:pt idx="8771">
                  <c:v>43100.375</c:v>
                </c:pt>
                <c:pt idx="8772">
                  <c:v>43100.25</c:v>
                </c:pt>
                <c:pt idx="8773">
                  <c:v>43100.124999999993</c:v>
                </c:pt>
                <c:pt idx="8774">
                  <c:v>43100</c:v>
                </c:pt>
                <c:pt idx="8775">
                  <c:v>43099.875</c:v>
                </c:pt>
                <c:pt idx="8776">
                  <c:v>43099.75</c:v>
                </c:pt>
                <c:pt idx="8777">
                  <c:v>43099.624999999993</c:v>
                </c:pt>
                <c:pt idx="8778">
                  <c:v>43099.5</c:v>
                </c:pt>
                <c:pt idx="8779">
                  <c:v>43099.375</c:v>
                </c:pt>
                <c:pt idx="8780">
                  <c:v>43099.25</c:v>
                </c:pt>
                <c:pt idx="8781">
                  <c:v>43099.124999999993</c:v>
                </c:pt>
                <c:pt idx="8782">
                  <c:v>43099</c:v>
                </c:pt>
                <c:pt idx="8783">
                  <c:v>43098.875</c:v>
                </c:pt>
                <c:pt idx="8784">
                  <c:v>43098.75</c:v>
                </c:pt>
                <c:pt idx="8785">
                  <c:v>43098.624999999993</c:v>
                </c:pt>
                <c:pt idx="8786">
                  <c:v>43098.5</c:v>
                </c:pt>
                <c:pt idx="8787">
                  <c:v>43098.375</c:v>
                </c:pt>
                <c:pt idx="8788">
                  <c:v>43098.25</c:v>
                </c:pt>
                <c:pt idx="8789">
                  <c:v>43098.124999999993</c:v>
                </c:pt>
                <c:pt idx="8790">
                  <c:v>43098</c:v>
                </c:pt>
                <c:pt idx="8791">
                  <c:v>43097.875</c:v>
                </c:pt>
                <c:pt idx="8792">
                  <c:v>43097.75</c:v>
                </c:pt>
                <c:pt idx="8793">
                  <c:v>43097.624999999993</c:v>
                </c:pt>
                <c:pt idx="8794">
                  <c:v>43097.5</c:v>
                </c:pt>
                <c:pt idx="8795">
                  <c:v>43097.375</c:v>
                </c:pt>
                <c:pt idx="8796">
                  <c:v>43097.25</c:v>
                </c:pt>
                <c:pt idx="8797">
                  <c:v>43097.124999999993</c:v>
                </c:pt>
                <c:pt idx="8798">
                  <c:v>43097</c:v>
                </c:pt>
                <c:pt idx="8799">
                  <c:v>43096.875</c:v>
                </c:pt>
                <c:pt idx="8800">
                  <c:v>43096.75</c:v>
                </c:pt>
                <c:pt idx="8801">
                  <c:v>43096.624999999993</c:v>
                </c:pt>
                <c:pt idx="8802">
                  <c:v>43096.5</c:v>
                </c:pt>
                <c:pt idx="8803">
                  <c:v>43096.375</c:v>
                </c:pt>
                <c:pt idx="8804">
                  <c:v>43096.25</c:v>
                </c:pt>
                <c:pt idx="8805">
                  <c:v>43096.124999999993</c:v>
                </c:pt>
                <c:pt idx="8806">
                  <c:v>43096</c:v>
                </c:pt>
                <c:pt idx="8807">
                  <c:v>43095.875</c:v>
                </c:pt>
                <c:pt idx="8808">
                  <c:v>43095.75</c:v>
                </c:pt>
                <c:pt idx="8809">
                  <c:v>43095.624999999993</c:v>
                </c:pt>
                <c:pt idx="8810">
                  <c:v>43095.5</c:v>
                </c:pt>
                <c:pt idx="8811">
                  <c:v>43095.375</c:v>
                </c:pt>
                <c:pt idx="8812">
                  <c:v>43095.25</c:v>
                </c:pt>
                <c:pt idx="8813">
                  <c:v>43095.124999999993</c:v>
                </c:pt>
                <c:pt idx="8814">
                  <c:v>43095</c:v>
                </c:pt>
                <c:pt idx="8815">
                  <c:v>43094.875</c:v>
                </c:pt>
                <c:pt idx="8816">
                  <c:v>43094.75</c:v>
                </c:pt>
                <c:pt idx="8817">
                  <c:v>43094.624999999993</c:v>
                </c:pt>
                <c:pt idx="8818">
                  <c:v>43094.5</c:v>
                </c:pt>
                <c:pt idx="8819">
                  <c:v>43094.375</c:v>
                </c:pt>
                <c:pt idx="8820">
                  <c:v>43094.25</c:v>
                </c:pt>
                <c:pt idx="8821">
                  <c:v>43094.124999999993</c:v>
                </c:pt>
                <c:pt idx="8822">
                  <c:v>43094</c:v>
                </c:pt>
                <c:pt idx="8823">
                  <c:v>43093.875</c:v>
                </c:pt>
                <c:pt idx="8824">
                  <c:v>43093.75</c:v>
                </c:pt>
                <c:pt idx="8825">
                  <c:v>43093.624999999993</c:v>
                </c:pt>
                <c:pt idx="8826">
                  <c:v>43093.5</c:v>
                </c:pt>
                <c:pt idx="8827">
                  <c:v>43093.375</c:v>
                </c:pt>
                <c:pt idx="8828">
                  <c:v>43093.25</c:v>
                </c:pt>
                <c:pt idx="8829">
                  <c:v>43093.124999999993</c:v>
                </c:pt>
                <c:pt idx="8830">
                  <c:v>43093</c:v>
                </c:pt>
                <c:pt idx="8831">
                  <c:v>43092.875</c:v>
                </c:pt>
                <c:pt idx="8832">
                  <c:v>43092.75</c:v>
                </c:pt>
                <c:pt idx="8833">
                  <c:v>43092.624999999993</c:v>
                </c:pt>
                <c:pt idx="8834">
                  <c:v>43092.5</c:v>
                </c:pt>
                <c:pt idx="8835">
                  <c:v>43092.375</c:v>
                </c:pt>
                <c:pt idx="8836">
                  <c:v>43092.25</c:v>
                </c:pt>
                <c:pt idx="8837">
                  <c:v>43092.124999999993</c:v>
                </c:pt>
                <c:pt idx="8838">
                  <c:v>43092</c:v>
                </c:pt>
                <c:pt idx="8839">
                  <c:v>43091.875</c:v>
                </c:pt>
                <c:pt idx="8840">
                  <c:v>43091.75</c:v>
                </c:pt>
                <c:pt idx="8841">
                  <c:v>43091.624999999993</c:v>
                </c:pt>
                <c:pt idx="8842">
                  <c:v>43091.5</c:v>
                </c:pt>
                <c:pt idx="8843">
                  <c:v>43091.375</c:v>
                </c:pt>
                <c:pt idx="8844">
                  <c:v>43091.25</c:v>
                </c:pt>
                <c:pt idx="8845">
                  <c:v>43091.124999999993</c:v>
                </c:pt>
                <c:pt idx="8846">
                  <c:v>43091</c:v>
                </c:pt>
                <c:pt idx="8847">
                  <c:v>43090.875</c:v>
                </c:pt>
                <c:pt idx="8848">
                  <c:v>43090.75</c:v>
                </c:pt>
                <c:pt idx="8849">
                  <c:v>43090.624999999993</c:v>
                </c:pt>
                <c:pt idx="8850">
                  <c:v>43090.5</c:v>
                </c:pt>
                <c:pt idx="8851">
                  <c:v>43090.375</c:v>
                </c:pt>
                <c:pt idx="8852">
                  <c:v>43090.25</c:v>
                </c:pt>
                <c:pt idx="8853">
                  <c:v>43090.124999999993</c:v>
                </c:pt>
                <c:pt idx="8854">
                  <c:v>43090</c:v>
                </c:pt>
                <c:pt idx="8855">
                  <c:v>43089.875</c:v>
                </c:pt>
                <c:pt idx="8856">
                  <c:v>43089.75</c:v>
                </c:pt>
                <c:pt idx="8857">
                  <c:v>43089.624999999993</c:v>
                </c:pt>
                <c:pt idx="8858">
                  <c:v>43089.5</c:v>
                </c:pt>
                <c:pt idx="8859">
                  <c:v>43089.375</c:v>
                </c:pt>
                <c:pt idx="8860">
                  <c:v>43089.25</c:v>
                </c:pt>
                <c:pt idx="8861">
                  <c:v>43089.124999999993</c:v>
                </c:pt>
                <c:pt idx="8862">
                  <c:v>43089</c:v>
                </c:pt>
                <c:pt idx="8863">
                  <c:v>43088.875</c:v>
                </c:pt>
                <c:pt idx="8864">
                  <c:v>43088.75</c:v>
                </c:pt>
                <c:pt idx="8865">
                  <c:v>43088.624999999993</c:v>
                </c:pt>
                <c:pt idx="8866">
                  <c:v>43088.5</c:v>
                </c:pt>
                <c:pt idx="8867">
                  <c:v>43088.375</c:v>
                </c:pt>
                <c:pt idx="8868">
                  <c:v>43088.25</c:v>
                </c:pt>
                <c:pt idx="8869">
                  <c:v>43088.124999999993</c:v>
                </c:pt>
                <c:pt idx="8870">
                  <c:v>43088</c:v>
                </c:pt>
                <c:pt idx="8871">
                  <c:v>43087.875</c:v>
                </c:pt>
                <c:pt idx="8872">
                  <c:v>43087.75</c:v>
                </c:pt>
                <c:pt idx="8873">
                  <c:v>43087.624999999993</c:v>
                </c:pt>
                <c:pt idx="8874">
                  <c:v>43087.5</c:v>
                </c:pt>
                <c:pt idx="8875">
                  <c:v>43087.375</c:v>
                </c:pt>
                <c:pt idx="8876">
                  <c:v>43087.25</c:v>
                </c:pt>
                <c:pt idx="8877">
                  <c:v>43087.124999999993</c:v>
                </c:pt>
                <c:pt idx="8878">
                  <c:v>43087</c:v>
                </c:pt>
                <c:pt idx="8879">
                  <c:v>43086.875</c:v>
                </c:pt>
                <c:pt idx="8880">
                  <c:v>43086.75</c:v>
                </c:pt>
                <c:pt idx="8881">
                  <c:v>43086.624999999993</c:v>
                </c:pt>
                <c:pt idx="8882">
                  <c:v>43086.5</c:v>
                </c:pt>
                <c:pt idx="8883">
                  <c:v>43086.375</c:v>
                </c:pt>
                <c:pt idx="8884">
                  <c:v>43086.25</c:v>
                </c:pt>
                <c:pt idx="8885">
                  <c:v>43086.124999999993</c:v>
                </c:pt>
                <c:pt idx="8886">
                  <c:v>43086</c:v>
                </c:pt>
                <c:pt idx="8887">
                  <c:v>43085.875</c:v>
                </c:pt>
                <c:pt idx="8888">
                  <c:v>43085.75</c:v>
                </c:pt>
                <c:pt idx="8889">
                  <c:v>43085.624999999993</c:v>
                </c:pt>
                <c:pt idx="8890">
                  <c:v>43085.5</c:v>
                </c:pt>
                <c:pt idx="8891">
                  <c:v>43085.375</c:v>
                </c:pt>
                <c:pt idx="8892">
                  <c:v>43085.25</c:v>
                </c:pt>
                <c:pt idx="8893">
                  <c:v>43085.124999999993</c:v>
                </c:pt>
                <c:pt idx="8894">
                  <c:v>43085</c:v>
                </c:pt>
                <c:pt idx="8895">
                  <c:v>43084.875</c:v>
                </c:pt>
                <c:pt idx="8896">
                  <c:v>43084.75</c:v>
                </c:pt>
                <c:pt idx="8897">
                  <c:v>43084.624999999993</c:v>
                </c:pt>
                <c:pt idx="8898">
                  <c:v>43084.5</c:v>
                </c:pt>
                <c:pt idx="8899">
                  <c:v>43084.375</c:v>
                </c:pt>
                <c:pt idx="8900">
                  <c:v>43084.25</c:v>
                </c:pt>
                <c:pt idx="8901">
                  <c:v>43084.124999999993</c:v>
                </c:pt>
                <c:pt idx="8902">
                  <c:v>43084</c:v>
                </c:pt>
                <c:pt idx="8903">
                  <c:v>43083.875</c:v>
                </c:pt>
                <c:pt idx="8904">
                  <c:v>43083.75</c:v>
                </c:pt>
                <c:pt idx="8905">
                  <c:v>43083.624999999993</c:v>
                </c:pt>
                <c:pt idx="8906">
                  <c:v>43083.5</c:v>
                </c:pt>
                <c:pt idx="8907">
                  <c:v>43083.375</c:v>
                </c:pt>
                <c:pt idx="8908">
                  <c:v>43083.25</c:v>
                </c:pt>
                <c:pt idx="8909">
                  <c:v>43083.124999999993</c:v>
                </c:pt>
                <c:pt idx="8910">
                  <c:v>43083</c:v>
                </c:pt>
                <c:pt idx="8911">
                  <c:v>43082.875</c:v>
                </c:pt>
                <c:pt idx="8912">
                  <c:v>43082.75</c:v>
                </c:pt>
                <c:pt idx="8913">
                  <c:v>43082.624999999993</c:v>
                </c:pt>
                <c:pt idx="8914">
                  <c:v>43082.5</c:v>
                </c:pt>
                <c:pt idx="8915">
                  <c:v>43082.375</c:v>
                </c:pt>
                <c:pt idx="8916">
                  <c:v>43082.25</c:v>
                </c:pt>
                <c:pt idx="8917">
                  <c:v>43082.124999999993</c:v>
                </c:pt>
                <c:pt idx="8918">
                  <c:v>43082</c:v>
                </c:pt>
                <c:pt idx="8919">
                  <c:v>43081.875</c:v>
                </c:pt>
                <c:pt idx="8920">
                  <c:v>43081.75</c:v>
                </c:pt>
                <c:pt idx="8921">
                  <c:v>43081.624999999993</c:v>
                </c:pt>
                <c:pt idx="8922">
                  <c:v>43081.5</c:v>
                </c:pt>
                <c:pt idx="8923">
                  <c:v>43081.375</c:v>
                </c:pt>
                <c:pt idx="8924">
                  <c:v>43081.25</c:v>
                </c:pt>
                <c:pt idx="8925">
                  <c:v>43081.124999999993</c:v>
                </c:pt>
                <c:pt idx="8926">
                  <c:v>43081</c:v>
                </c:pt>
                <c:pt idx="8927">
                  <c:v>43080.875</c:v>
                </c:pt>
                <c:pt idx="8928">
                  <c:v>43080.75</c:v>
                </c:pt>
                <c:pt idx="8929">
                  <c:v>43080.624999999993</c:v>
                </c:pt>
                <c:pt idx="8930">
                  <c:v>43080.5</c:v>
                </c:pt>
                <c:pt idx="8931">
                  <c:v>43080.375</c:v>
                </c:pt>
                <c:pt idx="8932">
                  <c:v>43080.25</c:v>
                </c:pt>
                <c:pt idx="8933">
                  <c:v>43080.124999999993</c:v>
                </c:pt>
                <c:pt idx="8934">
                  <c:v>43080</c:v>
                </c:pt>
                <c:pt idx="8935">
                  <c:v>43079.875</c:v>
                </c:pt>
                <c:pt idx="8936">
                  <c:v>43079.75</c:v>
                </c:pt>
                <c:pt idx="8937">
                  <c:v>43079.624999999993</c:v>
                </c:pt>
                <c:pt idx="8938">
                  <c:v>43079.5</c:v>
                </c:pt>
                <c:pt idx="8939">
                  <c:v>43079.375</c:v>
                </c:pt>
                <c:pt idx="8940">
                  <c:v>43079.25</c:v>
                </c:pt>
                <c:pt idx="8941">
                  <c:v>43079.124999999993</c:v>
                </c:pt>
                <c:pt idx="8942">
                  <c:v>43079</c:v>
                </c:pt>
                <c:pt idx="8943">
                  <c:v>43078.875</c:v>
                </c:pt>
                <c:pt idx="8944">
                  <c:v>43078.75</c:v>
                </c:pt>
                <c:pt idx="8945">
                  <c:v>43078.624999999993</c:v>
                </c:pt>
                <c:pt idx="8946">
                  <c:v>43078.5</c:v>
                </c:pt>
                <c:pt idx="8947">
                  <c:v>43078.375</c:v>
                </c:pt>
                <c:pt idx="8948">
                  <c:v>43078.25</c:v>
                </c:pt>
                <c:pt idx="8949">
                  <c:v>43078.124999999993</c:v>
                </c:pt>
                <c:pt idx="8950">
                  <c:v>43078</c:v>
                </c:pt>
                <c:pt idx="8951">
                  <c:v>43077.875</c:v>
                </c:pt>
                <c:pt idx="8952">
                  <c:v>43077.75</c:v>
                </c:pt>
                <c:pt idx="8953">
                  <c:v>43077.624999999993</c:v>
                </c:pt>
                <c:pt idx="8954">
                  <c:v>43077.5</c:v>
                </c:pt>
                <c:pt idx="8955">
                  <c:v>43077.375</c:v>
                </c:pt>
                <c:pt idx="8956">
                  <c:v>43077.25</c:v>
                </c:pt>
                <c:pt idx="8957">
                  <c:v>43077.124999999993</c:v>
                </c:pt>
                <c:pt idx="8958">
                  <c:v>43077</c:v>
                </c:pt>
                <c:pt idx="8959">
                  <c:v>43076.875</c:v>
                </c:pt>
                <c:pt idx="8960">
                  <c:v>43076.75</c:v>
                </c:pt>
                <c:pt idx="8961">
                  <c:v>43076.624999999993</c:v>
                </c:pt>
                <c:pt idx="8962">
                  <c:v>43076.5</c:v>
                </c:pt>
                <c:pt idx="8963">
                  <c:v>43076.375</c:v>
                </c:pt>
                <c:pt idx="8964">
                  <c:v>43076.25</c:v>
                </c:pt>
                <c:pt idx="8965">
                  <c:v>43076.124999999993</c:v>
                </c:pt>
                <c:pt idx="8966">
                  <c:v>43076</c:v>
                </c:pt>
                <c:pt idx="8967">
                  <c:v>43075.875</c:v>
                </c:pt>
                <c:pt idx="8968">
                  <c:v>43075.75</c:v>
                </c:pt>
                <c:pt idx="8969">
                  <c:v>43075.624999999993</c:v>
                </c:pt>
                <c:pt idx="8970">
                  <c:v>43075.5</c:v>
                </c:pt>
                <c:pt idx="8971">
                  <c:v>43075.375</c:v>
                </c:pt>
                <c:pt idx="8972">
                  <c:v>43075.25</c:v>
                </c:pt>
                <c:pt idx="8973">
                  <c:v>43075.124999999993</c:v>
                </c:pt>
                <c:pt idx="8974">
                  <c:v>43075</c:v>
                </c:pt>
                <c:pt idx="8975">
                  <c:v>43074.875</c:v>
                </c:pt>
                <c:pt idx="8976">
                  <c:v>43074.75</c:v>
                </c:pt>
                <c:pt idx="8977">
                  <c:v>43074.624999999993</c:v>
                </c:pt>
                <c:pt idx="8978">
                  <c:v>43074.5</c:v>
                </c:pt>
                <c:pt idx="8979">
                  <c:v>43074.375</c:v>
                </c:pt>
                <c:pt idx="8980">
                  <c:v>43074.25</c:v>
                </c:pt>
                <c:pt idx="8981">
                  <c:v>43074.124999999993</c:v>
                </c:pt>
                <c:pt idx="8982">
                  <c:v>43074</c:v>
                </c:pt>
                <c:pt idx="8983">
                  <c:v>43073.875</c:v>
                </c:pt>
                <c:pt idx="8984">
                  <c:v>43073.75</c:v>
                </c:pt>
                <c:pt idx="8985">
                  <c:v>43073.624999999993</c:v>
                </c:pt>
                <c:pt idx="8986">
                  <c:v>43073.5</c:v>
                </c:pt>
                <c:pt idx="8987">
                  <c:v>43073.375</c:v>
                </c:pt>
                <c:pt idx="8988">
                  <c:v>43073.25</c:v>
                </c:pt>
                <c:pt idx="8989">
                  <c:v>43073.124999999993</c:v>
                </c:pt>
                <c:pt idx="8990">
                  <c:v>43073</c:v>
                </c:pt>
                <c:pt idx="8991">
                  <c:v>43072.875</c:v>
                </c:pt>
                <c:pt idx="8992">
                  <c:v>43072.75</c:v>
                </c:pt>
                <c:pt idx="8993">
                  <c:v>43072.624999999993</c:v>
                </c:pt>
                <c:pt idx="8994">
                  <c:v>43072.5</c:v>
                </c:pt>
                <c:pt idx="8995">
                  <c:v>43072.375</c:v>
                </c:pt>
                <c:pt idx="8996">
                  <c:v>43072.25</c:v>
                </c:pt>
                <c:pt idx="8997">
                  <c:v>43072.124999999993</c:v>
                </c:pt>
                <c:pt idx="8998">
                  <c:v>43072</c:v>
                </c:pt>
                <c:pt idx="8999">
                  <c:v>43071.875</c:v>
                </c:pt>
                <c:pt idx="9000">
                  <c:v>43071.75</c:v>
                </c:pt>
                <c:pt idx="9001">
                  <c:v>43071.624999999993</c:v>
                </c:pt>
                <c:pt idx="9002">
                  <c:v>43071.5</c:v>
                </c:pt>
                <c:pt idx="9003">
                  <c:v>43071.375</c:v>
                </c:pt>
                <c:pt idx="9004">
                  <c:v>43071.25</c:v>
                </c:pt>
                <c:pt idx="9005">
                  <c:v>43071.124999999993</c:v>
                </c:pt>
                <c:pt idx="9006">
                  <c:v>43071</c:v>
                </c:pt>
                <c:pt idx="9007">
                  <c:v>43070.875</c:v>
                </c:pt>
                <c:pt idx="9008">
                  <c:v>43070.75</c:v>
                </c:pt>
                <c:pt idx="9009">
                  <c:v>43070.624999999993</c:v>
                </c:pt>
                <c:pt idx="9010">
                  <c:v>43070.5</c:v>
                </c:pt>
                <c:pt idx="9011">
                  <c:v>43070.375</c:v>
                </c:pt>
                <c:pt idx="9012">
                  <c:v>43070.25</c:v>
                </c:pt>
                <c:pt idx="9013">
                  <c:v>43070.124999999993</c:v>
                </c:pt>
                <c:pt idx="9014">
                  <c:v>43070</c:v>
                </c:pt>
                <c:pt idx="9015">
                  <c:v>43069.875</c:v>
                </c:pt>
                <c:pt idx="9016">
                  <c:v>43069.75</c:v>
                </c:pt>
                <c:pt idx="9017">
                  <c:v>43069.624999999993</c:v>
                </c:pt>
                <c:pt idx="9018">
                  <c:v>43069.5</c:v>
                </c:pt>
                <c:pt idx="9019">
                  <c:v>43069.375</c:v>
                </c:pt>
                <c:pt idx="9020">
                  <c:v>43069.25</c:v>
                </c:pt>
                <c:pt idx="9021">
                  <c:v>43069.124999999993</c:v>
                </c:pt>
                <c:pt idx="9022">
                  <c:v>43069</c:v>
                </c:pt>
                <c:pt idx="9023">
                  <c:v>43068.875</c:v>
                </c:pt>
                <c:pt idx="9024">
                  <c:v>43068.75</c:v>
                </c:pt>
                <c:pt idx="9025">
                  <c:v>43068.624999999993</c:v>
                </c:pt>
                <c:pt idx="9026">
                  <c:v>43068.5</c:v>
                </c:pt>
                <c:pt idx="9027">
                  <c:v>43068.375</c:v>
                </c:pt>
                <c:pt idx="9028">
                  <c:v>43068.25</c:v>
                </c:pt>
                <c:pt idx="9029">
                  <c:v>43068.124999999993</c:v>
                </c:pt>
                <c:pt idx="9030">
                  <c:v>43068</c:v>
                </c:pt>
                <c:pt idx="9031">
                  <c:v>43067.875</c:v>
                </c:pt>
                <c:pt idx="9032">
                  <c:v>43067.75</c:v>
                </c:pt>
                <c:pt idx="9033">
                  <c:v>43067.624999999993</c:v>
                </c:pt>
                <c:pt idx="9034">
                  <c:v>43067.5</c:v>
                </c:pt>
                <c:pt idx="9035">
                  <c:v>43067.375</c:v>
                </c:pt>
                <c:pt idx="9036">
                  <c:v>43067.25</c:v>
                </c:pt>
                <c:pt idx="9037">
                  <c:v>43067.124999999993</c:v>
                </c:pt>
                <c:pt idx="9038">
                  <c:v>43067</c:v>
                </c:pt>
                <c:pt idx="9039">
                  <c:v>43066.875</c:v>
                </c:pt>
                <c:pt idx="9040">
                  <c:v>43066.75</c:v>
                </c:pt>
                <c:pt idx="9041">
                  <c:v>43066.624999999993</c:v>
                </c:pt>
                <c:pt idx="9042">
                  <c:v>43066.5</c:v>
                </c:pt>
                <c:pt idx="9043">
                  <c:v>43066.375</c:v>
                </c:pt>
                <c:pt idx="9044">
                  <c:v>43066.25</c:v>
                </c:pt>
                <c:pt idx="9045">
                  <c:v>43066.124999999993</c:v>
                </c:pt>
                <c:pt idx="9046">
                  <c:v>43066</c:v>
                </c:pt>
                <c:pt idx="9047">
                  <c:v>43065.875</c:v>
                </c:pt>
                <c:pt idx="9048">
                  <c:v>43065.75</c:v>
                </c:pt>
                <c:pt idx="9049">
                  <c:v>43065.624999999993</c:v>
                </c:pt>
                <c:pt idx="9050">
                  <c:v>43065.5</c:v>
                </c:pt>
                <c:pt idx="9051">
                  <c:v>43065.375</c:v>
                </c:pt>
                <c:pt idx="9052">
                  <c:v>43065.25</c:v>
                </c:pt>
                <c:pt idx="9053">
                  <c:v>43065.124999999993</c:v>
                </c:pt>
                <c:pt idx="9054">
                  <c:v>43065</c:v>
                </c:pt>
                <c:pt idx="9055">
                  <c:v>43064.875</c:v>
                </c:pt>
                <c:pt idx="9056">
                  <c:v>43064.75</c:v>
                </c:pt>
                <c:pt idx="9057">
                  <c:v>43064.624999999993</c:v>
                </c:pt>
                <c:pt idx="9058">
                  <c:v>43064.5</c:v>
                </c:pt>
                <c:pt idx="9059">
                  <c:v>43064.375</c:v>
                </c:pt>
                <c:pt idx="9060">
                  <c:v>43064.25</c:v>
                </c:pt>
                <c:pt idx="9061">
                  <c:v>43064.124999999993</c:v>
                </c:pt>
                <c:pt idx="9062">
                  <c:v>43064</c:v>
                </c:pt>
                <c:pt idx="9063">
                  <c:v>43063.875</c:v>
                </c:pt>
                <c:pt idx="9064">
                  <c:v>43063.75</c:v>
                </c:pt>
                <c:pt idx="9065">
                  <c:v>43063.624999999993</c:v>
                </c:pt>
                <c:pt idx="9066">
                  <c:v>43063.5</c:v>
                </c:pt>
                <c:pt idx="9067">
                  <c:v>43063.375</c:v>
                </c:pt>
                <c:pt idx="9068">
                  <c:v>43063.25</c:v>
                </c:pt>
                <c:pt idx="9069">
                  <c:v>43063.124999999993</c:v>
                </c:pt>
                <c:pt idx="9070">
                  <c:v>43063</c:v>
                </c:pt>
                <c:pt idx="9071">
                  <c:v>43062.875</c:v>
                </c:pt>
                <c:pt idx="9072">
                  <c:v>43062.75</c:v>
                </c:pt>
                <c:pt idx="9073">
                  <c:v>43062.624999999993</c:v>
                </c:pt>
                <c:pt idx="9074">
                  <c:v>43062.5</c:v>
                </c:pt>
                <c:pt idx="9075">
                  <c:v>43062.375</c:v>
                </c:pt>
                <c:pt idx="9076">
                  <c:v>43062.25</c:v>
                </c:pt>
                <c:pt idx="9077">
                  <c:v>43062.124999999993</c:v>
                </c:pt>
                <c:pt idx="9078">
                  <c:v>43062</c:v>
                </c:pt>
                <c:pt idx="9079">
                  <c:v>43061.875</c:v>
                </c:pt>
                <c:pt idx="9080">
                  <c:v>43061.75</c:v>
                </c:pt>
                <c:pt idx="9081">
                  <c:v>43061.624999999993</c:v>
                </c:pt>
                <c:pt idx="9082">
                  <c:v>43061.5</c:v>
                </c:pt>
                <c:pt idx="9083">
                  <c:v>43061.375</c:v>
                </c:pt>
                <c:pt idx="9084">
                  <c:v>43061.25</c:v>
                </c:pt>
                <c:pt idx="9085">
                  <c:v>43061.124999999993</c:v>
                </c:pt>
                <c:pt idx="9086">
                  <c:v>43061</c:v>
                </c:pt>
                <c:pt idx="9087">
                  <c:v>43060.875</c:v>
                </c:pt>
                <c:pt idx="9088">
                  <c:v>43060.75</c:v>
                </c:pt>
                <c:pt idx="9089">
                  <c:v>43060.624999999993</c:v>
                </c:pt>
                <c:pt idx="9090">
                  <c:v>43060.5</c:v>
                </c:pt>
                <c:pt idx="9091">
                  <c:v>43060.375</c:v>
                </c:pt>
                <c:pt idx="9092">
                  <c:v>43060.25</c:v>
                </c:pt>
                <c:pt idx="9093">
                  <c:v>43060.124999999993</c:v>
                </c:pt>
                <c:pt idx="9094">
                  <c:v>43060</c:v>
                </c:pt>
                <c:pt idx="9095">
                  <c:v>43059.875</c:v>
                </c:pt>
                <c:pt idx="9096">
                  <c:v>43059.75</c:v>
                </c:pt>
                <c:pt idx="9097">
                  <c:v>43059.624999999993</c:v>
                </c:pt>
                <c:pt idx="9098">
                  <c:v>43059.5</c:v>
                </c:pt>
                <c:pt idx="9099">
                  <c:v>43059.375</c:v>
                </c:pt>
                <c:pt idx="9100">
                  <c:v>43059.25</c:v>
                </c:pt>
                <c:pt idx="9101">
                  <c:v>43059.124999999993</c:v>
                </c:pt>
                <c:pt idx="9102">
                  <c:v>43059</c:v>
                </c:pt>
                <c:pt idx="9103">
                  <c:v>43058.875</c:v>
                </c:pt>
                <c:pt idx="9104">
                  <c:v>43058.75</c:v>
                </c:pt>
                <c:pt idx="9105">
                  <c:v>43058.624999999993</c:v>
                </c:pt>
                <c:pt idx="9106">
                  <c:v>43058.5</c:v>
                </c:pt>
                <c:pt idx="9107">
                  <c:v>43058.375</c:v>
                </c:pt>
                <c:pt idx="9108">
                  <c:v>43058.25</c:v>
                </c:pt>
                <c:pt idx="9109">
                  <c:v>43058.124999999993</c:v>
                </c:pt>
                <c:pt idx="9110">
                  <c:v>43058</c:v>
                </c:pt>
                <c:pt idx="9111">
                  <c:v>43057.875</c:v>
                </c:pt>
                <c:pt idx="9112">
                  <c:v>43057.75</c:v>
                </c:pt>
                <c:pt idx="9113">
                  <c:v>43057.624999999993</c:v>
                </c:pt>
                <c:pt idx="9114">
                  <c:v>43057.5</c:v>
                </c:pt>
                <c:pt idx="9115">
                  <c:v>43057.375</c:v>
                </c:pt>
                <c:pt idx="9116">
                  <c:v>43057.25</c:v>
                </c:pt>
                <c:pt idx="9117">
                  <c:v>43057.124999999993</c:v>
                </c:pt>
                <c:pt idx="9118">
                  <c:v>43057</c:v>
                </c:pt>
                <c:pt idx="9119">
                  <c:v>43056.875</c:v>
                </c:pt>
                <c:pt idx="9120">
                  <c:v>43056.75</c:v>
                </c:pt>
                <c:pt idx="9121">
                  <c:v>43056.624999999993</c:v>
                </c:pt>
                <c:pt idx="9122">
                  <c:v>43056.5</c:v>
                </c:pt>
                <c:pt idx="9123">
                  <c:v>43056.375</c:v>
                </c:pt>
                <c:pt idx="9124">
                  <c:v>43056.25</c:v>
                </c:pt>
                <c:pt idx="9125">
                  <c:v>43056.124999999993</c:v>
                </c:pt>
                <c:pt idx="9126">
                  <c:v>43056</c:v>
                </c:pt>
                <c:pt idx="9127">
                  <c:v>43055.875</c:v>
                </c:pt>
                <c:pt idx="9128">
                  <c:v>43055.75</c:v>
                </c:pt>
                <c:pt idx="9129">
                  <c:v>43055.624999999993</c:v>
                </c:pt>
                <c:pt idx="9130">
                  <c:v>43055.5</c:v>
                </c:pt>
                <c:pt idx="9131">
                  <c:v>43055.375</c:v>
                </c:pt>
                <c:pt idx="9132">
                  <c:v>43055.25</c:v>
                </c:pt>
                <c:pt idx="9133">
                  <c:v>43055.124999999993</c:v>
                </c:pt>
                <c:pt idx="9134">
                  <c:v>43055</c:v>
                </c:pt>
                <c:pt idx="9135">
                  <c:v>43054.875</c:v>
                </c:pt>
                <c:pt idx="9136">
                  <c:v>43054.75</c:v>
                </c:pt>
                <c:pt idx="9137">
                  <c:v>43054.624999999993</c:v>
                </c:pt>
                <c:pt idx="9138">
                  <c:v>43054.5</c:v>
                </c:pt>
                <c:pt idx="9139">
                  <c:v>43054.375</c:v>
                </c:pt>
                <c:pt idx="9140">
                  <c:v>43054.25</c:v>
                </c:pt>
                <c:pt idx="9141">
                  <c:v>43054.124999999993</c:v>
                </c:pt>
                <c:pt idx="9142">
                  <c:v>43054</c:v>
                </c:pt>
                <c:pt idx="9143">
                  <c:v>43053.875</c:v>
                </c:pt>
                <c:pt idx="9144">
                  <c:v>43053.75</c:v>
                </c:pt>
                <c:pt idx="9145">
                  <c:v>43053.624999999993</c:v>
                </c:pt>
                <c:pt idx="9146">
                  <c:v>43053.5</c:v>
                </c:pt>
                <c:pt idx="9147">
                  <c:v>43053.375</c:v>
                </c:pt>
                <c:pt idx="9148">
                  <c:v>43053.25</c:v>
                </c:pt>
                <c:pt idx="9149">
                  <c:v>43053.124999999993</c:v>
                </c:pt>
                <c:pt idx="9150">
                  <c:v>43053</c:v>
                </c:pt>
                <c:pt idx="9151">
                  <c:v>43052.875</c:v>
                </c:pt>
                <c:pt idx="9152">
                  <c:v>43052.75</c:v>
                </c:pt>
                <c:pt idx="9153">
                  <c:v>43052.624999999993</c:v>
                </c:pt>
                <c:pt idx="9154">
                  <c:v>43052.5</c:v>
                </c:pt>
                <c:pt idx="9155">
                  <c:v>43052.375</c:v>
                </c:pt>
                <c:pt idx="9156">
                  <c:v>43052.25</c:v>
                </c:pt>
                <c:pt idx="9157">
                  <c:v>43052.124999999993</c:v>
                </c:pt>
                <c:pt idx="9158">
                  <c:v>43052</c:v>
                </c:pt>
                <c:pt idx="9159">
                  <c:v>43051.875</c:v>
                </c:pt>
                <c:pt idx="9160">
                  <c:v>43051.75</c:v>
                </c:pt>
                <c:pt idx="9161">
                  <c:v>43051.624999999993</c:v>
                </c:pt>
                <c:pt idx="9162">
                  <c:v>43051.5</c:v>
                </c:pt>
                <c:pt idx="9163">
                  <c:v>43051.375</c:v>
                </c:pt>
                <c:pt idx="9164">
                  <c:v>43051.25</c:v>
                </c:pt>
                <c:pt idx="9165">
                  <c:v>43051.124999999993</c:v>
                </c:pt>
                <c:pt idx="9166">
                  <c:v>43051</c:v>
                </c:pt>
                <c:pt idx="9167">
                  <c:v>43050.875</c:v>
                </c:pt>
                <c:pt idx="9168">
                  <c:v>43050.75</c:v>
                </c:pt>
                <c:pt idx="9169">
                  <c:v>43050.624999999993</c:v>
                </c:pt>
                <c:pt idx="9170">
                  <c:v>43050.5</c:v>
                </c:pt>
                <c:pt idx="9171">
                  <c:v>43050.375</c:v>
                </c:pt>
                <c:pt idx="9172">
                  <c:v>43050.25</c:v>
                </c:pt>
                <c:pt idx="9173">
                  <c:v>43050.124999999993</c:v>
                </c:pt>
                <c:pt idx="9174">
                  <c:v>43050</c:v>
                </c:pt>
                <c:pt idx="9175">
                  <c:v>43049.875</c:v>
                </c:pt>
                <c:pt idx="9176">
                  <c:v>43049.75</c:v>
                </c:pt>
                <c:pt idx="9177">
                  <c:v>43049.624999999993</c:v>
                </c:pt>
                <c:pt idx="9178">
                  <c:v>43049.5</c:v>
                </c:pt>
                <c:pt idx="9179">
                  <c:v>43049.375</c:v>
                </c:pt>
                <c:pt idx="9180">
                  <c:v>43049.25</c:v>
                </c:pt>
                <c:pt idx="9181">
                  <c:v>43049.124999999993</c:v>
                </c:pt>
                <c:pt idx="9182">
                  <c:v>43049</c:v>
                </c:pt>
                <c:pt idx="9183">
                  <c:v>43048.875</c:v>
                </c:pt>
                <c:pt idx="9184">
                  <c:v>43048.75</c:v>
                </c:pt>
                <c:pt idx="9185">
                  <c:v>43048.624999999993</c:v>
                </c:pt>
                <c:pt idx="9186">
                  <c:v>43048.5</c:v>
                </c:pt>
                <c:pt idx="9187">
                  <c:v>43048.375</c:v>
                </c:pt>
                <c:pt idx="9188">
                  <c:v>43048.25</c:v>
                </c:pt>
                <c:pt idx="9189">
                  <c:v>43048.124999999993</c:v>
                </c:pt>
                <c:pt idx="9190">
                  <c:v>43048</c:v>
                </c:pt>
                <c:pt idx="9191">
                  <c:v>43047.875</c:v>
                </c:pt>
                <c:pt idx="9192">
                  <c:v>43047.75</c:v>
                </c:pt>
                <c:pt idx="9193">
                  <c:v>43047.624999999993</c:v>
                </c:pt>
                <c:pt idx="9194">
                  <c:v>43047.5</c:v>
                </c:pt>
                <c:pt idx="9195">
                  <c:v>43047.375</c:v>
                </c:pt>
                <c:pt idx="9196">
                  <c:v>43047.25</c:v>
                </c:pt>
                <c:pt idx="9197">
                  <c:v>43047.124999999993</c:v>
                </c:pt>
                <c:pt idx="9198">
                  <c:v>43047</c:v>
                </c:pt>
                <c:pt idx="9199">
                  <c:v>43046.875</c:v>
                </c:pt>
                <c:pt idx="9200">
                  <c:v>43046.75</c:v>
                </c:pt>
                <c:pt idx="9201">
                  <c:v>43046.624999999993</c:v>
                </c:pt>
                <c:pt idx="9202">
                  <c:v>43046.5</c:v>
                </c:pt>
                <c:pt idx="9203">
                  <c:v>43046.375</c:v>
                </c:pt>
                <c:pt idx="9204">
                  <c:v>43046.25</c:v>
                </c:pt>
                <c:pt idx="9205">
                  <c:v>43046.124999999993</c:v>
                </c:pt>
                <c:pt idx="9206">
                  <c:v>43046</c:v>
                </c:pt>
                <c:pt idx="9207">
                  <c:v>43045.875</c:v>
                </c:pt>
                <c:pt idx="9208">
                  <c:v>43045.75</c:v>
                </c:pt>
                <c:pt idx="9209">
                  <c:v>43045.624999999993</c:v>
                </c:pt>
                <c:pt idx="9210">
                  <c:v>43045.5</c:v>
                </c:pt>
                <c:pt idx="9211">
                  <c:v>43045.375</c:v>
                </c:pt>
                <c:pt idx="9212">
                  <c:v>43045.25</c:v>
                </c:pt>
                <c:pt idx="9213">
                  <c:v>43045.124999999993</c:v>
                </c:pt>
                <c:pt idx="9214">
                  <c:v>43045</c:v>
                </c:pt>
                <c:pt idx="9215">
                  <c:v>43044.875</c:v>
                </c:pt>
                <c:pt idx="9216">
                  <c:v>43044.75</c:v>
                </c:pt>
                <c:pt idx="9217">
                  <c:v>43044.624999999993</c:v>
                </c:pt>
                <c:pt idx="9218">
                  <c:v>43044.5</c:v>
                </c:pt>
                <c:pt idx="9219">
                  <c:v>43044.375</c:v>
                </c:pt>
                <c:pt idx="9220">
                  <c:v>43044.25</c:v>
                </c:pt>
                <c:pt idx="9221">
                  <c:v>43044.124999999993</c:v>
                </c:pt>
                <c:pt idx="9222">
                  <c:v>43044</c:v>
                </c:pt>
                <c:pt idx="9223">
                  <c:v>43043.875</c:v>
                </c:pt>
                <c:pt idx="9224">
                  <c:v>43043.75</c:v>
                </c:pt>
                <c:pt idx="9225">
                  <c:v>43043.624999999993</c:v>
                </c:pt>
                <c:pt idx="9226">
                  <c:v>43043.5</c:v>
                </c:pt>
                <c:pt idx="9227">
                  <c:v>43043.375</c:v>
                </c:pt>
                <c:pt idx="9228">
                  <c:v>43043.25</c:v>
                </c:pt>
                <c:pt idx="9229">
                  <c:v>43043.124999999993</c:v>
                </c:pt>
                <c:pt idx="9230">
                  <c:v>43043</c:v>
                </c:pt>
                <c:pt idx="9231">
                  <c:v>43042.875</c:v>
                </c:pt>
                <c:pt idx="9232">
                  <c:v>43042.75</c:v>
                </c:pt>
                <c:pt idx="9233">
                  <c:v>43042.624999999993</c:v>
                </c:pt>
                <c:pt idx="9234">
                  <c:v>43042.5</c:v>
                </c:pt>
                <c:pt idx="9235">
                  <c:v>43042.375</c:v>
                </c:pt>
                <c:pt idx="9236">
                  <c:v>43042.25</c:v>
                </c:pt>
                <c:pt idx="9237">
                  <c:v>43042.124999999993</c:v>
                </c:pt>
                <c:pt idx="9238">
                  <c:v>43042</c:v>
                </c:pt>
                <c:pt idx="9239">
                  <c:v>43041.875</c:v>
                </c:pt>
                <c:pt idx="9240">
                  <c:v>43041.75</c:v>
                </c:pt>
                <c:pt idx="9241">
                  <c:v>43041.624999999993</c:v>
                </c:pt>
                <c:pt idx="9242">
                  <c:v>43041.5</c:v>
                </c:pt>
                <c:pt idx="9243">
                  <c:v>43041.375</c:v>
                </c:pt>
                <c:pt idx="9244">
                  <c:v>43041.25</c:v>
                </c:pt>
                <c:pt idx="9245">
                  <c:v>43041.124999999993</c:v>
                </c:pt>
                <c:pt idx="9246">
                  <c:v>43041</c:v>
                </c:pt>
                <c:pt idx="9247">
                  <c:v>43040.875</c:v>
                </c:pt>
                <c:pt idx="9248">
                  <c:v>43040.75</c:v>
                </c:pt>
                <c:pt idx="9249">
                  <c:v>43040.624999999993</c:v>
                </c:pt>
                <c:pt idx="9250">
                  <c:v>43040.5</c:v>
                </c:pt>
                <c:pt idx="9251">
                  <c:v>43040.375</c:v>
                </c:pt>
                <c:pt idx="9252">
                  <c:v>43040.25</c:v>
                </c:pt>
                <c:pt idx="9253">
                  <c:v>43040.124999999993</c:v>
                </c:pt>
                <c:pt idx="9254">
                  <c:v>43040</c:v>
                </c:pt>
                <c:pt idx="9255">
                  <c:v>43039.875</c:v>
                </c:pt>
                <c:pt idx="9256">
                  <c:v>43039.75</c:v>
                </c:pt>
                <c:pt idx="9257">
                  <c:v>43039.624999999993</c:v>
                </c:pt>
                <c:pt idx="9258">
                  <c:v>43039.5</c:v>
                </c:pt>
                <c:pt idx="9259">
                  <c:v>43039.375</c:v>
                </c:pt>
                <c:pt idx="9260">
                  <c:v>43039.25</c:v>
                </c:pt>
                <c:pt idx="9261">
                  <c:v>43039.124999999993</c:v>
                </c:pt>
                <c:pt idx="9262">
                  <c:v>43039</c:v>
                </c:pt>
                <c:pt idx="9263">
                  <c:v>43038.875</c:v>
                </c:pt>
                <c:pt idx="9264">
                  <c:v>43038.75</c:v>
                </c:pt>
                <c:pt idx="9265">
                  <c:v>43038.624999999993</c:v>
                </c:pt>
                <c:pt idx="9266">
                  <c:v>43038.5</c:v>
                </c:pt>
                <c:pt idx="9267">
                  <c:v>43038.375</c:v>
                </c:pt>
                <c:pt idx="9268">
                  <c:v>43038.25</c:v>
                </c:pt>
                <c:pt idx="9269">
                  <c:v>43038.124999999993</c:v>
                </c:pt>
                <c:pt idx="9270">
                  <c:v>43038</c:v>
                </c:pt>
                <c:pt idx="9271">
                  <c:v>43037.875</c:v>
                </c:pt>
                <c:pt idx="9272">
                  <c:v>43037.75</c:v>
                </c:pt>
                <c:pt idx="9273">
                  <c:v>43037.624999999993</c:v>
                </c:pt>
                <c:pt idx="9274">
                  <c:v>43037.5</c:v>
                </c:pt>
                <c:pt idx="9275">
                  <c:v>43037.375</c:v>
                </c:pt>
                <c:pt idx="9276">
                  <c:v>43037.25</c:v>
                </c:pt>
                <c:pt idx="9277">
                  <c:v>43037.124999999993</c:v>
                </c:pt>
                <c:pt idx="9278">
                  <c:v>43037</c:v>
                </c:pt>
                <c:pt idx="9279">
                  <c:v>43036.875</c:v>
                </c:pt>
                <c:pt idx="9280">
                  <c:v>43036.75</c:v>
                </c:pt>
                <c:pt idx="9281">
                  <c:v>43036.624999999993</c:v>
                </c:pt>
                <c:pt idx="9282">
                  <c:v>43036.5</c:v>
                </c:pt>
                <c:pt idx="9283">
                  <c:v>43036.375</c:v>
                </c:pt>
                <c:pt idx="9284">
                  <c:v>43036.25</c:v>
                </c:pt>
                <c:pt idx="9285">
                  <c:v>43036.124999999993</c:v>
                </c:pt>
                <c:pt idx="9286">
                  <c:v>43036</c:v>
                </c:pt>
                <c:pt idx="9287">
                  <c:v>43035.875</c:v>
                </c:pt>
                <c:pt idx="9288">
                  <c:v>43035.75</c:v>
                </c:pt>
                <c:pt idx="9289">
                  <c:v>43035.624999999993</c:v>
                </c:pt>
                <c:pt idx="9290">
                  <c:v>43035.5</c:v>
                </c:pt>
                <c:pt idx="9291">
                  <c:v>43035.375</c:v>
                </c:pt>
                <c:pt idx="9292">
                  <c:v>43035.25</c:v>
                </c:pt>
                <c:pt idx="9293">
                  <c:v>43035.124999999993</c:v>
                </c:pt>
                <c:pt idx="9294">
                  <c:v>43035</c:v>
                </c:pt>
                <c:pt idx="9295">
                  <c:v>43034.875</c:v>
                </c:pt>
                <c:pt idx="9296">
                  <c:v>43034.75</c:v>
                </c:pt>
                <c:pt idx="9297">
                  <c:v>43034.624999999993</c:v>
                </c:pt>
                <c:pt idx="9298">
                  <c:v>43034.5</c:v>
                </c:pt>
                <c:pt idx="9299">
                  <c:v>43034.375</c:v>
                </c:pt>
                <c:pt idx="9300">
                  <c:v>43034.25</c:v>
                </c:pt>
                <c:pt idx="9301">
                  <c:v>43034.124999999993</c:v>
                </c:pt>
                <c:pt idx="9302">
                  <c:v>43034</c:v>
                </c:pt>
                <c:pt idx="9303">
                  <c:v>43033.875</c:v>
                </c:pt>
                <c:pt idx="9304">
                  <c:v>43033.75</c:v>
                </c:pt>
                <c:pt idx="9305">
                  <c:v>43033.624999999993</c:v>
                </c:pt>
                <c:pt idx="9306">
                  <c:v>43033.5</c:v>
                </c:pt>
                <c:pt idx="9307">
                  <c:v>43033.375</c:v>
                </c:pt>
                <c:pt idx="9308">
                  <c:v>43033.25</c:v>
                </c:pt>
                <c:pt idx="9309">
                  <c:v>43033.124999999993</c:v>
                </c:pt>
                <c:pt idx="9310">
                  <c:v>43033</c:v>
                </c:pt>
                <c:pt idx="9311">
                  <c:v>43032.875</c:v>
                </c:pt>
                <c:pt idx="9312">
                  <c:v>43032.75</c:v>
                </c:pt>
                <c:pt idx="9313">
                  <c:v>43032.624999999993</c:v>
                </c:pt>
                <c:pt idx="9314">
                  <c:v>43032.5</c:v>
                </c:pt>
                <c:pt idx="9315">
                  <c:v>43032.375</c:v>
                </c:pt>
                <c:pt idx="9316">
                  <c:v>43032.25</c:v>
                </c:pt>
                <c:pt idx="9317">
                  <c:v>43032.124999999993</c:v>
                </c:pt>
                <c:pt idx="9318">
                  <c:v>43032</c:v>
                </c:pt>
                <c:pt idx="9319">
                  <c:v>43031.875</c:v>
                </c:pt>
                <c:pt idx="9320">
                  <c:v>43031.75</c:v>
                </c:pt>
                <c:pt idx="9321">
                  <c:v>43031.624999999993</c:v>
                </c:pt>
                <c:pt idx="9322">
                  <c:v>43031.5</c:v>
                </c:pt>
                <c:pt idx="9323">
                  <c:v>43031.375</c:v>
                </c:pt>
                <c:pt idx="9324">
                  <c:v>43031.25</c:v>
                </c:pt>
                <c:pt idx="9325">
                  <c:v>43031.124999999993</c:v>
                </c:pt>
                <c:pt idx="9326">
                  <c:v>43031</c:v>
                </c:pt>
                <c:pt idx="9327">
                  <c:v>43030.875</c:v>
                </c:pt>
                <c:pt idx="9328">
                  <c:v>43030.75</c:v>
                </c:pt>
                <c:pt idx="9329">
                  <c:v>43030.624999999993</c:v>
                </c:pt>
                <c:pt idx="9330">
                  <c:v>43030.5</c:v>
                </c:pt>
                <c:pt idx="9331">
                  <c:v>43030.375</c:v>
                </c:pt>
                <c:pt idx="9332">
                  <c:v>43030.25</c:v>
                </c:pt>
                <c:pt idx="9333">
                  <c:v>43030.124999999993</c:v>
                </c:pt>
                <c:pt idx="9334">
                  <c:v>43030</c:v>
                </c:pt>
                <c:pt idx="9335">
                  <c:v>43029.875</c:v>
                </c:pt>
                <c:pt idx="9336">
                  <c:v>43029.75</c:v>
                </c:pt>
                <c:pt idx="9337">
                  <c:v>43029.624999999993</c:v>
                </c:pt>
                <c:pt idx="9338">
                  <c:v>43029.5</c:v>
                </c:pt>
                <c:pt idx="9339">
                  <c:v>43029.375</c:v>
                </c:pt>
                <c:pt idx="9340">
                  <c:v>43029.25</c:v>
                </c:pt>
                <c:pt idx="9341">
                  <c:v>43029.124999999993</c:v>
                </c:pt>
                <c:pt idx="9342">
                  <c:v>43029</c:v>
                </c:pt>
                <c:pt idx="9343">
                  <c:v>43028.875</c:v>
                </c:pt>
                <c:pt idx="9344">
                  <c:v>43028.75</c:v>
                </c:pt>
                <c:pt idx="9345">
                  <c:v>43028.624999999993</c:v>
                </c:pt>
                <c:pt idx="9346">
                  <c:v>43028.5</c:v>
                </c:pt>
                <c:pt idx="9347">
                  <c:v>43028.375</c:v>
                </c:pt>
                <c:pt idx="9348">
                  <c:v>43028.25</c:v>
                </c:pt>
                <c:pt idx="9349">
                  <c:v>43028.124999999993</c:v>
                </c:pt>
                <c:pt idx="9350">
                  <c:v>43028</c:v>
                </c:pt>
                <c:pt idx="9351">
                  <c:v>43027.875</c:v>
                </c:pt>
                <c:pt idx="9352">
                  <c:v>43027.75</c:v>
                </c:pt>
                <c:pt idx="9353">
                  <c:v>43027.624999999993</c:v>
                </c:pt>
                <c:pt idx="9354">
                  <c:v>43027.5</c:v>
                </c:pt>
                <c:pt idx="9355">
                  <c:v>43027.375</c:v>
                </c:pt>
                <c:pt idx="9356">
                  <c:v>43027.25</c:v>
                </c:pt>
                <c:pt idx="9357">
                  <c:v>43027.124999999993</c:v>
                </c:pt>
                <c:pt idx="9358">
                  <c:v>43027</c:v>
                </c:pt>
                <c:pt idx="9359">
                  <c:v>43026.875</c:v>
                </c:pt>
                <c:pt idx="9360">
                  <c:v>43026.75</c:v>
                </c:pt>
                <c:pt idx="9361">
                  <c:v>43026.624999999993</c:v>
                </c:pt>
                <c:pt idx="9362">
                  <c:v>43026.5</c:v>
                </c:pt>
                <c:pt idx="9363">
                  <c:v>43026.375</c:v>
                </c:pt>
                <c:pt idx="9364">
                  <c:v>43026.25</c:v>
                </c:pt>
                <c:pt idx="9365">
                  <c:v>43026.124999999993</c:v>
                </c:pt>
                <c:pt idx="9366">
                  <c:v>43026</c:v>
                </c:pt>
                <c:pt idx="9367">
                  <c:v>43025.875</c:v>
                </c:pt>
                <c:pt idx="9368">
                  <c:v>43025.75</c:v>
                </c:pt>
                <c:pt idx="9369">
                  <c:v>43025.624999999993</c:v>
                </c:pt>
                <c:pt idx="9370">
                  <c:v>43025.5</c:v>
                </c:pt>
                <c:pt idx="9371">
                  <c:v>43025.375</c:v>
                </c:pt>
                <c:pt idx="9372">
                  <c:v>43025.25</c:v>
                </c:pt>
                <c:pt idx="9373">
                  <c:v>43025.124999999993</c:v>
                </c:pt>
                <c:pt idx="9374">
                  <c:v>43025</c:v>
                </c:pt>
                <c:pt idx="9375">
                  <c:v>43024.875</c:v>
                </c:pt>
                <c:pt idx="9376">
                  <c:v>43024.75</c:v>
                </c:pt>
                <c:pt idx="9377">
                  <c:v>43024.624999999993</c:v>
                </c:pt>
                <c:pt idx="9378">
                  <c:v>43024.5</c:v>
                </c:pt>
                <c:pt idx="9379">
                  <c:v>43024.375</c:v>
                </c:pt>
                <c:pt idx="9380">
                  <c:v>43024.25</c:v>
                </c:pt>
                <c:pt idx="9381">
                  <c:v>43024.124999999993</c:v>
                </c:pt>
                <c:pt idx="9382">
                  <c:v>43024</c:v>
                </c:pt>
                <c:pt idx="9383">
                  <c:v>43023.875</c:v>
                </c:pt>
                <c:pt idx="9384">
                  <c:v>43023.75</c:v>
                </c:pt>
                <c:pt idx="9385">
                  <c:v>43023.624999999993</c:v>
                </c:pt>
                <c:pt idx="9386">
                  <c:v>43023.5</c:v>
                </c:pt>
                <c:pt idx="9387">
                  <c:v>43023.375</c:v>
                </c:pt>
                <c:pt idx="9388">
                  <c:v>43023.25</c:v>
                </c:pt>
                <c:pt idx="9389">
                  <c:v>43023.124999999993</c:v>
                </c:pt>
                <c:pt idx="9390">
                  <c:v>43023</c:v>
                </c:pt>
                <c:pt idx="9391">
                  <c:v>43022.875</c:v>
                </c:pt>
                <c:pt idx="9392">
                  <c:v>43022.75</c:v>
                </c:pt>
                <c:pt idx="9393">
                  <c:v>43022.624999999993</c:v>
                </c:pt>
                <c:pt idx="9394">
                  <c:v>43022.5</c:v>
                </c:pt>
                <c:pt idx="9395">
                  <c:v>43022.375</c:v>
                </c:pt>
                <c:pt idx="9396">
                  <c:v>43022.25</c:v>
                </c:pt>
                <c:pt idx="9397">
                  <c:v>43022.124999999993</c:v>
                </c:pt>
                <c:pt idx="9398">
                  <c:v>43022</c:v>
                </c:pt>
                <c:pt idx="9399">
                  <c:v>43021.875</c:v>
                </c:pt>
                <c:pt idx="9400">
                  <c:v>43021.75</c:v>
                </c:pt>
                <c:pt idx="9401">
                  <c:v>43021.624999999993</c:v>
                </c:pt>
                <c:pt idx="9402">
                  <c:v>43021.5</c:v>
                </c:pt>
                <c:pt idx="9403">
                  <c:v>43021.375</c:v>
                </c:pt>
                <c:pt idx="9404">
                  <c:v>43021.25</c:v>
                </c:pt>
                <c:pt idx="9405">
                  <c:v>43021.124999999993</c:v>
                </c:pt>
                <c:pt idx="9406">
                  <c:v>43021</c:v>
                </c:pt>
                <c:pt idx="9407">
                  <c:v>43020.875</c:v>
                </c:pt>
                <c:pt idx="9408">
                  <c:v>43020.75</c:v>
                </c:pt>
                <c:pt idx="9409">
                  <c:v>43020.624999999993</c:v>
                </c:pt>
                <c:pt idx="9410">
                  <c:v>43020.5</c:v>
                </c:pt>
                <c:pt idx="9411">
                  <c:v>43020.375</c:v>
                </c:pt>
                <c:pt idx="9412">
                  <c:v>43020.25</c:v>
                </c:pt>
                <c:pt idx="9413">
                  <c:v>43020.124999999993</c:v>
                </c:pt>
                <c:pt idx="9414">
                  <c:v>43020</c:v>
                </c:pt>
                <c:pt idx="9415">
                  <c:v>43019.875</c:v>
                </c:pt>
                <c:pt idx="9416">
                  <c:v>43019.75</c:v>
                </c:pt>
                <c:pt idx="9417">
                  <c:v>43019.624999999993</c:v>
                </c:pt>
                <c:pt idx="9418">
                  <c:v>43019.5</c:v>
                </c:pt>
                <c:pt idx="9419">
                  <c:v>43019.375</c:v>
                </c:pt>
                <c:pt idx="9420">
                  <c:v>43019.25</c:v>
                </c:pt>
                <c:pt idx="9421">
                  <c:v>43019.124999999993</c:v>
                </c:pt>
                <c:pt idx="9422">
                  <c:v>43019</c:v>
                </c:pt>
                <c:pt idx="9423">
                  <c:v>43018.875</c:v>
                </c:pt>
                <c:pt idx="9424">
                  <c:v>43018.75</c:v>
                </c:pt>
                <c:pt idx="9425">
                  <c:v>43018.624999999993</c:v>
                </c:pt>
                <c:pt idx="9426">
                  <c:v>43018.5</c:v>
                </c:pt>
                <c:pt idx="9427">
                  <c:v>43018.375</c:v>
                </c:pt>
                <c:pt idx="9428">
                  <c:v>43018.25</c:v>
                </c:pt>
                <c:pt idx="9429">
                  <c:v>43018.124999999993</c:v>
                </c:pt>
                <c:pt idx="9430">
                  <c:v>43018</c:v>
                </c:pt>
                <c:pt idx="9431">
                  <c:v>43017.875</c:v>
                </c:pt>
                <c:pt idx="9432">
                  <c:v>43017.75</c:v>
                </c:pt>
                <c:pt idx="9433">
                  <c:v>43017.624999999993</c:v>
                </c:pt>
                <c:pt idx="9434">
                  <c:v>43017.5</c:v>
                </c:pt>
                <c:pt idx="9435">
                  <c:v>43017.375</c:v>
                </c:pt>
                <c:pt idx="9436">
                  <c:v>43017.25</c:v>
                </c:pt>
                <c:pt idx="9437">
                  <c:v>43017.124999999993</c:v>
                </c:pt>
                <c:pt idx="9438">
                  <c:v>43017</c:v>
                </c:pt>
                <c:pt idx="9439">
                  <c:v>43016.875</c:v>
                </c:pt>
                <c:pt idx="9440">
                  <c:v>43016.75</c:v>
                </c:pt>
                <c:pt idx="9441">
                  <c:v>43016.624999999993</c:v>
                </c:pt>
                <c:pt idx="9442">
                  <c:v>43016.5</c:v>
                </c:pt>
                <c:pt idx="9443">
                  <c:v>43016.375</c:v>
                </c:pt>
                <c:pt idx="9444">
                  <c:v>43016.25</c:v>
                </c:pt>
                <c:pt idx="9445">
                  <c:v>43016.124999999993</c:v>
                </c:pt>
                <c:pt idx="9446">
                  <c:v>43016</c:v>
                </c:pt>
                <c:pt idx="9447">
                  <c:v>43015.875</c:v>
                </c:pt>
                <c:pt idx="9448">
                  <c:v>43015.75</c:v>
                </c:pt>
                <c:pt idx="9449">
                  <c:v>43015.624999999993</c:v>
                </c:pt>
                <c:pt idx="9450">
                  <c:v>43015.5</c:v>
                </c:pt>
                <c:pt idx="9451">
                  <c:v>43015.375</c:v>
                </c:pt>
                <c:pt idx="9452">
                  <c:v>43015.25</c:v>
                </c:pt>
                <c:pt idx="9453">
                  <c:v>43015.124999999993</c:v>
                </c:pt>
                <c:pt idx="9454">
                  <c:v>43015</c:v>
                </c:pt>
                <c:pt idx="9455">
                  <c:v>43014.875</c:v>
                </c:pt>
                <c:pt idx="9456">
                  <c:v>43014.75</c:v>
                </c:pt>
                <c:pt idx="9457">
                  <c:v>43014.624999999993</c:v>
                </c:pt>
                <c:pt idx="9458">
                  <c:v>43014.5</c:v>
                </c:pt>
                <c:pt idx="9459">
                  <c:v>43014.375</c:v>
                </c:pt>
                <c:pt idx="9460">
                  <c:v>43014.25</c:v>
                </c:pt>
                <c:pt idx="9461">
                  <c:v>43014.124999999993</c:v>
                </c:pt>
                <c:pt idx="9462">
                  <c:v>43014</c:v>
                </c:pt>
                <c:pt idx="9463">
                  <c:v>43013.875</c:v>
                </c:pt>
                <c:pt idx="9464">
                  <c:v>43013.75</c:v>
                </c:pt>
                <c:pt idx="9465">
                  <c:v>43013.624999999993</c:v>
                </c:pt>
                <c:pt idx="9466">
                  <c:v>43013.5</c:v>
                </c:pt>
                <c:pt idx="9467">
                  <c:v>43013.375</c:v>
                </c:pt>
                <c:pt idx="9468">
                  <c:v>43013.25</c:v>
                </c:pt>
                <c:pt idx="9469">
                  <c:v>43013.124999999993</c:v>
                </c:pt>
                <c:pt idx="9470">
                  <c:v>43013</c:v>
                </c:pt>
                <c:pt idx="9471">
                  <c:v>43012.875</c:v>
                </c:pt>
                <c:pt idx="9472">
                  <c:v>43012.75</c:v>
                </c:pt>
                <c:pt idx="9473">
                  <c:v>43012.624999999993</c:v>
                </c:pt>
                <c:pt idx="9474">
                  <c:v>43012.5</c:v>
                </c:pt>
                <c:pt idx="9475">
                  <c:v>43012.375</c:v>
                </c:pt>
                <c:pt idx="9476">
                  <c:v>43012.25</c:v>
                </c:pt>
                <c:pt idx="9477">
                  <c:v>43012.124999999993</c:v>
                </c:pt>
                <c:pt idx="9478">
                  <c:v>43012</c:v>
                </c:pt>
                <c:pt idx="9479">
                  <c:v>43011.875</c:v>
                </c:pt>
                <c:pt idx="9480">
                  <c:v>43011.75</c:v>
                </c:pt>
                <c:pt idx="9481">
                  <c:v>43011.624999999993</c:v>
                </c:pt>
                <c:pt idx="9482">
                  <c:v>43011.5</c:v>
                </c:pt>
                <c:pt idx="9483">
                  <c:v>43011.375</c:v>
                </c:pt>
                <c:pt idx="9484">
                  <c:v>43011.25</c:v>
                </c:pt>
                <c:pt idx="9485">
                  <c:v>43011.124999999993</c:v>
                </c:pt>
                <c:pt idx="9486">
                  <c:v>43011</c:v>
                </c:pt>
                <c:pt idx="9487">
                  <c:v>43010.875</c:v>
                </c:pt>
                <c:pt idx="9488">
                  <c:v>43010.75</c:v>
                </c:pt>
                <c:pt idx="9489">
                  <c:v>43010.624999999993</c:v>
                </c:pt>
                <c:pt idx="9490">
                  <c:v>43010.5</c:v>
                </c:pt>
                <c:pt idx="9491">
                  <c:v>43010.375</c:v>
                </c:pt>
                <c:pt idx="9492">
                  <c:v>43010.25</c:v>
                </c:pt>
                <c:pt idx="9493">
                  <c:v>43010.124999999993</c:v>
                </c:pt>
                <c:pt idx="9494">
                  <c:v>43010</c:v>
                </c:pt>
                <c:pt idx="9495">
                  <c:v>43009.875</c:v>
                </c:pt>
                <c:pt idx="9496">
                  <c:v>43009.75</c:v>
                </c:pt>
                <c:pt idx="9497">
                  <c:v>43009.624999999993</c:v>
                </c:pt>
                <c:pt idx="9498">
                  <c:v>43009.5</c:v>
                </c:pt>
                <c:pt idx="9499">
                  <c:v>43009.375</c:v>
                </c:pt>
                <c:pt idx="9500">
                  <c:v>43009.25</c:v>
                </c:pt>
                <c:pt idx="9501">
                  <c:v>43009.124999999993</c:v>
                </c:pt>
                <c:pt idx="9502">
                  <c:v>43009</c:v>
                </c:pt>
                <c:pt idx="9503">
                  <c:v>43008.875</c:v>
                </c:pt>
                <c:pt idx="9504">
                  <c:v>43008.75</c:v>
                </c:pt>
                <c:pt idx="9505">
                  <c:v>43008.624999999993</c:v>
                </c:pt>
                <c:pt idx="9506">
                  <c:v>43008.5</c:v>
                </c:pt>
                <c:pt idx="9507">
                  <c:v>43008.375</c:v>
                </c:pt>
                <c:pt idx="9508">
                  <c:v>43008.25</c:v>
                </c:pt>
                <c:pt idx="9509">
                  <c:v>43008.124999999993</c:v>
                </c:pt>
                <c:pt idx="9510">
                  <c:v>43008</c:v>
                </c:pt>
                <c:pt idx="9511">
                  <c:v>43007.875</c:v>
                </c:pt>
                <c:pt idx="9512">
                  <c:v>43007.75</c:v>
                </c:pt>
                <c:pt idx="9513">
                  <c:v>43007.624999999993</c:v>
                </c:pt>
                <c:pt idx="9514">
                  <c:v>43007.5</c:v>
                </c:pt>
                <c:pt idx="9515">
                  <c:v>43007.375</c:v>
                </c:pt>
                <c:pt idx="9516">
                  <c:v>43007.25</c:v>
                </c:pt>
                <c:pt idx="9517">
                  <c:v>43007.124999999993</c:v>
                </c:pt>
                <c:pt idx="9518">
                  <c:v>43007</c:v>
                </c:pt>
                <c:pt idx="9519">
                  <c:v>43006.875</c:v>
                </c:pt>
                <c:pt idx="9520">
                  <c:v>43006.75</c:v>
                </c:pt>
                <c:pt idx="9521">
                  <c:v>43006.624999999993</c:v>
                </c:pt>
                <c:pt idx="9522">
                  <c:v>43006.5</c:v>
                </c:pt>
                <c:pt idx="9523">
                  <c:v>43006.375</c:v>
                </c:pt>
                <c:pt idx="9524">
                  <c:v>43006.25</c:v>
                </c:pt>
                <c:pt idx="9525">
                  <c:v>43006.124999999993</c:v>
                </c:pt>
                <c:pt idx="9526">
                  <c:v>43006</c:v>
                </c:pt>
                <c:pt idx="9527">
                  <c:v>43005.875</c:v>
                </c:pt>
                <c:pt idx="9528">
                  <c:v>43005.75</c:v>
                </c:pt>
                <c:pt idx="9529">
                  <c:v>43005.624999999993</c:v>
                </c:pt>
                <c:pt idx="9530">
                  <c:v>43005.5</c:v>
                </c:pt>
                <c:pt idx="9531">
                  <c:v>43005.375</c:v>
                </c:pt>
                <c:pt idx="9532">
                  <c:v>43005.25</c:v>
                </c:pt>
                <c:pt idx="9533">
                  <c:v>43005.124999999993</c:v>
                </c:pt>
                <c:pt idx="9534">
                  <c:v>43005</c:v>
                </c:pt>
                <c:pt idx="9535">
                  <c:v>43004.875</c:v>
                </c:pt>
                <c:pt idx="9536">
                  <c:v>43004.75</c:v>
                </c:pt>
                <c:pt idx="9537">
                  <c:v>43004.624999999993</c:v>
                </c:pt>
                <c:pt idx="9538">
                  <c:v>43004.5</c:v>
                </c:pt>
                <c:pt idx="9539">
                  <c:v>43004.375</c:v>
                </c:pt>
                <c:pt idx="9540">
                  <c:v>43004.25</c:v>
                </c:pt>
                <c:pt idx="9541">
                  <c:v>43004.124999999993</c:v>
                </c:pt>
                <c:pt idx="9542">
                  <c:v>43004</c:v>
                </c:pt>
                <c:pt idx="9543">
                  <c:v>43003.875</c:v>
                </c:pt>
                <c:pt idx="9544">
                  <c:v>43003.75</c:v>
                </c:pt>
                <c:pt idx="9545">
                  <c:v>43003.624999999993</c:v>
                </c:pt>
                <c:pt idx="9546">
                  <c:v>43003.5</c:v>
                </c:pt>
                <c:pt idx="9547">
                  <c:v>43003.375</c:v>
                </c:pt>
                <c:pt idx="9548">
                  <c:v>43003.25</c:v>
                </c:pt>
                <c:pt idx="9549">
                  <c:v>43003.124999999993</c:v>
                </c:pt>
                <c:pt idx="9550">
                  <c:v>43003</c:v>
                </c:pt>
                <c:pt idx="9551">
                  <c:v>43002.875</c:v>
                </c:pt>
                <c:pt idx="9552">
                  <c:v>43002.75</c:v>
                </c:pt>
                <c:pt idx="9553">
                  <c:v>43002.624999999993</c:v>
                </c:pt>
                <c:pt idx="9554">
                  <c:v>43002.5</c:v>
                </c:pt>
                <c:pt idx="9555">
                  <c:v>43002.375</c:v>
                </c:pt>
                <c:pt idx="9556">
                  <c:v>43002.25</c:v>
                </c:pt>
                <c:pt idx="9557">
                  <c:v>43002.124999999993</c:v>
                </c:pt>
                <c:pt idx="9558">
                  <c:v>43002</c:v>
                </c:pt>
                <c:pt idx="9559">
                  <c:v>43001.875</c:v>
                </c:pt>
                <c:pt idx="9560">
                  <c:v>43001.75</c:v>
                </c:pt>
                <c:pt idx="9561">
                  <c:v>43001.624999999993</c:v>
                </c:pt>
                <c:pt idx="9562">
                  <c:v>43001.5</c:v>
                </c:pt>
                <c:pt idx="9563">
                  <c:v>43001.375</c:v>
                </c:pt>
                <c:pt idx="9564">
                  <c:v>43001.25</c:v>
                </c:pt>
                <c:pt idx="9565">
                  <c:v>43001.124999999993</c:v>
                </c:pt>
                <c:pt idx="9566">
                  <c:v>43001</c:v>
                </c:pt>
                <c:pt idx="9567">
                  <c:v>43000.875</c:v>
                </c:pt>
                <c:pt idx="9568">
                  <c:v>43000.75</c:v>
                </c:pt>
                <c:pt idx="9569">
                  <c:v>43000.624999999993</c:v>
                </c:pt>
                <c:pt idx="9570">
                  <c:v>43000.5</c:v>
                </c:pt>
                <c:pt idx="9571">
                  <c:v>43000.375</c:v>
                </c:pt>
                <c:pt idx="9572">
                  <c:v>43000.25</c:v>
                </c:pt>
                <c:pt idx="9573">
                  <c:v>43000.124999999993</c:v>
                </c:pt>
                <c:pt idx="9574">
                  <c:v>43000</c:v>
                </c:pt>
                <c:pt idx="9575">
                  <c:v>42999.875</c:v>
                </c:pt>
                <c:pt idx="9576">
                  <c:v>42999.75</c:v>
                </c:pt>
                <c:pt idx="9577">
                  <c:v>42999.624999999993</c:v>
                </c:pt>
                <c:pt idx="9578">
                  <c:v>42999.5</c:v>
                </c:pt>
                <c:pt idx="9579">
                  <c:v>42999.375</c:v>
                </c:pt>
                <c:pt idx="9580">
                  <c:v>42999.25</c:v>
                </c:pt>
                <c:pt idx="9581">
                  <c:v>42999.124999999993</c:v>
                </c:pt>
                <c:pt idx="9582">
                  <c:v>42999</c:v>
                </c:pt>
                <c:pt idx="9583">
                  <c:v>42998.875</c:v>
                </c:pt>
                <c:pt idx="9584">
                  <c:v>42998.75</c:v>
                </c:pt>
                <c:pt idx="9585">
                  <c:v>42998.624999999993</c:v>
                </c:pt>
                <c:pt idx="9586">
                  <c:v>42998.5</c:v>
                </c:pt>
                <c:pt idx="9587">
                  <c:v>42998.375</c:v>
                </c:pt>
                <c:pt idx="9588">
                  <c:v>42998.25</c:v>
                </c:pt>
                <c:pt idx="9589">
                  <c:v>42998.124999999993</c:v>
                </c:pt>
                <c:pt idx="9590">
                  <c:v>42998</c:v>
                </c:pt>
                <c:pt idx="9591">
                  <c:v>42997.875</c:v>
                </c:pt>
                <c:pt idx="9592">
                  <c:v>42997.75</c:v>
                </c:pt>
                <c:pt idx="9593">
                  <c:v>42997.624999999993</c:v>
                </c:pt>
                <c:pt idx="9594">
                  <c:v>42997.5</c:v>
                </c:pt>
                <c:pt idx="9595">
                  <c:v>42997.375</c:v>
                </c:pt>
                <c:pt idx="9596">
                  <c:v>42997.25</c:v>
                </c:pt>
                <c:pt idx="9597">
                  <c:v>42997.124999999993</c:v>
                </c:pt>
                <c:pt idx="9598">
                  <c:v>42997</c:v>
                </c:pt>
                <c:pt idx="9599">
                  <c:v>42996.875</c:v>
                </c:pt>
                <c:pt idx="9600">
                  <c:v>42996.75</c:v>
                </c:pt>
                <c:pt idx="9601">
                  <c:v>42996.624999999993</c:v>
                </c:pt>
                <c:pt idx="9602">
                  <c:v>42996.5</c:v>
                </c:pt>
                <c:pt idx="9603">
                  <c:v>42996.375</c:v>
                </c:pt>
                <c:pt idx="9604">
                  <c:v>42996.25</c:v>
                </c:pt>
                <c:pt idx="9605">
                  <c:v>42996.124999999993</c:v>
                </c:pt>
                <c:pt idx="9606">
                  <c:v>42996</c:v>
                </c:pt>
                <c:pt idx="9607">
                  <c:v>42995.875</c:v>
                </c:pt>
                <c:pt idx="9608">
                  <c:v>42995.75</c:v>
                </c:pt>
                <c:pt idx="9609">
                  <c:v>42995.624999999993</c:v>
                </c:pt>
                <c:pt idx="9610">
                  <c:v>42995.5</c:v>
                </c:pt>
                <c:pt idx="9611">
                  <c:v>42995.375</c:v>
                </c:pt>
                <c:pt idx="9612">
                  <c:v>42995.25</c:v>
                </c:pt>
                <c:pt idx="9613">
                  <c:v>42995.124999999993</c:v>
                </c:pt>
                <c:pt idx="9614">
                  <c:v>42995</c:v>
                </c:pt>
                <c:pt idx="9615">
                  <c:v>42994.875</c:v>
                </c:pt>
                <c:pt idx="9616">
                  <c:v>42994.75</c:v>
                </c:pt>
                <c:pt idx="9617">
                  <c:v>42994.624999999993</c:v>
                </c:pt>
                <c:pt idx="9618">
                  <c:v>42994.5</c:v>
                </c:pt>
                <c:pt idx="9619">
                  <c:v>42994.375</c:v>
                </c:pt>
                <c:pt idx="9620">
                  <c:v>42994.25</c:v>
                </c:pt>
                <c:pt idx="9621">
                  <c:v>42994.124999999993</c:v>
                </c:pt>
                <c:pt idx="9622">
                  <c:v>42994</c:v>
                </c:pt>
                <c:pt idx="9623">
                  <c:v>42993.875</c:v>
                </c:pt>
                <c:pt idx="9624">
                  <c:v>42993.75</c:v>
                </c:pt>
                <c:pt idx="9625">
                  <c:v>42993.624999999993</c:v>
                </c:pt>
                <c:pt idx="9626">
                  <c:v>42993.5</c:v>
                </c:pt>
                <c:pt idx="9627">
                  <c:v>42993.375</c:v>
                </c:pt>
                <c:pt idx="9628">
                  <c:v>42993.25</c:v>
                </c:pt>
                <c:pt idx="9629">
                  <c:v>42993.124999999993</c:v>
                </c:pt>
                <c:pt idx="9630">
                  <c:v>42993</c:v>
                </c:pt>
                <c:pt idx="9631">
                  <c:v>42992.875</c:v>
                </c:pt>
                <c:pt idx="9632">
                  <c:v>42992.75</c:v>
                </c:pt>
                <c:pt idx="9633">
                  <c:v>42992.624999999993</c:v>
                </c:pt>
                <c:pt idx="9634">
                  <c:v>42992.5</c:v>
                </c:pt>
                <c:pt idx="9635">
                  <c:v>42992.375</c:v>
                </c:pt>
                <c:pt idx="9636">
                  <c:v>42992.25</c:v>
                </c:pt>
                <c:pt idx="9637">
                  <c:v>42992.124999999993</c:v>
                </c:pt>
                <c:pt idx="9638">
                  <c:v>42992</c:v>
                </c:pt>
                <c:pt idx="9639">
                  <c:v>42991.875</c:v>
                </c:pt>
                <c:pt idx="9640">
                  <c:v>42991.75</c:v>
                </c:pt>
                <c:pt idx="9641">
                  <c:v>42991.624999999993</c:v>
                </c:pt>
                <c:pt idx="9642">
                  <c:v>42991.5</c:v>
                </c:pt>
                <c:pt idx="9643">
                  <c:v>42991.375</c:v>
                </c:pt>
                <c:pt idx="9644">
                  <c:v>42991.25</c:v>
                </c:pt>
                <c:pt idx="9645">
                  <c:v>42991.124999999993</c:v>
                </c:pt>
                <c:pt idx="9646">
                  <c:v>42991</c:v>
                </c:pt>
                <c:pt idx="9647">
                  <c:v>42990.875</c:v>
                </c:pt>
                <c:pt idx="9648">
                  <c:v>42990.75</c:v>
                </c:pt>
                <c:pt idx="9649">
                  <c:v>42990.624999999993</c:v>
                </c:pt>
                <c:pt idx="9650">
                  <c:v>42990.5</c:v>
                </c:pt>
                <c:pt idx="9651">
                  <c:v>42990.375</c:v>
                </c:pt>
                <c:pt idx="9652">
                  <c:v>42990.25</c:v>
                </c:pt>
                <c:pt idx="9653">
                  <c:v>42990.124999999993</c:v>
                </c:pt>
                <c:pt idx="9654">
                  <c:v>42990</c:v>
                </c:pt>
                <c:pt idx="9655">
                  <c:v>42989.875</c:v>
                </c:pt>
                <c:pt idx="9656">
                  <c:v>42989.75</c:v>
                </c:pt>
                <c:pt idx="9657">
                  <c:v>42989.624999999993</c:v>
                </c:pt>
                <c:pt idx="9658">
                  <c:v>42989.5</c:v>
                </c:pt>
                <c:pt idx="9659">
                  <c:v>42989.375</c:v>
                </c:pt>
                <c:pt idx="9660">
                  <c:v>42989.25</c:v>
                </c:pt>
                <c:pt idx="9661">
                  <c:v>42989.124999999993</c:v>
                </c:pt>
                <c:pt idx="9662">
                  <c:v>42989</c:v>
                </c:pt>
                <c:pt idx="9663">
                  <c:v>42988.875</c:v>
                </c:pt>
                <c:pt idx="9664">
                  <c:v>42988.75</c:v>
                </c:pt>
                <c:pt idx="9665">
                  <c:v>42988.624999999993</c:v>
                </c:pt>
                <c:pt idx="9666">
                  <c:v>42988.5</c:v>
                </c:pt>
                <c:pt idx="9667">
                  <c:v>42988.375</c:v>
                </c:pt>
                <c:pt idx="9668">
                  <c:v>42988.25</c:v>
                </c:pt>
                <c:pt idx="9669">
                  <c:v>42988.124999999993</c:v>
                </c:pt>
                <c:pt idx="9670">
                  <c:v>42988</c:v>
                </c:pt>
                <c:pt idx="9671">
                  <c:v>42987.875</c:v>
                </c:pt>
                <c:pt idx="9672">
                  <c:v>42987.75</c:v>
                </c:pt>
                <c:pt idx="9673">
                  <c:v>42987.624999999993</c:v>
                </c:pt>
                <c:pt idx="9674">
                  <c:v>42987.5</c:v>
                </c:pt>
                <c:pt idx="9675">
                  <c:v>42987.375</c:v>
                </c:pt>
                <c:pt idx="9676">
                  <c:v>42987.25</c:v>
                </c:pt>
                <c:pt idx="9677">
                  <c:v>42987.124999999993</c:v>
                </c:pt>
                <c:pt idx="9678">
                  <c:v>42987</c:v>
                </c:pt>
                <c:pt idx="9679">
                  <c:v>42986.875</c:v>
                </c:pt>
                <c:pt idx="9680">
                  <c:v>42986.75</c:v>
                </c:pt>
                <c:pt idx="9681">
                  <c:v>42986.624999999993</c:v>
                </c:pt>
                <c:pt idx="9682">
                  <c:v>42986.5</c:v>
                </c:pt>
                <c:pt idx="9683">
                  <c:v>42986.375</c:v>
                </c:pt>
                <c:pt idx="9684">
                  <c:v>42986.25</c:v>
                </c:pt>
                <c:pt idx="9685">
                  <c:v>42986.124999999993</c:v>
                </c:pt>
                <c:pt idx="9686">
                  <c:v>42986</c:v>
                </c:pt>
                <c:pt idx="9687">
                  <c:v>42985.875</c:v>
                </c:pt>
                <c:pt idx="9688">
                  <c:v>42985.75</c:v>
                </c:pt>
                <c:pt idx="9689">
                  <c:v>42985.624999999993</c:v>
                </c:pt>
                <c:pt idx="9690">
                  <c:v>42985.5</c:v>
                </c:pt>
                <c:pt idx="9691">
                  <c:v>42985.375</c:v>
                </c:pt>
                <c:pt idx="9692">
                  <c:v>42985.25</c:v>
                </c:pt>
                <c:pt idx="9693">
                  <c:v>42985.124999999993</c:v>
                </c:pt>
                <c:pt idx="9694">
                  <c:v>42985</c:v>
                </c:pt>
                <c:pt idx="9695">
                  <c:v>42984.875</c:v>
                </c:pt>
                <c:pt idx="9696">
                  <c:v>42984.75</c:v>
                </c:pt>
                <c:pt idx="9697">
                  <c:v>42984.624999999993</c:v>
                </c:pt>
                <c:pt idx="9698">
                  <c:v>42984.5</c:v>
                </c:pt>
                <c:pt idx="9699">
                  <c:v>42984.375</c:v>
                </c:pt>
                <c:pt idx="9700">
                  <c:v>42984.25</c:v>
                </c:pt>
                <c:pt idx="9701">
                  <c:v>42984.124999999993</c:v>
                </c:pt>
                <c:pt idx="9702">
                  <c:v>42984</c:v>
                </c:pt>
                <c:pt idx="9703">
                  <c:v>42983.875</c:v>
                </c:pt>
                <c:pt idx="9704">
                  <c:v>42983.75</c:v>
                </c:pt>
                <c:pt idx="9705">
                  <c:v>42983.624999999993</c:v>
                </c:pt>
                <c:pt idx="9706">
                  <c:v>42983.5</c:v>
                </c:pt>
                <c:pt idx="9707">
                  <c:v>42983.375</c:v>
                </c:pt>
                <c:pt idx="9708">
                  <c:v>42983.25</c:v>
                </c:pt>
                <c:pt idx="9709">
                  <c:v>42983.124999999993</c:v>
                </c:pt>
                <c:pt idx="9710">
                  <c:v>42983</c:v>
                </c:pt>
                <c:pt idx="9711">
                  <c:v>42982.875</c:v>
                </c:pt>
                <c:pt idx="9712">
                  <c:v>42982.75</c:v>
                </c:pt>
                <c:pt idx="9713">
                  <c:v>42982.624999999993</c:v>
                </c:pt>
                <c:pt idx="9714">
                  <c:v>42982.5</c:v>
                </c:pt>
                <c:pt idx="9715">
                  <c:v>42982.375</c:v>
                </c:pt>
                <c:pt idx="9716">
                  <c:v>42982.25</c:v>
                </c:pt>
                <c:pt idx="9717">
                  <c:v>42982.124999999993</c:v>
                </c:pt>
                <c:pt idx="9718">
                  <c:v>42982</c:v>
                </c:pt>
                <c:pt idx="9719">
                  <c:v>42981.875</c:v>
                </c:pt>
                <c:pt idx="9720">
                  <c:v>42981.75</c:v>
                </c:pt>
                <c:pt idx="9721">
                  <c:v>42981.624999999993</c:v>
                </c:pt>
                <c:pt idx="9722">
                  <c:v>42981.5</c:v>
                </c:pt>
                <c:pt idx="9723">
                  <c:v>42981.375</c:v>
                </c:pt>
                <c:pt idx="9724">
                  <c:v>42981.25</c:v>
                </c:pt>
                <c:pt idx="9725">
                  <c:v>42981.124999999993</c:v>
                </c:pt>
                <c:pt idx="9726">
                  <c:v>42981</c:v>
                </c:pt>
                <c:pt idx="9727">
                  <c:v>42980.875</c:v>
                </c:pt>
                <c:pt idx="9728">
                  <c:v>42980.75</c:v>
                </c:pt>
                <c:pt idx="9729">
                  <c:v>42980.624999999993</c:v>
                </c:pt>
                <c:pt idx="9730">
                  <c:v>42980.5</c:v>
                </c:pt>
                <c:pt idx="9731">
                  <c:v>42980.375</c:v>
                </c:pt>
                <c:pt idx="9732">
                  <c:v>42980.25</c:v>
                </c:pt>
                <c:pt idx="9733">
                  <c:v>42980.124999999993</c:v>
                </c:pt>
                <c:pt idx="9734">
                  <c:v>42980</c:v>
                </c:pt>
                <c:pt idx="9735">
                  <c:v>42979.875</c:v>
                </c:pt>
                <c:pt idx="9736">
                  <c:v>42979.75</c:v>
                </c:pt>
                <c:pt idx="9737">
                  <c:v>42979.624999999993</c:v>
                </c:pt>
                <c:pt idx="9738">
                  <c:v>42979.5</c:v>
                </c:pt>
                <c:pt idx="9739">
                  <c:v>42979.375</c:v>
                </c:pt>
                <c:pt idx="9740">
                  <c:v>42979.25</c:v>
                </c:pt>
                <c:pt idx="9741">
                  <c:v>42979.124999999993</c:v>
                </c:pt>
                <c:pt idx="9742">
                  <c:v>42979</c:v>
                </c:pt>
                <c:pt idx="9743">
                  <c:v>42978.875</c:v>
                </c:pt>
                <c:pt idx="9744">
                  <c:v>42978.75</c:v>
                </c:pt>
                <c:pt idx="9745">
                  <c:v>42978.624999999993</c:v>
                </c:pt>
                <c:pt idx="9746">
                  <c:v>42978.5</c:v>
                </c:pt>
                <c:pt idx="9747">
                  <c:v>42978.375</c:v>
                </c:pt>
                <c:pt idx="9748">
                  <c:v>42978.25</c:v>
                </c:pt>
                <c:pt idx="9749">
                  <c:v>42978.124999999993</c:v>
                </c:pt>
                <c:pt idx="9750">
                  <c:v>42978</c:v>
                </c:pt>
                <c:pt idx="9751">
                  <c:v>42977.875</c:v>
                </c:pt>
                <c:pt idx="9752">
                  <c:v>42977.75</c:v>
                </c:pt>
                <c:pt idx="9753">
                  <c:v>42977.624999999993</c:v>
                </c:pt>
                <c:pt idx="9754">
                  <c:v>42977.5</c:v>
                </c:pt>
                <c:pt idx="9755">
                  <c:v>42977.375</c:v>
                </c:pt>
                <c:pt idx="9756">
                  <c:v>42977.25</c:v>
                </c:pt>
                <c:pt idx="9757">
                  <c:v>42977.124999999993</c:v>
                </c:pt>
                <c:pt idx="9758">
                  <c:v>42977</c:v>
                </c:pt>
                <c:pt idx="9759">
                  <c:v>42976.875</c:v>
                </c:pt>
                <c:pt idx="9760">
                  <c:v>42976.75</c:v>
                </c:pt>
                <c:pt idx="9761">
                  <c:v>42976.624999999993</c:v>
                </c:pt>
                <c:pt idx="9762">
                  <c:v>42976.5</c:v>
                </c:pt>
                <c:pt idx="9763">
                  <c:v>42976.375</c:v>
                </c:pt>
                <c:pt idx="9764">
                  <c:v>42976.25</c:v>
                </c:pt>
                <c:pt idx="9765">
                  <c:v>42976.124999999993</c:v>
                </c:pt>
                <c:pt idx="9766">
                  <c:v>42976</c:v>
                </c:pt>
                <c:pt idx="9767">
                  <c:v>42975.875</c:v>
                </c:pt>
                <c:pt idx="9768">
                  <c:v>42975.75</c:v>
                </c:pt>
                <c:pt idx="9769">
                  <c:v>42975.624999999993</c:v>
                </c:pt>
                <c:pt idx="9770">
                  <c:v>42975.5</c:v>
                </c:pt>
                <c:pt idx="9771">
                  <c:v>42975.375</c:v>
                </c:pt>
                <c:pt idx="9772">
                  <c:v>42975.25</c:v>
                </c:pt>
                <c:pt idx="9773">
                  <c:v>42975.124999999993</c:v>
                </c:pt>
                <c:pt idx="9774">
                  <c:v>42975</c:v>
                </c:pt>
                <c:pt idx="9775">
                  <c:v>42974.875</c:v>
                </c:pt>
                <c:pt idx="9776">
                  <c:v>42974.75</c:v>
                </c:pt>
                <c:pt idx="9777">
                  <c:v>42974.624999999993</c:v>
                </c:pt>
                <c:pt idx="9778">
                  <c:v>42974.5</c:v>
                </c:pt>
                <c:pt idx="9779">
                  <c:v>42974.375</c:v>
                </c:pt>
                <c:pt idx="9780">
                  <c:v>42974.25</c:v>
                </c:pt>
                <c:pt idx="9781">
                  <c:v>42974.124999999993</c:v>
                </c:pt>
                <c:pt idx="9782">
                  <c:v>42974</c:v>
                </c:pt>
                <c:pt idx="9783">
                  <c:v>42973.875</c:v>
                </c:pt>
                <c:pt idx="9784">
                  <c:v>42973.75</c:v>
                </c:pt>
                <c:pt idx="9785">
                  <c:v>42973.624999999993</c:v>
                </c:pt>
                <c:pt idx="9786">
                  <c:v>42973.5</c:v>
                </c:pt>
                <c:pt idx="9787">
                  <c:v>42973.375</c:v>
                </c:pt>
                <c:pt idx="9788">
                  <c:v>42973.25</c:v>
                </c:pt>
                <c:pt idx="9789">
                  <c:v>42973.124999999993</c:v>
                </c:pt>
                <c:pt idx="9790">
                  <c:v>42973</c:v>
                </c:pt>
                <c:pt idx="9791">
                  <c:v>42972.875</c:v>
                </c:pt>
                <c:pt idx="9792">
                  <c:v>42972.75</c:v>
                </c:pt>
                <c:pt idx="9793">
                  <c:v>42972.624999999993</c:v>
                </c:pt>
                <c:pt idx="9794">
                  <c:v>42972.5</c:v>
                </c:pt>
                <c:pt idx="9795">
                  <c:v>42972.375</c:v>
                </c:pt>
                <c:pt idx="9796">
                  <c:v>42972.25</c:v>
                </c:pt>
                <c:pt idx="9797">
                  <c:v>42972.124999999993</c:v>
                </c:pt>
                <c:pt idx="9798">
                  <c:v>42972</c:v>
                </c:pt>
                <c:pt idx="9799">
                  <c:v>42971.875</c:v>
                </c:pt>
                <c:pt idx="9800">
                  <c:v>42971.75</c:v>
                </c:pt>
                <c:pt idx="9801">
                  <c:v>42971.624999999993</c:v>
                </c:pt>
                <c:pt idx="9802">
                  <c:v>42971.5</c:v>
                </c:pt>
                <c:pt idx="9803">
                  <c:v>42971.375</c:v>
                </c:pt>
                <c:pt idx="9804">
                  <c:v>42971.25</c:v>
                </c:pt>
                <c:pt idx="9805">
                  <c:v>42971.124999999993</c:v>
                </c:pt>
                <c:pt idx="9806">
                  <c:v>42971</c:v>
                </c:pt>
                <c:pt idx="9807">
                  <c:v>42970.875</c:v>
                </c:pt>
                <c:pt idx="9808">
                  <c:v>42970.75</c:v>
                </c:pt>
                <c:pt idx="9809">
                  <c:v>42970.624999999993</c:v>
                </c:pt>
                <c:pt idx="9810">
                  <c:v>42970.5</c:v>
                </c:pt>
                <c:pt idx="9811">
                  <c:v>42970.375</c:v>
                </c:pt>
                <c:pt idx="9812">
                  <c:v>42970.25</c:v>
                </c:pt>
                <c:pt idx="9813">
                  <c:v>42970.124999999993</c:v>
                </c:pt>
                <c:pt idx="9814">
                  <c:v>42970</c:v>
                </c:pt>
                <c:pt idx="9815">
                  <c:v>42969.875</c:v>
                </c:pt>
                <c:pt idx="9816">
                  <c:v>42969.75</c:v>
                </c:pt>
                <c:pt idx="9817">
                  <c:v>42969.624999999993</c:v>
                </c:pt>
                <c:pt idx="9818">
                  <c:v>42969.5</c:v>
                </c:pt>
                <c:pt idx="9819">
                  <c:v>42969.375</c:v>
                </c:pt>
                <c:pt idx="9820">
                  <c:v>42969.25</c:v>
                </c:pt>
                <c:pt idx="9821">
                  <c:v>42969.124999999993</c:v>
                </c:pt>
                <c:pt idx="9822">
                  <c:v>42969</c:v>
                </c:pt>
                <c:pt idx="9823">
                  <c:v>42968.875</c:v>
                </c:pt>
                <c:pt idx="9824">
                  <c:v>42968.75</c:v>
                </c:pt>
                <c:pt idx="9825">
                  <c:v>42968.624999999993</c:v>
                </c:pt>
                <c:pt idx="9826">
                  <c:v>42968.5</c:v>
                </c:pt>
                <c:pt idx="9827">
                  <c:v>42968.375</c:v>
                </c:pt>
                <c:pt idx="9828">
                  <c:v>42968.25</c:v>
                </c:pt>
                <c:pt idx="9829">
                  <c:v>42968.124999999993</c:v>
                </c:pt>
                <c:pt idx="9830">
                  <c:v>42968</c:v>
                </c:pt>
                <c:pt idx="9831">
                  <c:v>42967.875</c:v>
                </c:pt>
                <c:pt idx="9832">
                  <c:v>42967.75</c:v>
                </c:pt>
                <c:pt idx="9833">
                  <c:v>42967.624999999993</c:v>
                </c:pt>
                <c:pt idx="9834">
                  <c:v>42967.5</c:v>
                </c:pt>
                <c:pt idx="9835">
                  <c:v>42967.375</c:v>
                </c:pt>
                <c:pt idx="9836">
                  <c:v>42967.25</c:v>
                </c:pt>
                <c:pt idx="9837">
                  <c:v>42967.124999999993</c:v>
                </c:pt>
                <c:pt idx="9838">
                  <c:v>42967</c:v>
                </c:pt>
                <c:pt idx="9839">
                  <c:v>42966.875</c:v>
                </c:pt>
                <c:pt idx="9840">
                  <c:v>42966.75</c:v>
                </c:pt>
                <c:pt idx="9841">
                  <c:v>42966.624999999993</c:v>
                </c:pt>
                <c:pt idx="9842">
                  <c:v>42966.5</c:v>
                </c:pt>
                <c:pt idx="9843">
                  <c:v>42966.375</c:v>
                </c:pt>
                <c:pt idx="9844">
                  <c:v>42966.25</c:v>
                </c:pt>
                <c:pt idx="9845">
                  <c:v>42966.124999999993</c:v>
                </c:pt>
                <c:pt idx="9846">
                  <c:v>42966</c:v>
                </c:pt>
                <c:pt idx="9847">
                  <c:v>42965.875</c:v>
                </c:pt>
                <c:pt idx="9848">
                  <c:v>42965.75</c:v>
                </c:pt>
                <c:pt idx="9849">
                  <c:v>42965.624999999993</c:v>
                </c:pt>
                <c:pt idx="9850">
                  <c:v>42965.5</c:v>
                </c:pt>
                <c:pt idx="9851">
                  <c:v>42965.375</c:v>
                </c:pt>
                <c:pt idx="9852">
                  <c:v>42965.25</c:v>
                </c:pt>
                <c:pt idx="9853">
                  <c:v>42965.124999999993</c:v>
                </c:pt>
                <c:pt idx="9854">
                  <c:v>42965</c:v>
                </c:pt>
                <c:pt idx="9855">
                  <c:v>42964.875</c:v>
                </c:pt>
                <c:pt idx="9856">
                  <c:v>42964.75</c:v>
                </c:pt>
                <c:pt idx="9857">
                  <c:v>42964.624999999993</c:v>
                </c:pt>
                <c:pt idx="9858">
                  <c:v>42964.5</c:v>
                </c:pt>
                <c:pt idx="9859">
                  <c:v>42964.375</c:v>
                </c:pt>
                <c:pt idx="9860">
                  <c:v>42964.25</c:v>
                </c:pt>
                <c:pt idx="9861">
                  <c:v>42964.124999999993</c:v>
                </c:pt>
                <c:pt idx="9862">
                  <c:v>42964</c:v>
                </c:pt>
                <c:pt idx="9863">
                  <c:v>42963.875</c:v>
                </c:pt>
                <c:pt idx="9864">
                  <c:v>42963.75</c:v>
                </c:pt>
                <c:pt idx="9865">
                  <c:v>42963.624999999993</c:v>
                </c:pt>
                <c:pt idx="9866">
                  <c:v>42963.5</c:v>
                </c:pt>
                <c:pt idx="9867">
                  <c:v>42963.375</c:v>
                </c:pt>
                <c:pt idx="9868">
                  <c:v>42963.25</c:v>
                </c:pt>
                <c:pt idx="9869">
                  <c:v>42963.124999999993</c:v>
                </c:pt>
                <c:pt idx="9870">
                  <c:v>42963</c:v>
                </c:pt>
                <c:pt idx="9871">
                  <c:v>42962.875</c:v>
                </c:pt>
                <c:pt idx="9872">
                  <c:v>42962.75</c:v>
                </c:pt>
                <c:pt idx="9873">
                  <c:v>42962.624999999993</c:v>
                </c:pt>
                <c:pt idx="9874">
                  <c:v>42962.5</c:v>
                </c:pt>
                <c:pt idx="9875">
                  <c:v>42962.375</c:v>
                </c:pt>
                <c:pt idx="9876">
                  <c:v>42962.25</c:v>
                </c:pt>
                <c:pt idx="9877">
                  <c:v>42962.124999999993</c:v>
                </c:pt>
                <c:pt idx="9878">
                  <c:v>42962</c:v>
                </c:pt>
                <c:pt idx="9879">
                  <c:v>42961.875</c:v>
                </c:pt>
                <c:pt idx="9880">
                  <c:v>42961.75</c:v>
                </c:pt>
                <c:pt idx="9881">
                  <c:v>42961.624999999993</c:v>
                </c:pt>
                <c:pt idx="9882">
                  <c:v>42961.5</c:v>
                </c:pt>
                <c:pt idx="9883">
                  <c:v>42961.375</c:v>
                </c:pt>
                <c:pt idx="9884">
                  <c:v>42961.25</c:v>
                </c:pt>
                <c:pt idx="9885">
                  <c:v>42961.124999999993</c:v>
                </c:pt>
                <c:pt idx="9886">
                  <c:v>42961</c:v>
                </c:pt>
                <c:pt idx="9887">
                  <c:v>42960.875</c:v>
                </c:pt>
                <c:pt idx="9888">
                  <c:v>42960.75</c:v>
                </c:pt>
                <c:pt idx="9889">
                  <c:v>42960.624999999993</c:v>
                </c:pt>
                <c:pt idx="9890">
                  <c:v>42960.5</c:v>
                </c:pt>
                <c:pt idx="9891">
                  <c:v>42960.375</c:v>
                </c:pt>
                <c:pt idx="9892">
                  <c:v>42960.25</c:v>
                </c:pt>
                <c:pt idx="9893">
                  <c:v>42960.124999999993</c:v>
                </c:pt>
                <c:pt idx="9894">
                  <c:v>42960</c:v>
                </c:pt>
                <c:pt idx="9895">
                  <c:v>42959.875</c:v>
                </c:pt>
                <c:pt idx="9896">
                  <c:v>42959.75</c:v>
                </c:pt>
                <c:pt idx="9897">
                  <c:v>42959.624999999993</c:v>
                </c:pt>
                <c:pt idx="9898">
                  <c:v>42959.5</c:v>
                </c:pt>
                <c:pt idx="9899">
                  <c:v>42959.375</c:v>
                </c:pt>
                <c:pt idx="9900">
                  <c:v>42959.25</c:v>
                </c:pt>
                <c:pt idx="9901">
                  <c:v>42959.124999999993</c:v>
                </c:pt>
                <c:pt idx="9902">
                  <c:v>42959</c:v>
                </c:pt>
                <c:pt idx="9903">
                  <c:v>42958.875</c:v>
                </c:pt>
                <c:pt idx="9904">
                  <c:v>42958.75</c:v>
                </c:pt>
                <c:pt idx="9905">
                  <c:v>42958.624999999993</c:v>
                </c:pt>
                <c:pt idx="9906">
                  <c:v>42958.5</c:v>
                </c:pt>
                <c:pt idx="9907">
                  <c:v>42958.375</c:v>
                </c:pt>
                <c:pt idx="9908">
                  <c:v>42958.25</c:v>
                </c:pt>
                <c:pt idx="9909">
                  <c:v>42958.124999999993</c:v>
                </c:pt>
                <c:pt idx="9910">
                  <c:v>42958</c:v>
                </c:pt>
                <c:pt idx="9911">
                  <c:v>42957.875</c:v>
                </c:pt>
                <c:pt idx="9912">
                  <c:v>42957.75</c:v>
                </c:pt>
                <c:pt idx="9913">
                  <c:v>42957.624999999993</c:v>
                </c:pt>
                <c:pt idx="9914">
                  <c:v>42957.5</c:v>
                </c:pt>
                <c:pt idx="9915">
                  <c:v>42957.375</c:v>
                </c:pt>
                <c:pt idx="9916">
                  <c:v>42957.25</c:v>
                </c:pt>
                <c:pt idx="9917">
                  <c:v>42957.124999999993</c:v>
                </c:pt>
                <c:pt idx="9918">
                  <c:v>42957</c:v>
                </c:pt>
                <c:pt idx="9919">
                  <c:v>42956.875</c:v>
                </c:pt>
                <c:pt idx="9920">
                  <c:v>42956.75</c:v>
                </c:pt>
                <c:pt idx="9921">
                  <c:v>42956.624999999993</c:v>
                </c:pt>
                <c:pt idx="9922">
                  <c:v>42956.5</c:v>
                </c:pt>
                <c:pt idx="9923">
                  <c:v>42956.375</c:v>
                </c:pt>
                <c:pt idx="9924">
                  <c:v>42956.25</c:v>
                </c:pt>
                <c:pt idx="9925">
                  <c:v>42956.124999999993</c:v>
                </c:pt>
                <c:pt idx="9926">
                  <c:v>42956</c:v>
                </c:pt>
                <c:pt idx="9927">
                  <c:v>42955.875</c:v>
                </c:pt>
                <c:pt idx="9928">
                  <c:v>42955.75</c:v>
                </c:pt>
                <c:pt idx="9929">
                  <c:v>42955.624999999993</c:v>
                </c:pt>
                <c:pt idx="9930">
                  <c:v>42955.5</c:v>
                </c:pt>
                <c:pt idx="9931">
                  <c:v>42955.375</c:v>
                </c:pt>
                <c:pt idx="9932">
                  <c:v>42955.25</c:v>
                </c:pt>
                <c:pt idx="9933">
                  <c:v>42955.124999999993</c:v>
                </c:pt>
                <c:pt idx="9934">
                  <c:v>42955</c:v>
                </c:pt>
                <c:pt idx="9935">
                  <c:v>42954.875</c:v>
                </c:pt>
                <c:pt idx="9936">
                  <c:v>42954.75</c:v>
                </c:pt>
                <c:pt idx="9937">
                  <c:v>42954.624999999993</c:v>
                </c:pt>
                <c:pt idx="9938">
                  <c:v>42954.5</c:v>
                </c:pt>
                <c:pt idx="9939">
                  <c:v>42954.375</c:v>
                </c:pt>
                <c:pt idx="9940">
                  <c:v>42954.25</c:v>
                </c:pt>
                <c:pt idx="9941">
                  <c:v>42954.124999999993</c:v>
                </c:pt>
                <c:pt idx="9942">
                  <c:v>42954</c:v>
                </c:pt>
                <c:pt idx="9943">
                  <c:v>42953.875</c:v>
                </c:pt>
                <c:pt idx="9944">
                  <c:v>42953.75</c:v>
                </c:pt>
                <c:pt idx="9945">
                  <c:v>42953.624999999993</c:v>
                </c:pt>
                <c:pt idx="9946">
                  <c:v>42953.5</c:v>
                </c:pt>
                <c:pt idx="9947">
                  <c:v>42953.375</c:v>
                </c:pt>
                <c:pt idx="9948">
                  <c:v>42953.25</c:v>
                </c:pt>
                <c:pt idx="9949">
                  <c:v>42953.124999999993</c:v>
                </c:pt>
                <c:pt idx="9950">
                  <c:v>42953</c:v>
                </c:pt>
                <c:pt idx="9951">
                  <c:v>42952.875</c:v>
                </c:pt>
                <c:pt idx="9952">
                  <c:v>42952.75</c:v>
                </c:pt>
                <c:pt idx="9953">
                  <c:v>42952.624999999993</c:v>
                </c:pt>
                <c:pt idx="9954">
                  <c:v>42952.5</c:v>
                </c:pt>
                <c:pt idx="9955">
                  <c:v>42952.375</c:v>
                </c:pt>
                <c:pt idx="9956">
                  <c:v>42952.25</c:v>
                </c:pt>
                <c:pt idx="9957">
                  <c:v>42952.124999999993</c:v>
                </c:pt>
                <c:pt idx="9958">
                  <c:v>42952</c:v>
                </c:pt>
                <c:pt idx="9959">
                  <c:v>42951.875</c:v>
                </c:pt>
                <c:pt idx="9960">
                  <c:v>42951.75</c:v>
                </c:pt>
                <c:pt idx="9961">
                  <c:v>42951.624999999993</c:v>
                </c:pt>
                <c:pt idx="9962">
                  <c:v>42951.5</c:v>
                </c:pt>
                <c:pt idx="9963">
                  <c:v>42951.375</c:v>
                </c:pt>
                <c:pt idx="9964">
                  <c:v>42951.25</c:v>
                </c:pt>
                <c:pt idx="9965">
                  <c:v>42951.124999999993</c:v>
                </c:pt>
                <c:pt idx="9966">
                  <c:v>42951</c:v>
                </c:pt>
                <c:pt idx="9967">
                  <c:v>42950.875</c:v>
                </c:pt>
                <c:pt idx="9968">
                  <c:v>42950.75</c:v>
                </c:pt>
                <c:pt idx="9969">
                  <c:v>42950.624999999993</c:v>
                </c:pt>
                <c:pt idx="9970">
                  <c:v>42950.5</c:v>
                </c:pt>
                <c:pt idx="9971">
                  <c:v>42950.375</c:v>
                </c:pt>
                <c:pt idx="9972">
                  <c:v>42950.25</c:v>
                </c:pt>
                <c:pt idx="9973">
                  <c:v>42950.124999999993</c:v>
                </c:pt>
                <c:pt idx="9974">
                  <c:v>42950</c:v>
                </c:pt>
                <c:pt idx="9975">
                  <c:v>42949.875</c:v>
                </c:pt>
                <c:pt idx="9976">
                  <c:v>42949.75</c:v>
                </c:pt>
                <c:pt idx="9977">
                  <c:v>42949.624999999993</c:v>
                </c:pt>
                <c:pt idx="9978">
                  <c:v>42949.5</c:v>
                </c:pt>
                <c:pt idx="9979">
                  <c:v>42949.375</c:v>
                </c:pt>
                <c:pt idx="9980">
                  <c:v>42949.25</c:v>
                </c:pt>
                <c:pt idx="9981">
                  <c:v>42949.124999999993</c:v>
                </c:pt>
                <c:pt idx="9982">
                  <c:v>42949</c:v>
                </c:pt>
                <c:pt idx="9983">
                  <c:v>42948.875</c:v>
                </c:pt>
                <c:pt idx="9984">
                  <c:v>42948.75</c:v>
                </c:pt>
                <c:pt idx="9985">
                  <c:v>42948.624999999993</c:v>
                </c:pt>
                <c:pt idx="9986">
                  <c:v>42948.5</c:v>
                </c:pt>
                <c:pt idx="9987">
                  <c:v>42948.375</c:v>
                </c:pt>
                <c:pt idx="9988">
                  <c:v>42948.25</c:v>
                </c:pt>
                <c:pt idx="9989">
                  <c:v>42948.124999999993</c:v>
                </c:pt>
                <c:pt idx="9990">
                  <c:v>42948</c:v>
                </c:pt>
                <c:pt idx="9991">
                  <c:v>42947.875</c:v>
                </c:pt>
                <c:pt idx="9992">
                  <c:v>42947.75</c:v>
                </c:pt>
                <c:pt idx="9993">
                  <c:v>42947.624999999993</c:v>
                </c:pt>
                <c:pt idx="9994">
                  <c:v>42947.5</c:v>
                </c:pt>
                <c:pt idx="9995">
                  <c:v>42947.375</c:v>
                </c:pt>
                <c:pt idx="9996">
                  <c:v>42947.25</c:v>
                </c:pt>
                <c:pt idx="9997">
                  <c:v>42947.124999999993</c:v>
                </c:pt>
                <c:pt idx="9998">
                  <c:v>42947</c:v>
                </c:pt>
                <c:pt idx="9999">
                  <c:v>42946.875</c:v>
                </c:pt>
                <c:pt idx="10000">
                  <c:v>42946.75</c:v>
                </c:pt>
                <c:pt idx="10001">
                  <c:v>42946.624999999993</c:v>
                </c:pt>
                <c:pt idx="10002">
                  <c:v>42946.5</c:v>
                </c:pt>
                <c:pt idx="10003">
                  <c:v>42946.375</c:v>
                </c:pt>
                <c:pt idx="10004">
                  <c:v>42946.25</c:v>
                </c:pt>
                <c:pt idx="10005">
                  <c:v>42946.124999999993</c:v>
                </c:pt>
                <c:pt idx="10006">
                  <c:v>42946</c:v>
                </c:pt>
                <c:pt idx="10007">
                  <c:v>42945.875</c:v>
                </c:pt>
                <c:pt idx="10008">
                  <c:v>42945.75</c:v>
                </c:pt>
                <c:pt idx="10009">
                  <c:v>42945.624999999993</c:v>
                </c:pt>
                <c:pt idx="10010">
                  <c:v>42945.5</c:v>
                </c:pt>
                <c:pt idx="10011">
                  <c:v>42945.375</c:v>
                </c:pt>
                <c:pt idx="10012">
                  <c:v>42945.25</c:v>
                </c:pt>
                <c:pt idx="10013">
                  <c:v>42945.124999999993</c:v>
                </c:pt>
                <c:pt idx="10014">
                  <c:v>42945</c:v>
                </c:pt>
                <c:pt idx="10015">
                  <c:v>42944.875</c:v>
                </c:pt>
                <c:pt idx="10016">
                  <c:v>42944.75</c:v>
                </c:pt>
                <c:pt idx="10017">
                  <c:v>42944.624999999993</c:v>
                </c:pt>
                <c:pt idx="10018">
                  <c:v>42944.5</c:v>
                </c:pt>
                <c:pt idx="10019">
                  <c:v>42944.375</c:v>
                </c:pt>
                <c:pt idx="10020">
                  <c:v>42944.25</c:v>
                </c:pt>
                <c:pt idx="10021">
                  <c:v>42944.124999999993</c:v>
                </c:pt>
                <c:pt idx="10022">
                  <c:v>42944</c:v>
                </c:pt>
                <c:pt idx="10023">
                  <c:v>42943.875</c:v>
                </c:pt>
                <c:pt idx="10024">
                  <c:v>42943.75</c:v>
                </c:pt>
                <c:pt idx="10025">
                  <c:v>42943.624999999993</c:v>
                </c:pt>
                <c:pt idx="10026">
                  <c:v>42943.5</c:v>
                </c:pt>
                <c:pt idx="10027">
                  <c:v>42943.375</c:v>
                </c:pt>
                <c:pt idx="10028">
                  <c:v>42943.25</c:v>
                </c:pt>
                <c:pt idx="10029">
                  <c:v>42943.124999999993</c:v>
                </c:pt>
                <c:pt idx="10030">
                  <c:v>42943</c:v>
                </c:pt>
                <c:pt idx="10031">
                  <c:v>42942.875</c:v>
                </c:pt>
                <c:pt idx="10032">
                  <c:v>42942.75</c:v>
                </c:pt>
                <c:pt idx="10033">
                  <c:v>42942.624999999993</c:v>
                </c:pt>
                <c:pt idx="10034">
                  <c:v>42942.5</c:v>
                </c:pt>
                <c:pt idx="10035">
                  <c:v>42942.375</c:v>
                </c:pt>
                <c:pt idx="10036">
                  <c:v>42942.25</c:v>
                </c:pt>
                <c:pt idx="10037">
                  <c:v>42942.124999999993</c:v>
                </c:pt>
                <c:pt idx="10038">
                  <c:v>42942</c:v>
                </c:pt>
                <c:pt idx="10039">
                  <c:v>42941.875</c:v>
                </c:pt>
                <c:pt idx="10040">
                  <c:v>42941.75</c:v>
                </c:pt>
                <c:pt idx="10041">
                  <c:v>42941.624999999993</c:v>
                </c:pt>
                <c:pt idx="10042">
                  <c:v>42941.5</c:v>
                </c:pt>
                <c:pt idx="10043">
                  <c:v>42941.375</c:v>
                </c:pt>
                <c:pt idx="10044">
                  <c:v>42941.25</c:v>
                </c:pt>
                <c:pt idx="10045">
                  <c:v>42941.124999999993</c:v>
                </c:pt>
                <c:pt idx="10046">
                  <c:v>42941</c:v>
                </c:pt>
                <c:pt idx="10047">
                  <c:v>42940.875</c:v>
                </c:pt>
                <c:pt idx="10048">
                  <c:v>42940.75</c:v>
                </c:pt>
                <c:pt idx="10049">
                  <c:v>42940.624999999993</c:v>
                </c:pt>
                <c:pt idx="10050">
                  <c:v>42940.5</c:v>
                </c:pt>
                <c:pt idx="10051">
                  <c:v>42940.375</c:v>
                </c:pt>
                <c:pt idx="10052">
                  <c:v>42940.25</c:v>
                </c:pt>
                <c:pt idx="10053">
                  <c:v>42940.124999999993</c:v>
                </c:pt>
                <c:pt idx="10054">
                  <c:v>42940</c:v>
                </c:pt>
                <c:pt idx="10055">
                  <c:v>42939.875</c:v>
                </c:pt>
                <c:pt idx="10056">
                  <c:v>42939.75</c:v>
                </c:pt>
                <c:pt idx="10057">
                  <c:v>42939.624999999993</c:v>
                </c:pt>
                <c:pt idx="10058">
                  <c:v>42939.5</c:v>
                </c:pt>
                <c:pt idx="10059">
                  <c:v>42939.375</c:v>
                </c:pt>
                <c:pt idx="10060">
                  <c:v>42939.25</c:v>
                </c:pt>
                <c:pt idx="10061">
                  <c:v>42939.124999999993</c:v>
                </c:pt>
                <c:pt idx="10062">
                  <c:v>42939</c:v>
                </c:pt>
                <c:pt idx="10063">
                  <c:v>42938.875</c:v>
                </c:pt>
                <c:pt idx="10064">
                  <c:v>42938.75</c:v>
                </c:pt>
                <c:pt idx="10065">
                  <c:v>42938.624999999993</c:v>
                </c:pt>
                <c:pt idx="10066">
                  <c:v>42938.5</c:v>
                </c:pt>
                <c:pt idx="10067">
                  <c:v>42938.375</c:v>
                </c:pt>
                <c:pt idx="10068">
                  <c:v>42938.25</c:v>
                </c:pt>
                <c:pt idx="10069">
                  <c:v>42938.124999999993</c:v>
                </c:pt>
                <c:pt idx="10070">
                  <c:v>42938</c:v>
                </c:pt>
                <c:pt idx="10071">
                  <c:v>42937.875</c:v>
                </c:pt>
                <c:pt idx="10072">
                  <c:v>42937.75</c:v>
                </c:pt>
                <c:pt idx="10073">
                  <c:v>42937.624999999993</c:v>
                </c:pt>
                <c:pt idx="10074">
                  <c:v>42937.5</c:v>
                </c:pt>
                <c:pt idx="10075">
                  <c:v>42937.375</c:v>
                </c:pt>
                <c:pt idx="10076">
                  <c:v>42937.25</c:v>
                </c:pt>
                <c:pt idx="10077">
                  <c:v>42937.124999999993</c:v>
                </c:pt>
                <c:pt idx="10078">
                  <c:v>42937</c:v>
                </c:pt>
                <c:pt idx="10079">
                  <c:v>42936.875</c:v>
                </c:pt>
                <c:pt idx="10080">
                  <c:v>42936.75</c:v>
                </c:pt>
                <c:pt idx="10081">
                  <c:v>42936.624999999993</c:v>
                </c:pt>
                <c:pt idx="10082">
                  <c:v>42936.5</c:v>
                </c:pt>
                <c:pt idx="10083">
                  <c:v>42936.375</c:v>
                </c:pt>
                <c:pt idx="10084">
                  <c:v>42936.25</c:v>
                </c:pt>
                <c:pt idx="10085">
                  <c:v>42936.124999999993</c:v>
                </c:pt>
                <c:pt idx="10086">
                  <c:v>42936</c:v>
                </c:pt>
                <c:pt idx="10087">
                  <c:v>42935.875</c:v>
                </c:pt>
                <c:pt idx="10088">
                  <c:v>42935.75</c:v>
                </c:pt>
                <c:pt idx="10089">
                  <c:v>42935.624999999993</c:v>
                </c:pt>
                <c:pt idx="10090">
                  <c:v>42935.5</c:v>
                </c:pt>
                <c:pt idx="10091">
                  <c:v>42935.375</c:v>
                </c:pt>
                <c:pt idx="10092">
                  <c:v>42935.25</c:v>
                </c:pt>
                <c:pt idx="10093">
                  <c:v>42935.124999999993</c:v>
                </c:pt>
                <c:pt idx="10094">
                  <c:v>42935</c:v>
                </c:pt>
                <c:pt idx="10095">
                  <c:v>42934.875</c:v>
                </c:pt>
                <c:pt idx="10096">
                  <c:v>42934.75</c:v>
                </c:pt>
                <c:pt idx="10097">
                  <c:v>42934.624999999993</c:v>
                </c:pt>
                <c:pt idx="10098">
                  <c:v>42934.5</c:v>
                </c:pt>
                <c:pt idx="10099">
                  <c:v>42934.375</c:v>
                </c:pt>
                <c:pt idx="10100">
                  <c:v>42934.25</c:v>
                </c:pt>
                <c:pt idx="10101">
                  <c:v>42934.124999999993</c:v>
                </c:pt>
                <c:pt idx="10102">
                  <c:v>42934</c:v>
                </c:pt>
                <c:pt idx="10103">
                  <c:v>42933.875</c:v>
                </c:pt>
                <c:pt idx="10104">
                  <c:v>42933.75</c:v>
                </c:pt>
                <c:pt idx="10105">
                  <c:v>42933.624999999993</c:v>
                </c:pt>
                <c:pt idx="10106">
                  <c:v>42933.5</c:v>
                </c:pt>
                <c:pt idx="10107">
                  <c:v>42933.375</c:v>
                </c:pt>
                <c:pt idx="10108">
                  <c:v>42933.25</c:v>
                </c:pt>
                <c:pt idx="10109">
                  <c:v>42933.124999999993</c:v>
                </c:pt>
                <c:pt idx="10110">
                  <c:v>42933</c:v>
                </c:pt>
                <c:pt idx="10111">
                  <c:v>42932.875</c:v>
                </c:pt>
                <c:pt idx="10112">
                  <c:v>42932.75</c:v>
                </c:pt>
                <c:pt idx="10113">
                  <c:v>42932.624999999993</c:v>
                </c:pt>
                <c:pt idx="10114">
                  <c:v>42932.5</c:v>
                </c:pt>
                <c:pt idx="10115">
                  <c:v>42932.375</c:v>
                </c:pt>
                <c:pt idx="10116">
                  <c:v>42932.25</c:v>
                </c:pt>
                <c:pt idx="10117">
                  <c:v>42932.124999999993</c:v>
                </c:pt>
                <c:pt idx="10118">
                  <c:v>42932</c:v>
                </c:pt>
                <c:pt idx="10119">
                  <c:v>42931.875</c:v>
                </c:pt>
                <c:pt idx="10120">
                  <c:v>42931.75</c:v>
                </c:pt>
                <c:pt idx="10121">
                  <c:v>42931.624999999993</c:v>
                </c:pt>
                <c:pt idx="10122">
                  <c:v>42931.5</c:v>
                </c:pt>
                <c:pt idx="10123">
                  <c:v>42931.375</c:v>
                </c:pt>
                <c:pt idx="10124">
                  <c:v>42931.25</c:v>
                </c:pt>
                <c:pt idx="10125">
                  <c:v>42931.124999999993</c:v>
                </c:pt>
                <c:pt idx="10126">
                  <c:v>42931</c:v>
                </c:pt>
                <c:pt idx="10127">
                  <c:v>42930.875</c:v>
                </c:pt>
                <c:pt idx="10128">
                  <c:v>42930.75</c:v>
                </c:pt>
                <c:pt idx="10129">
                  <c:v>42930.624999999993</c:v>
                </c:pt>
                <c:pt idx="10130">
                  <c:v>42930.5</c:v>
                </c:pt>
                <c:pt idx="10131">
                  <c:v>42930.375</c:v>
                </c:pt>
                <c:pt idx="10132">
                  <c:v>42930.25</c:v>
                </c:pt>
                <c:pt idx="10133">
                  <c:v>42930.124999999993</c:v>
                </c:pt>
                <c:pt idx="10134">
                  <c:v>42930</c:v>
                </c:pt>
                <c:pt idx="10135">
                  <c:v>42929.875</c:v>
                </c:pt>
                <c:pt idx="10136">
                  <c:v>42929.75</c:v>
                </c:pt>
                <c:pt idx="10137">
                  <c:v>42929.624999999993</c:v>
                </c:pt>
                <c:pt idx="10138">
                  <c:v>42929.5</c:v>
                </c:pt>
                <c:pt idx="10139">
                  <c:v>42929.375</c:v>
                </c:pt>
                <c:pt idx="10140">
                  <c:v>42929.25</c:v>
                </c:pt>
                <c:pt idx="10141">
                  <c:v>42929.124999999993</c:v>
                </c:pt>
                <c:pt idx="10142">
                  <c:v>42929</c:v>
                </c:pt>
                <c:pt idx="10143">
                  <c:v>42928.875</c:v>
                </c:pt>
                <c:pt idx="10144">
                  <c:v>42928.75</c:v>
                </c:pt>
                <c:pt idx="10145">
                  <c:v>42928.624999999993</c:v>
                </c:pt>
                <c:pt idx="10146">
                  <c:v>42928.5</c:v>
                </c:pt>
                <c:pt idx="10147">
                  <c:v>42928.375</c:v>
                </c:pt>
                <c:pt idx="10148">
                  <c:v>42928.25</c:v>
                </c:pt>
                <c:pt idx="10149">
                  <c:v>42928.124999999993</c:v>
                </c:pt>
                <c:pt idx="10150">
                  <c:v>42928</c:v>
                </c:pt>
                <c:pt idx="10151">
                  <c:v>42927.875</c:v>
                </c:pt>
                <c:pt idx="10152">
                  <c:v>42927.75</c:v>
                </c:pt>
                <c:pt idx="10153">
                  <c:v>42927.624999999993</c:v>
                </c:pt>
                <c:pt idx="10154">
                  <c:v>42927.5</c:v>
                </c:pt>
                <c:pt idx="10155">
                  <c:v>42927.375</c:v>
                </c:pt>
                <c:pt idx="10156">
                  <c:v>42927.25</c:v>
                </c:pt>
                <c:pt idx="10157">
                  <c:v>42927.124999999993</c:v>
                </c:pt>
                <c:pt idx="10158">
                  <c:v>42927</c:v>
                </c:pt>
                <c:pt idx="10159">
                  <c:v>42926.875</c:v>
                </c:pt>
                <c:pt idx="10160">
                  <c:v>42926.75</c:v>
                </c:pt>
                <c:pt idx="10161">
                  <c:v>42926.624999999993</c:v>
                </c:pt>
                <c:pt idx="10162">
                  <c:v>42926.5</c:v>
                </c:pt>
                <c:pt idx="10163">
                  <c:v>42926.375</c:v>
                </c:pt>
                <c:pt idx="10164">
                  <c:v>42926.25</c:v>
                </c:pt>
                <c:pt idx="10165">
                  <c:v>42926.124999999993</c:v>
                </c:pt>
                <c:pt idx="10166">
                  <c:v>42926</c:v>
                </c:pt>
                <c:pt idx="10167">
                  <c:v>42925.875</c:v>
                </c:pt>
                <c:pt idx="10168">
                  <c:v>42925.75</c:v>
                </c:pt>
                <c:pt idx="10169">
                  <c:v>42925.624999999993</c:v>
                </c:pt>
                <c:pt idx="10170">
                  <c:v>42925.5</c:v>
                </c:pt>
                <c:pt idx="10171">
                  <c:v>42925.375</c:v>
                </c:pt>
                <c:pt idx="10172">
                  <c:v>42925.25</c:v>
                </c:pt>
                <c:pt idx="10173">
                  <c:v>42925.124999999993</c:v>
                </c:pt>
                <c:pt idx="10174">
                  <c:v>42925</c:v>
                </c:pt>
                <c:pt idx="10175">
                  <c:v>42924.875</c:v>
                </c:pt>
                <c:pt idx="10176">
                  <c:v>42924.75</c:v>
                </c:pt>
                <c:pt idx="10177">
                  <c:v>42924.624999999993</c:v>
                </c:pt>
                <c:pt idx="10178">
                  <c:v>42924.5</c:v>
                </c:pt>
                <c:pt idx="10179">
                  <c:v>42924.375</c:v>
                </c:pt>
                <c:pt idx="10180">
                  <c:v>42924.25</c:v>
                </c:pt>
                <c:pt idx="10181">
                  <c:v>42924.124999999993</c:v>
                </c:pt>
                <c:pt idx="10182">
                  <c:v>42924</c:v>
                </c:pt>
                <c:pt idx="10183">
                  <c:v>42923.875</c:v>
                </c:pt>
                <c:pt idx="10184">
                  <c:v>42923.75</c:v>
                </c:pt>
                <c:pt idx="10185">
                  <c:v>42923.624999999993</c:v>
                </c:pt>
                <c:pt idx="10186">
                  <c:v>42923.5</c:v>
                </c:pt>
                <c:pt idx="10187">
                  <c:v>42923.375</c:v>
                </c:pt>
                <c:pt idx="10188">
                  <c:v>42923.25</c:v>
                </c:pt>
                <c:pt idx="10189">
                  <c:v>42923.124999999993</c:v>
                </c:pt>
                <c:pt idx="10190">
                  <c:v>42923</c:v>
                </c:pt>
                <c:pt idx="10191">
                  <c:v>42922.875</c:v>
                </c:pt>
                <c:pt idx="10192">
                  <c:v>42922.75</c:v>
                </c:pt>
                <c:pt idx="10193">
                  <c:v>42922.624999999993</c:v>
                </c:pt>
                <c:pt idx="10194">
                  <c:v>42922.5</c:v>
                </c:pt>
                <c:pt idx="10195">
                  <c:v>42922.375</c:v>
                </c:pt>
                <c:pt idx="10196">
                  <c:v>42922.25</c:v>
                </c:pt>
                <c:pt idx="10197">
                  <c:v>42922.124999999993</c:v>
                </c:pt>
                <c:pt idx="10198">
                  <c:v>42922</c:v>
                </c:pt>
                <c:pt idx="10199">
                  <c:v>42921.875</c:v>
                </c:pt>
                <c:pt idx="10200">
                  <c:v>42921.75</c:v>
                </c:pt>
                <c:pt idx="10201">
                  <c:v>42921.624999999993</c:v>
                </c:pt>
                <c:pt idx="10202">
                  <c:v>42921.5</c:v>
                </c:pt>
                <c:pt idx="10203">
                  <c:v>42921.375</c:v>
                </c:pt>
                <c:pt idx="10204">
                  <c:v>42921.25</c:v>
                </c:pt>
                <c:pt idx="10205">
                  <c:v>42921.124999999993</c:v>
                </c:pt>
                <c:pt idx="10206">
                  <c:v>42921</c:v>
                </c:pt>
                <c:pt idx="10207">
                  <c:v>42920.875</c:v>
                </c:pt>
                <c:pt idx="10208">
                  <c:v>42920.75</c:v>
                </c:pt>
                <c:pt idx="10209">
                  <c:v>42920.624999999993</c:v>
                </c:pt>
                <c:pt idx="10210">
                  <c:v>42920.5</c:v>
                </c:pt>
                <c:pt idx="10211">
                  <c:v>42920.375</c:v>
                </c:pt>
                <c:pt idx="10212">
                  <c:v>42920.25</c:v>
                </c:pt>
                <c:pt idx="10213">
                  <c:v>42920.124999999993</c:v>
                </c:pt>
                <c:pt idx="10214">
                  <c:v>42920</c:v>
                </c:pt>
                <c:pt idx="10215">
                  <c:v>42919.875</c:v>
                </c:pt>
                <c:pt idx="10216">
                  <c:v>42919.75</c:v>
                </c:pt>
                <c:pt idx="10217">
                  <c:v>42919.624999999993</c:v>
                </c:pt>
                <c:pt idx="10218">
                  <c:v>42919.5</c:v>
                </c:pt>
                <c:pt idx="10219">
                  <c:v>42919.375</c:v>
                </c:pt>
                <c:pt idx="10220">
                  <c:v>42919.25</c:v>
                </c:pt>
                <c:pt idx="10221">
                  <c:v>42919.124999999993</c:v>
                </c:pt>
                <c:pt idx="10222">
                  <c:v>42919</c:v>
                </c:pt>
                <c:pt idx="10223">
                  <c:v>42918.875</c:v>
                </c:pt>
                <c:pt idx="10224">
                  <c:v>42918.75</c:v>
                </c:pt>
                <c:pt idx="10225">
                  <c:v>42918.624999999993</c:v>
                </c:pt>
                <c:pt idx="10226">
                  <c:v>42918.5</c:v>
                </c:pt>
                <c:pt idx="10227">
                  <c:v>42918.375</c:v>
                </c:pt>
                <c:pt idx="10228">
                  <c:v>42918.25</c:v>
                </c:pt>
                <c:pt idx="10229">
                  <c:v>42918.124999999993</c:v>
                </c:pt>
                <c:pt idx="10230">
                  <c:v>42918</c:v>
                </c:pt>
                <c:pt idx="10231">
                  <c:v>42917.875</c:v>
                </c:pt>
                <c:pt idx="10232">
                  <c:v>42917.75</c:v>
                </c:pt>
                <c:pt idx="10233">
                  <c:v>42917.624999999993</c:v>
                </c:pt>
                <c:pt idx="10234">
                  <c:v>42917.5</c:v>
                </c:pt>
                <c:pt idx="10235">
                  <c:v>42917.375</c:v>
                </c:pt>
                <c:pt idx="10236">
                  <c:v>42917.25</c:v>
                </c:pt>
                <c:pt idx="10237">
                  <c:v>42917.124999999993</c:v>
                </c:pt>
                <c:pt idx="10238">
                  <c:v>42917</c:v>
                </c:pt>
                <c:pt idx="10239">
                  <c:v>42916.875</c:v>
                </c:pt>
                <c:pt idx="10240">
                  <c:v>42916.75</c:v>
                </c:pt>
                <c:pt idx="10241">
                  <c:v>42916.624999999993</c:v>
                </c:pt>
                <c:pt idx="10242">
                  <c:v>42916.5</c:v>
                </c:pt>
                <c:pt idx="10243">
                  <c:v>42916.375</c:v>
                </c:pt>
                <c:pt idx="10244">
                  <c:v>42916.25</c:v>
                </c:pt>
                <c:pt idx="10245">
                  <c:v>42916.124999999993</c:v>
                </c:pt>
                <c:pt idx="10246">
                  <c:v>42916</c:v>
                </c:pt>
                <c:pt idx="10247">
                  <c:v>42915.875</c:v>
                </c:pt>
                <c:pt idx="10248">
                  <c:v>42915.75</c:v>
                </c:pt>
                <c:pt idx="10249">
                  <c:v>42915.624999999993</c:v>
                </c:pt>
                <c:pt idx="10250">
                  <c:v>42915.5</c:v>
                </c:pt>
                <c:pt idx="10251">
                  <c:v>42915.375</c:v>
                </c:pt>
                <c:pt idx="10252">
                  <c:v>42915.25</c:v>
                </c:pt>
                <c:pt idx="10253">
                  <c:v>42915.124999999993</c:v>
                </c:pt>
                <c:pt idx="10254">
                  <c:v>42915</c:v>
                </c:pt>
                <c:pt idx="10255">
                  <c:v>42914.875</c:v>
                </c:pt>
                <c:pt idx="10256">
                  <c:v>42914.75</c:v>
                </c:pt>
                <c:pt idx="10257">
                  <c:v>42914.624999999993</c:v>
                </c:pt>
                <c:pt idx="10258">
                  <c:v>42914.5</c:v>
                </c:pt>
                <c:pt idx="10259">
                  <c:v>42914.375</c:v>
                </c:pt>
                <c:pt idx="10260">
                  <c:v>42914.25</c:v>
                </c:pt>
                <c:pt idx="10261">
                  <c:v>42914.124999999993</c:v>
                </c:pt>
                <c:pt idx="10262">
                  <c:v>42914</c:v>
                </c:pt>
                <c:pt idx="10263">
                  <c:v>42913.875</c:v>
                </c:pt>
                <c:pt idx="10264">
                  <c:v>42913.75</c:v>
                </c:pt>
                <c:pt idx="10265">
                  <c:v>42913.624999999993</c:v>
                </c:pt>
                <c:pt idx="10266">
                  <c:v>42913.5</c:v>
                </c:pt>
                <c:pt idx="10267">
                  <c:v>42913.375</c:v>
                </c:pt>
                <c:pt idx="10268">
                  <c:v>42913.25</c:v>
                </c:pt>
                <c:pt idx="10269">
                  <c:v>42913.124999999993</c:v>
                </c:pt>
                <c:pt idx="10270">
                  <c:v>42913</c:v>
                </c:pt>
                <c:pt idx="10271">
                  <c:v>42912.875</c:v>
                </c:pt>
                <c:pt idx="10272">
                  <c:v>42912.75</c:v>
                </c:pt>
                <c:pt idx="10273">
                  <c:v>42912.624999999993</c:v>
                </c:pt>
                <c:pt idx="10274">
                  <c:v>42912.5</c:v>
                </c:pt>
                <c:pt idx="10275">
                  <c:v>42912.375</c:v>
                </c:pt>
                <c:pt idx="10276">
                  <c:v>42912.25</c:v>
                </c:pt>
                <c:pt idx="10277">
                  <c:v>42912.124999999993</c:v>
                </c:pt>
                <c:pt idx="10278">
                  <c:v>42912</c:v>
                </c:pt>
                <c:pt idx="10279">
                  <c:v>42911.875</c:v>
                </c:pt>
                <c:pt idx="10280">
                  <c:v>42911.75</c:v>
                </c:pt>
                <c:pt idx="10281">
                  <c:v>42911.624999999993</c:v>
                </c:pt>
                <c:pt idx="10282">
                  <c:v>42911.5</c:v>
                </c:pt>
                <c:pt idx="10283">
                  <c:v>42911.375</c:v>
                </c:pt>
                <c:pt idx="10284">
                  <c:v>42911.25</c:v>
                </c:pt>
                <c:pt idx="10285">
                  <c:v>42911.124999999993</c:v>
                </c:pt>
                <c:pt idx="10286">
                  <c:v>42911</c:v>
                </c:pt>
                <c:pt idx="10287">
                  <c:v>42910.875</c:v>
                </c:pt>
                <c:pt idx="10288">
                  <c:v>42910.75</c:v>
                </c:pt>
                <c:pt idx="10289">
                  <c:v>42910.624999999993</c:v>
                </c:pt>
                <c:pt idx="10290">
                  <c:v>42910.5</c:v>
                </c:pt>
                <c:pt idx="10291">
                  <c:v>42910.375</c:v>
                </c:pt>
                <c:pt idx="10292">
                  <c:v>42910.25</c:v>
                </c:pt>
                <c:pt idx="10293">
                  <c:v>42910.124999999993</c:v>
                </c:pt>
                <c:pt idx="10294">
                  <c:v>42910</c:v>
                </c:pt>
                <c:pt idx="10295">
                  <c:v>42909.875</c:v>
                </c:pt>
                <c:pt idx="10296">
                  <c:v>42909.75</c:v>
                </c:pt>
                <c:pt idx="10297">
                  <c:v>42909.624999999993</c:v>
                </c:pt>
                <c:pt idx="10298">
                  <c:v>42909.5</c:v>
                </c:pt>
                <c:pt idx="10299">
                  <c:v>42909.375</c:v>
                </c:pt>
                <c:pt idx="10300">
                  <c:v>42909.25</c:v>
                </c:pt>
                <c:pt idx="10301">
                  <c:v>42909.124999999993</c:v>
                </c:pt>
                <c:pt idx="10302">
                  <c:v>42909</c:v>
                </c:pt>
                <c:pt idx="10303">
                  <c:v>42908.875</c:v>
                </c:pt>
                <c:pt idx="10304">
                  <c:v>42908.75</c:v>
                </c:pt>
                <c:pt idx="10305">
                  <c:v>42908.624999999993</c:v>
                </c:pt>
                <c:pt idx="10306">
                  <c:v>42908.5</c:v>
                </c:pt>
                <c:pt idx="10307">
                  <c:v>42908.375</c:v>
                </c:pt>
                <c:pt idx="10308">
                  <c:v>42908.25</c:v>
                </c:pt>
                <c:pt idx="10309">
                  <c:v>42908.124999999993</c:v>
                </c:pt>
                <c:pt idx="10310">
                  <c:v>42908</c:v>
                </c:pt>
                <c:pt idx="10311">
                  <c:v>42907.875</c:v>
                </c:pt>
                <c:pt idx="10312">
                  <c:v>42907.75</c:v>
                </c:pt>
                <c:pt idx="10313">
                  <c:v>42907.624999999993</c:v>
                </c:pt>
                <c:pt idx="10314">
                  <c:v>42907.5</c:v>
                </c:pt>
                <c:pt idx="10315">
                  <c:v>42907.375</c:v>
                </c:pt>
                <c:pt idx="10316">
                  <c:v>42907.25</c:v>
                </c:pt>
                <c:pt idx="10317">
                  <c:v>42907.124999999993</c:v>
                </c:pt>
                <c:pt idx="10318">
                  <c:v>42907</c:v>
                </c:pt>
                <c:pt idx="10319">
                  <c:v>42906.875</c:v>
                </c:pt>
                <c:pt idx="10320">
                  <c:v>42906.75</c:v>
                </c:pt>
                <c:pt idx="10321">
                  <c:v>42906.624999999993</c:v>
                </c:pt>
                <c:pt idx="10322">
                  <c:v>42906.5</c:v>
                </c:pt>
                <c:pt idx="10323">
                  <c:v>42906.375</c:v>
                </c:pt>
                <c:pt idx="10324">
                  <c:v>42906.25</c:v>
                </c:pt>
                <c:pt idx="10325">
                  <c:v>42906.124999999993</c:v>
                </c:pt>
                <c:pt idx="10326">
                  <c:v>42906</c:v>
                </c:pt>
                <c:pt idx="10327">
                  <c:v>42905.875</c:v>
                </c:pt>
                <c:pt idx="10328">
                  <c:v>42905.75</c:v>
                </c:pt>
                <c:pt idx="10329">
                  <c:v>42905.624999999993</c:v>
                </c:pt>
                <c:pt idx="10330">
                  <c:v>42905.5</c:v>
                </c:pt>
                <c:pt idx="10331">
                  <c:v>42905.375</c:v>
                </c:pt>
                <c:pt idx="10332">
                  <c:v>42905.25</c:v>
                </c:pt>
                <c:pt idx="10333">
                  <c:v>42905.124999999993</c:v>
                </c:pt>
                <c:pt idx="10334">
                  <c:v>42905</c:v>
                </c:pt>
                <c:pt idx="10335">
                  <c:v>42904.875</c:v>
                </c:pt>
                <c:pt idx="10336">
                  <c:v>42904.75</c:v>
                </c:pt>
                <c:pt idx="10337">
                  <c:v>42904.624999999993</c:v>
                </c:pt>
                <c:pt idx="10338">
                  <c:v>42904.5</c:v>
                </c:pt>
                <c:pt idx="10339">
                  <c:v>42904.375</c:v>
                </c:pt>
                <c:pt idx="10340">
                  <c:v>42904.25</c:v>
                </c:pt>
                <c:pt idx="10341">
                  <c:v>42904.124999999993</c:v>
                </c:pt>
                <c:pt idx="10342">
                  <c:v>42904</c:v>
                </c:pt>
                <c:pt idx="10343">
                  <c:v>42903.875</c:v>
                </c:pt>
                <c:pt idx="10344">
                  <c:v>42903.75</c:v>
                </c:pt>
                <c:pt idx="10345">
                  <c:v>42903.624999999993</c:v>
                </c:pt>
                <c:pt idx="10346">
                  <c:v>42903.5</c:v>
                </c:pt>
                <c:pt idx="10347">
                  <c:v>42903.375</c:v>
                </c:pt>
                <c:pt idx="10348">
                  <c:v>42903.25</c:v>
                </c:pt>
                <c:pt idx="10349">
                  <c:v>42903.124999999993</c:v>
                </c:pt>
                <c:pt idx="10350">
                  <c:v>42903</c:v>
                </c:pt>
                <c:pt idx="10351">
                  <c:v>42902.875</c:v>
                </c:pt>
                <c:pt idx="10352">
                  <c:v>42902.75</c:v>
                </c:pt>
                <c:pt idx="10353">
                  <c:v>42902.624999999993</c:v>
                </c:pt>
                <c:pt idx="10354">
                  <c:v>42902.5</c:v>
                </c:pt>
                <c:pt idx="10355">
                  <c:v>42902.375</c:v>
                </c:pt>
                <c:pt idx="10356">
                  <c:v>42902.25</c:v>
                </c:pt>
                <c:pt idx="10357">
                  <c:v>42902.124999999993</c:v>
                </c:pt>
                <c:pt idx="10358">
                  <c:v>42902</c:v>
                </c:pt>
                <c:pt idx="10359">
                  <c:v>42901.875</c:v>
                </c:pt>
                <c:pt idx="10360">
                  <c:v>42901.75</c:v>
                </c:pt>
                <c:pt idx="10361">
                  <c:v>42901.624999999993</c:v>
                </c:pt>
                <c:pt idx="10362">
                  <c:v>42901.5</c:v>
                </c:pt>
                <c:pt idx="10363">
                  <c:v>42901.375</c:v>
                </c:pt>
                <c:pt idx="10364">
                  <c:v>42901.25</c:v>
                </c:pt>
                <c:pt idx="10365">
                  <c:v>42901.124999999993</c:v>
                </c:pt>
                <c:pt idx="10366">
                  <c:v>42901</c:v>
                </c:pt>
                <c:pt idx="10367">
                  <c:v>42900.875</c:v>
                </c:pt>
                <c:pt idx="10368">
                  <c:v>42900.75</c:v>
                </c:pt>
                <c:pt idx="10369">
                  <c:v>42900.624999999993</c:v>
                </c:pt>
                <c:pt idx="10370">
                  <c:v>42900.5</c:v>
                </c:pt>
                <c:pt idx="10371">
                  <c:v>42900.375</c:v>
                </c:pt>
                <c:pt idx="10372">
                  <c:v>42900.25</c:v>
                </c:pt>
                <c:pt idx="10373">
                  <c:v>42900.124999999993</c:v>
                </c:pt>
                <c:pt idx="10374">
                  <c:v>42900</c:v>
                </c:pt>
                <c:pt idx="10375">
                  <c:v>42899.875</c:v>
                </c:pt>
                <c:pt idx="10376">
                  <c:v>42899.75</c:v>
                </c:pt>
                <c:pt idx="10377">
                  <c:v>42899.624999999993</c:v>
                </c:pt>
                <c:pt idx="10378">
                  <c:v>42899.5</c:v>
                </c:pt>
                <c:pt idx="10379">
                  <c:v>42899.375</c:v>
                </c:pt>
                <c:pt idx="10380">
                  <c:v>42899.25</c:v>
                </c:pt>
                <c:pt idx="10381">
                  <c:v>42899.124999999993</c:v>
                </c:pt>
                <c:pt idx="10382">
                  <c:v>42899</c:v>
                </c:pt>
                <c:pt idx="10383">
                  <c:v>42898.875</c:v>
                </c:pt>
                <c:pt idx="10384">
                  <c:v>42898.75</c:v>
                </c:pt>
                <c:pt idx="10385">
                  <c:v>42898.624999999993</c:v>
                </c:pt>
                <c:pt idx="10386">
                  <c:v>42898.5</c:v>
                </c:pt>
                <c:pt idx="10387">
                  <c:v>42898.375</c:v>
                </c:pt>
                <c:pt idx="10388">
                  <c:v>42898.25</c:v>
                </c:pt>
                <c:pt idx="10389">
                  <c:v>42898.124999999993</c:v>
                </c:pt>
                <c:pt idx="10390">
                  <c:v>42898</c:v>
                </c:pt>
                <c:pt idx="10391">
                  <c:v>42897.875</c:v>
                </c:pt>
                <c:pt idx="10392">
                  <c:v>42897.75</c:v>
                </c:pt>
                <c:pt idx="10393">
                  <c:v>42897.624999999993</c:v>
                </c:pt>
                <c:pt idx="10394">
                  <c:v>42897.5</c:v>
                </c:pt>
                <c:pt idx="10395">
                  <c:v>42897.375</c:v>
                </c:pt>
                <c:pt idx="10396">
                  <c:v>42897.25</c:v>
                </c:pt>
                <c:pt idx="10397">
                  <c:v>42897.124999999993</c:v>
                </c:pt>
                <c:pt idx="10398">
                  <c:v>42897</c:v>
                </c:pt>
                <c:pt idx="10399">
                  <c:v>42896.875</c:v>
                </c:pt>
                <c:pt idx="10400">
                  <c:v>42896.75</c:v>
                </c:pt>
                <c:pt idx="10401">
                  <c:v>42896.624999999993</c:v>
                </c:pt>
                <c:pt idx="10402">
                  <c:v>42896.5</c:v>
                </c:pt>
                <c:pt idx="10403">
                  <c:v>42896.375</c:v>
                </c:pt>
                <c:pt idx="10404">
                  <c:v>42896.25</c:v>
                </c:pt>
                <c:pt idx="10405">
                  <c:v>42896.124999999993</c:v>
                </c:pt>
                <c:pt idx="10406">
                  <c:v>42896</c:v>
                </c:pt>
                <c:pt idx="10407">
                  <c:v>42895.875</c:v>
                </c:pt>
                <c:pt idx="10408">
                  <c:v>42895.75</c:v>
                </c:pt>
                <c:pt idx="10409">
                  <c:v>42895.624999999993</c:v>
                </c:pt>
                <c:pt idx="10410">
                  <c:v>42895.5</c:v>
                </c:pt>
                <c:pt idx="10411">
                  <c:v>42895.375</c:v>
                </c:pt>
                <c:pt idx="10412">
                  <c:v>42895.25</c:v>
                </c:pt>
                <c:pt idx="10413">
                  <c:v>42895.124999999993</c:v>
                </c:pt>
                <c:pt idx="10414">
                  <c:v>42895</c:v>
                </c:pt>
                <c:pt idx="10415">
                  <c:v>42894.875</c:v>
                </c:pt>
                <c:pt idx="10416">
                  <c:v>42894.75</c:v>
                </c:pt>
                <c:pt idx="10417">
                  <c:v>42894.624999999993</c:v>
                </c:pt>
                <c:pt idx="10418">
                  <c:v>42894.5</c:v>
                </c:pt>
                <c:pt idx="10419">
                  <c:v>42894.375</c:v>
                </c:pt>
                <c:pt idx="10420">
                  <c:v>42894.25</c:v>
                </c:pt>
                <c:pt idx="10421">
                  <c:v>42894.124999999993</c:v>
                </c:pt>
                <c:pt idx="10422">
                  <c:v>42894</c:v>
                </c:pt>
                <c:pt idx="10423">
                  <c:v>42893.875</c:v>
                </c:pt>
                <c:pt idx="10424">
                  <c:v>42893.75</c:v>
                </c:pt>
                <c:pt idx="10425">
                  <c:v>42893.624999999993</c:v>
                </c:pt>
                <c:pt idx="10426">
                  <c:v>42893.5</c:v>
                </c:pt>
                <c:pt idx="10427">
                  <c:v>42893.375</c:v>
                </c:pt>
                <c:pt idx="10428">
                  <c:v>42893.25</c:v>
                </c:pt>
                <c:pt idx="10429">
                  <c:v>42893.124999999993</c:v>
                </c:pt>
                <c:pt idx="10430">
                  <c:v>42893</c:v>
                </c:pt>
                <c:pt idx="10431">
                  <c:v>42892.875</c:v>
                </c:pt>
                <c:pt idx="10432">
                  <c:v>42892.75</c:v>
                </c:pt>
                <c:pt idx="10433">
                  <c:v>42892.624999999993</c:v>
                </c:pt>
                <c:pt idx="10434">
                  <c:v>42892.5</c:v>
                </c:pt>
                <c:pt idx="10435">
                  <c:v>42892.375</c:v>
                </c:pt>
                <c:pt idx="10436">
                  <c:v>42892.25</c:v>
                </c:pt>
                <c:pt idx="10437">
                  <c:v>42892.124999999993</c:v>
                </c:pt>
                <c:pt idx="10438">
                  <c:v>42892</c:v>
                </c:pt>
                <c:pt idx="10439">
                  <c:v>42891.875</c:v>
                </c:pt>
                <c:pt idx="10440">
                  <c:v>42891.75</c:v>
                </c:pt>
                <c:pt idx="10441">
                  <c:v>42891.624999999993</c:v>
                </c:pt>
                <c:pt idx="10442">
                  <c:v>42891.5</c:v>
                </c:pt>
                <c:pt idx="10443">
                  <c:v>42891.375</c:v>
                </c:pt>
                <c:pt idx="10444">
                  <c:v>42891.25</c:v>
                </c:pt>
                <c:pt idx="10445">
                  <c:v>42891.124999999993</c:v>
                </c:pt>
                <c:pt idx="10446">
                  <c:v>42891</c:v>
                </c:pt>
                <c:pt idx="10447">
                  <c:v>42890.875</c:v>
                </c:pt>
                <c:pt idx="10448">
                  <c:v>42890.75</c:v>
                </c:pt>
                <c:pt idx="10449">
                  <c:v>42890.624999999993</c:v>
                </c:pt>
                <c:pt idx="10450">
                  <c:v>42890.5</c:v>
                </c:pt>
                <c:pt idx="10451">
                  <c:v>42890.375</c:v>
                </c:pt>
                <c:pt idx="10452">
                  <c:v>42890.25</c:v>
                </c:pt>
                <c:pt idx="10453">
                  <c:v>42890.124999999993</c:v>
                </c:pt>
                <c:pt idx="10454">
                  <c:v>42890</c:v>
                </c:pt>
                <c:pt idx="10455">
                  <c:v>42889.875</c:v>
                </c:pt>
                <c:pt idx="10456">
                  <c:v>42889.75</c:v>
                </c:pt>
                <c:pt idx="10457">
                  <c:v>42889.624999999993</c:v>
                </c:pt>
                <c:pt idx="10458">
                  <c:v>42889.5</c:v>
                </c:pt>
                <c:pt idx="10459">
                  <c:v>42889.375</c:v>
                </c:pt>
                <c:pt idx="10460">
                  <c:v>42889.25</c:v>
                </c:pt>
                <c:pt idx="10461">
                  <c:v>42889.124999999993</c:v>
                </c:pt>
                <c:pt idx="10462">
                  <c:v>42889</c:v>
                </c:pt>
                <c:pt idx="10463">
                  <c:v>42888.875</c:v>
                </c:pt>
                <c:pt idx="10464">
                  <c:v>42888.75</c:v>
                </c:pt>
                <c:pt idx="10465">
                  <c:v>42888.624999999993</c:v>
                </c:pt>
                <c:pt idx="10466">
                  <c:v>42888.5</c:v>
                </c:pt>
                <c:pt idx="10467">
                  <c:v>42888.375</c:v>
                </c:pt>
                <c:pt idx="10468">
                  <c:v>42888.25</c:v>
                </c:pt>
                <c:pt idx="10469">
                  <c:v>42888.124999999993</c:v>
                </c:pt>
                <c:pt idx="10470">
                  <c:v>42888</c:v>
                </c:pt>
                <c:pt idx="10471">
                  <c:v>42887.875</c:v>
                </c:pt>
                <c:pt idx="10472">
                  <c:v>42887.75</c:v>
                </c:pt>
                <c:pt idx="10473">
                  <c:v>42887.624999999993</c:v>
                </c:pt>
                <c:pt idx="10474">
                  <c:v>42887.5</c:v>
                </c:pt>
                <c:pt idx="10475">
                  <c:v>42887.375</c:v>
                </c:pt>
                <c:pt idx="10476">
                  <c:v>42887.25</c:v>
                </c:pt>
                <c:pt idx="10477">
                  <c:v>42887.124999999993</c:v>
                </c:pt>
                <c:pt idx="10478">
                  <c:v>42887</c:v>
                </c:pt>
              </c:numCache>
            </c:numRef>
          </c:xVal>
          <c:yVal>
            <c:numRef>
              <c:f>'Архив Погоды rp5'!$X$8:$X$10486</c:f>
              <c:numCache>
                <c:formatCode>General</c:formatCode>
                <c:ptCount val="10479"/>
                <c:pt idx="57">
                  <c:v>0.30000000000000032</c:v>
                </c:pt>
                <c:pt idx="61">
                  <c:v>5</c:v>
                </c:pt>
                <c:pt idx="65">
                  <c:v>6</c:v>
                </c:pt>
                <c:pt idx="69">
                  <c:v>0.4</c:v>
                </c:pt>
                <c:pt idx="77">
                  <c:v>0.9</c:v>
                </c:pt>
                <c:pt idx="81">
                  <c:v>0.4</c:v>
                </c:pt>
                <c:pt idx="117">
                  <c:v>1</c:v>
                </c:pt>
                <c:pt idx="121">
                  <c:v>8</c:v>
                </c:pt>
                <c:pt idx="177">
                  <c:v>0.30000000000000032</c:v>
                </c:pt>
                <c:pt idx="181">
                  <c:v>1</c:v>
                </c:pt>
                <c:pt idx="185">
                  <c:v>0.5</c:v>
                </c:pt>
                <c:pt idx="197">
                  <c:v>0.4</c:v>
                </c:pt>
                <c:pt idx="201">
                  <c:v>0.30000000000000032</c:v>
                </c:pt>
                <c:pt idx="205">
                  <c:v>1</c:v>
                </c:pt>
                <c:pt idx="209">
                  <c:v>0.70000000000000062</c:v>
                </c:pt>
                <c:pt idx="213">
                  <c:v>1</c:v>
                </c:pt>
                <c:pt idx="217">
                  <c:v>0.30000000000000032</c:v>
                </c:pt>
                <c:pt idx="237">
                  <c:v>0.4</c:v>
                </c:pt>
                <c:pt idx="241">
                  <c:v>1</c:v>
                </c:pt>
                <c:pt idx="245">
                  <c:v>0.70000000000000062</c:v>
                </c:pt>
                <c:pt idx="249">
                  <c:v>0.70000000000000062</c:v>
                </c:pt>
                <c:pt idx="277">
                  <c:v>0.4</c:v>
                </c:pt>
                <c:pt idx="281">
                  <c:v>1</c:v>
                </c:pt>
                <c:pt idx="309">
                  <c:v>2</c:v>
                </c:pt>
                <c:pt idx="321">
                  <c:v>3</c:v>
                </c:pt>
                <c:pt idx="325">
                  <c:v>2</c:v>
                </c:pt>
                <c:pt idx="333">
                  <c:v>2</c:v>
                </c:pt>
                <c:pt idx="337">
                  <c:v>3</c:v>
                </c:pt>
                <c:pt idx="341">
                  <c:v>8</c:v>
                </c:pt>
                <c:pt idx="345">
                  <c:v>2</c:v>
                </c:pt>
                <c:pt idx="349">
                  <c:v>0.30000000000000032</c:v>
                </c:pt>
                <c:pt idx="353">
                  <c:v>2</c:v>
                </c:pt>
                <c:pt idx="465">
                  <c:v>2</c:v>
                </c:pt>
                <c:pt idx="485">
                  <c:v>1</c:v>
                </c:pt>
                <c:pt idx="581">
                  <c:v>14</c:v>
                </c:pt>
                <c:pt idx="829">
                  <c:v>7</c:v>
                </c:pt>
                <c:pt idx="929">
                  <c:v>3</c:v>
                </c:pt>
                <c:pt idx="1049">
                  <c:v>8</c:v>
                </c:pt>
                <c:pt idx="1053">
                  <c:v>5</c:v>
                </c:pt>
                <c:pt idx="1057">
                  <c:v>22</c:v>
                </c:pt>
                <c:pt idx="1205">
                  <c:v>5</c:v>
                </c:pt>
                <c:pt idx="1209">
                  <c:v>11</c:v>
                </c:pt>
                <c:pt idx="1213">
                  <c:v>8</c:v>
                </c:pt>
                <c:pt idx="1217">
                  <c:v>21</c:v>
                </c:pt>
                <c:pt idx="1245">
                  <c:v>14</c:v>
                </c:pt>
                <c:pt idx="1253">
                  <c:v>0.5</c:v>
                </c:pt>
                <c:pt idx="1305">
                  <c:v>5</c:v>
                </c:pt>
                <c:pt idx="1365">
                  <c:v>11</c:v>
                </c:pt>
                <c:pt idx="1405">
                  <c:v>2</c:v>
                </c:pt>
                <c:pt idx="1409">
                  <c:v>2</c:v>
                </c:pt>
                <c:pt idx="1517">
                  <c:v>4</c:v>
                </c:pt>
                <c:pt idx="1521">
                  <c:v>16</c:v>
                </c:pt>
                <c:pt idx="1533">
                  <c:v>1</c:v>
                </c:pt>
                <c:pt idx="1537">
                  <c:v>2</c:v>
                </c:pt>
                <c:pt idx="1549">
                  <c:v>12</c:v>
                </c:pt>
                <c:pt idx="1553">
                  <c:v>3</c:v>
                </c:pt>
                <c:pt idx="1577">
                  <c:v>0.30000000000000032</c:v>
                </c:pt>
                <c:pt idx="1597">
                  <c:v>24</c:v>
                </c:pt>
                <c:pt idx="1613">
                  <c:v>10</c:v>
                </c:pt>
                <c:pt idx="1677">
                  <c:v>2</c:v>
                </c:pt>
                <c:pt idx="1685">
                  <c:v>0.30000000000000032</c:v>
                </c:pt>
                <c:pt idx="1689">
                  <c:v>8</c:v>
                </c:pt>
                <c:pt idx="1717">
                  <c:v>0.5</c:v>
                </c:pt>
                <c:pt idx="1725">
                  <c:v>15</c:v>
                </c:pt>
                <c:pt idx="1761">
                  <c:v>0.8</c:v>
                </c:pt>
                <c:pt idx="1777">
                  <c:v>2</c:v>
                </c:pt>
                <c:pt idx="1781">
                  <c:v>18</c:v>
                </c:pt>
                <c:pt idx="1833">
                  <c:v>3</c:v>
                </c:pt>
                <c:pt idx="1857">
                  <c:v>0.5</c:v>
                </c:pt>
                <c:pt idx="1889">
                  <c:v>3</c:v>
                </c:pt>
                <c:pt idx="1893">
                  <c:v>11</c:v>
                </c:pt>
                <c:pt idx="1897">
                  <c:v>3</c:v>
                </c:pt>
                <c:pt idx="1905">
                  <c:v>2</c:v>
                </c:pt>
                <c:pt idx="1909">
                  <c:v>28</c:v>
                </c:pt>
                <c:pt idx="1913">
                  <c:v>8</c:v>
                </c:pt>
                <c:pt idx="1921">
                  <c:v>0.30000000000000032</c:v>
                </c:pt>
                <c:pt idx="1981">
                  <c:v>2</c:v>
                </c:pt>
                <c:pt idx="1985">
                  <c:v>3</c:v>
                </c:pt>
                <c:pt idx="2037">
                  <c:v>4</c:v>
                </c:pt>
                <c:pt idx="2077">
                  <c:v>2</c:v>
                </c:pt>
                <c:pt idx="2109">
                  <c:v>1</c:v>
                </c:pt>
                <c:pt idx="2177">
                  <c:v>0.30000000000000032</c:v>
                </c:pt>
                <c:pt idx="2185">
                  <c:v>4</c:v>
                </c:pt>
                <c:pt idx="2189">
                  <c:v>5</c:v>
                </c:pt>
                <c:pt idx="2193">
                  <c:v>0.30000000000000032</c:v>
                </c:pt>
                <c:pt idx="2209">
                  <c:v>6</c:v>
                </c:pt>
                <c:pt idx="2257">
                  <c:v>0.4</c:v>
                </c:pt>
                <c:pt idx="2297">
                  <c:v>6</c:v>
                </c:pt>
                <c:pt idx="2309">
                  <c:v>0.30000000000000032</c:v>
                </c:pt>
                <c:pt idx="2313">
                  <c:v>0.5</c:v>
                </c:pt>
                <c:pt idx="2317">
                  <c:v>1</c:v>
                </c:pt>
                <c:pt idx="2321">
                  <c:v>1</c:v>
                </c:pt>
                <c:pt idx="2325">
                  <c:v>3</c:v>
                </c:pt>
                <c:pt idx="2333">
                  <c:v>4</c:v>
                </c:pt>
                <c:pt idx="2337">
                  <c:v>0.1</c:v>
                </c:pt>
                <c:pt idx="2441">
                  <c:v>3</c:v>
                </c:pt>
                <c:pt idx="2493">
                  <c:v>0.30000000000000032</c:v>
                </c:pt>
                <c:pt idx="2497">
                  <c:v>0.1</c:v>
                </c:pt>
                <c:pt idx="2553">
                  <c:v>0.5</c:v>
                </c:pt>
                <c:pt idx="2577">
                  <c:v>0.5</c:v>
                </c:pt>
                <c:pt idx="2605">
                  <c:v>0.5</c:v>
                </c:pt>
                <c:pt idx="2609">
                  <c:v>0.2</c:v>
                </c:pt>
                <c:pt idx="2617">
                  <c:v>3</c:v>
                </c:pt>
                <c:pt idx="2625">
                  <c:v>11</c:v>
                </c:pt>
                <c:pt idx="2649">
                  <c:v>4</c:v>
                </c:pt>
                <c:pt idx="2681">
                  <c:v>0.70000000000000062</c:v>
                </c:pt>
                <c:pt idx="2741">
                  <c:v>0.4</c:v>
                </c:pt>
                <c:pt idx="2745">
                  <c:v>0.60000000000000064</c:v>
                </c:pt>
                <c:pt idx="2809">
                  <c:v>2</c:v>
                </c:pt>
                <c:pt idx="2829">
                  <c:v>0.1</c:v>
                </c:pt>
                <c:pt idx="2833">
                  <c:v>0.8</c:v>
                </c:pt>
                <c:pt idx="2849">
                  <c:v>2</c:v>
                </c:pt>
                <c:pt idx="2853">
                  <c:v>0.70000000000000062</c:v>
                </c:pt>
                <c:pt idx="3144">
                  <c:v>0.5</c:v>
                </c:pt>
                <c:pt idx="3164">
                  <c:v>4</c:v>
                </c:pt>
                <c:pt idx="3188">
                  <c:v>0.5</c:v>
                </c:pt>
                <c:pt idx="3244">
                  <c:v>1</c:v>
                </c:pt>
                <c:pt idx="3248">
                  <c:v>2</c:v>
                </c:pt>
                <c:pt idx="3252">
                  <c:v>0.9</c:v>
                </c:pt>
                <c:pt idx="3400">
                  <c:v>7</c:v>
                </c:pt>
                <c:pt idx="3404">
                  <c:v>11</c:v>
                </c:pt>
                <c:pt idx="3408">
                  <c:v>13</c:v>
                </c:pt>
                <c:pt idx="3412">
                  <c:v>5</c:v>
                </c:pt>
                <c:pt idx="3416">
                  <c:v>2</c:v>
                </c:pt>
                <c:pt idx="3420">
                  <c:v>0.5</c:v>
                </c:pt>
                <c:pt idx="3424">
                  <c:v>0.30000000000000032</c:v>
                </c:pt>
                <c:pt idx="3568">
                  <c:v>0.30000000000000032</c:v>
                </c:pt>
                <c:pt idx="3572">
                  <c:v>2</c:v>
                </c:pt>
                <c:pt idx="3592">
                  <c:v>2</c:v>
                </c:pt>
                <c:pt idx="3596">
                  <c:v>4</c:v>
                </c:pt>
                <c:pt idx="3612">
                  <c:v>0.5</c:v>
                </c:pt>
                <c:pt idx="3680">
                  <c:v>0.5</c:v>
                </c:pt>
                <c:pt idx="3684">
                  <c:v>4</c:v>
                </c:pt>
                <c:pt idx="3692">
                  <c:v>2</c:v>
                </c:pt>
                <c:pt idx="3696">
                  <c:v>5</c:v>
                </c:pt>
                <c:pt idx="3700">
                  <c:v>0.5</c:v>
                </c:pt>
                <c:pt idx="3732">
                  <c:v>4</c:v>
                </c:pt>
                <c:pt idx="3736">
                  <c:v>6</c:v>
                </c:pt>
                <c:pt idx="3740">
                  <c:v>6</c:v>
                </c:pt>
                <c:pt idx="3768">
                  <c:v>1</c:v>
                </c:pt>
                <c:pt idx="3772">
                  <c:v>2</c:v>
                </c:pt>
                <c:pt idx="3816">
                  <c:v>0.8</c:v>
                </c:pt>
                <c:pt idx="3820">
                  <c:v>0.5</c:v>
                </c:pt>
                <c:pt idx="3844">
                  <c:v>5</c:v>
                </c:pt>
                <c:pt idx="3848">
                  <c:v>5</c:v>
                </c:pt>
                <c:pt idx="3852">
                  <c:v>0.30000000000000032</c:v>
                </c:pt>
                <c:pt idx="3952">
                  <c:v>0.8</c:v>
                </c:pt>
                <c:pt idx="3956">
                  <c:v>1</c:v>
                </c:pt>
                <c:pt idx="4016">
                  <c:v>3</c:v>
                </c:pt>
                <c:pt idx="4068">
                  <c:v>10</c:v>
                </c:pt>
                <c:pt idx="4156">
                  <c:v>0.5</c:v>
                </c:pt>
                <c:pt idx="4196">
                  <c:v>5</c:v>
                </c:pt>
                <c:pt idx="4200">
                  <c:v>0.30000000000000032</c:v>
                </c:pt>
                <c:pt idx="4204">
                  <c:v>2</c:v>
                </c:pt>
                <c:pt idx="4208">
                  <c:v>6</c:v>
                </c:pt>
                <c:pt idx="4212">
                  <c:v>0.8</c:v>
                </c:pt>
                <c:pt idx="4216">
                  <c:v>3</c:v>
                </c:pt>
                <c:pt idx="4220">
                  <c:v>4</c:v>
                </c:pt>
                <c:pt idx="4224">
                  <c:v>0.8</c:v>
                </c:pt>
                <c:pt idx="4228">
                  <c:v>7</c:v>
                </c:pt>
                <c:pt idx="4244">
                  <c:v>29</c:v>
                </c:pt>
                <c:pt idx="4248">
                  <c:v>0.8</c:v>
                </c:pt>
                <c:pt idx="4276">
                  <c:v>26</c:v>
                </c:pt>
                <c:pt idx="4288">
                  <c:v>0.30000000000000032</c:v>
                </c:pt>
                <c:pt idx="4292">
                  <c:v>0.8</c:v>
                </c:pt>
                <c:pt idx="4296">
                  <c:v>4</c:v>
                </c:pt>
                <c:pt idx="4304">
                  <c:v>3</c:v>
                </c:pt>
                <c:pt idx="4308">
                  <c:v>2</c:v>
                </c:pt>
                <c:pt idx="4348">
                  <c:v>5</c:v>
                </c:pt>
                <c:pt idx="4352">
                  <c:v>34</c:v>
                </c:pt>
                <c:pt idx="4360">
                  <c:v>2</c:v>
                </c:pt>
                <c:pt idx="4368">
                  <c:v>10</c:v>
                </c:pt>
                <c:pt idx="4396">
                  <c:v>0.8</c:v>
                </c:pt>
                <c:pt idx="4400">
                  <c:v>0.30000000000000032</c:v>
                </c:pt>
                <c:pt idx="4404">
                  <c:v>5</c:v>
                </c:pt>
                <c:pt idx="4408">
                  <c:v>5</c:v>
                </c:pt>
                <c:pt idx="4412">
                  <c:v>3</c:v>
                </c:pt>
                <c:pt idx="4432">
                  <c:v>0.30000000000000032</c:v>
                </c:pt>
                <c:pt idx="4436">
                  <c:v>2</c:v>
                </c:pt>
                <c:pt idx="4444">
                  <c:v>2</c:v>
                </c:pt>
                <c:pt idx="4504">
                  <c:v>3</c:v>
                </c:pt>
                <c:pt idx="4588">
                  <c:v>1</c:v>
                </c:pt>
                <c:pt idx="4592">
                  <c:v>0.30000000000000032</c:v>
                </c:pt>
                <c:pt idx="4600">
                  <c:v>2</c:v>
                </c:pt>
                <c:pt idx="4604">
                  <c:v>0.30000000000000032</c:v>
                </c:pt>
                <c:pt idx="4608">
                  <c:v>2</c:v>
                </c:pt>
                <c:pt idx="4612">
                  <c:v>0.30000000000000032</c:v>
                </c:pt>
                <c:pt idx="4616">
                  <c:v>0.5</c:v>
                </c:pt>
                <c:pt idx="4676">
                  <c:v>3</c:v>
                </c:pt>
                <c:pt idx="4680">
                  <c:v>3</c:v>
                </c:pt>
                <c:pt idx="4684">
                  <c:v>1</c:v>
                </c:pt>
                <c:pt idx="4688">
                  <c:v>3</c:v>
                </c:pt>
                <c:pt idx="4700">
                  <c:v>6</c:v>
                </c:pt>
                <c:pt idx="4704">
                  <c:v>1</c:v>
                </c:pt>
                <c:pt idx="4712">
                  <c:v>4</c:v>
                </c:pt>
                <c:pt idx="4784">
                  <c:v>0.5</c:v>
                </c:pt>
                <c:pt idx="4788">
                  <c:v>1</c:v>
                </c:pt>
                <c:pt idx="4808">
                  <c:v>2</c:v>
                </c:pt>
                <c:pt idx="4812">
                  <c:v>7</c:v>
                </c:pt>
                <c:pt idx="4848">
                  <c:v>0.30000000000000032</c:v>
                </c:pt>
                <c:pt idx="4852">
                  <c:v>0.30000000000000032</c:v>
                </c:pt>
                <c:pt idx="4856">
                  <c:v>5</c:v>
                </c:pt>
                <c:pt idx="4864">
                  <c:v>4</c:v>
                </c:pt>
                <c:pt idx="4868">
                  <c:v>9</c:v>
                </c:pt>
                <c:pt idx="4876">
                  <c:v>0.30000000000000032</c:v>
                </c:pt>
                <c:pt idx="4880">
                  <c:v>0.8</c:v>
                </c:pt>
                <c:pt idx="4884">
                  <c:v>0.30000000000000032</c:v>
                </c:pt>
                <c:pt idx="4892">
                  <c:v>2</c:v>
                </c:pt>
                <c:pt idx="4984">
                  <c:v>4</c:v>
                </c:pt>
                <c:pt idx="4988">
                  <c:v>6</c:v>
                </c:pt>
                <c:pt idx="4992">
                  <c:v>1</c:v>
                </c:pt>
                <c:pt idx="5000">
                  <c:v>0.30000000000000032</c:v>
                </c:pt>
                <c:pt idx="5004">
                  <c:v>1</c:v>
                </c:pt>
                <c:pt idx="5028">
                  <c:v>8</c:v>
                </c:pt>
                <c:pt idx="5032">
                  <c:v>1</c:v>
                </c:pt>
                <c:pt idx="5040">
                  <c:v>1</c:v>
                </c:pt>
                <c:pt idx="5108">
                  <c:v>2</c:v>
                </c:pt>
                <c:pt idx="5112">
                  <c:v>3</c:v>
                </c:pt>
                <c:pt idx="5148">
                  <c:v>1</c:v>
                </c:pt>
                <c:pt idx="5192">
                  <c:v>3</c:v>
                </c:pt>
                <c:pt idx="5200">
                  <c:v>0.2</c:v>
                </c:pt>
                <c:pt idx="5236">
                  <c:v>3</c:v>
                </c:pt>
                <c:pt idx="5240">
                  <c:v>6</c:v>
                </c:pt>
                <c:pt idx="5244">
                  <c:v>3</c:v>
                </c:pt>
                <c:pt idx="5268">
                  <c:v>2</c:v>
                </c:pt>
                <c:pt idx="5320">
                  <c:v>14</c:v>
                </c:pt>
                <c:pt idx="5356">
                  <c:v>3</c:v>
                </c:pt>
                <c:pt idx="5360">
                  <c:v>0.5</c:v>
                </c:pt>
                <c:pt idx="5380">
                  <c:v>3</c:v>
                </c:pt>
                <c:pt idx="5468">
                  <c:v>0.2</c:v>
                </c:pt>
                <c:pt idx="5480">
                  <c:v>0.4</c:v>
                </c:pt>
                <c:pt idx="5484">
                  <c:v>0.60000000000000064</c:v>
                </c:pt>
                <c:pt idx="5516">
                  <c:v>0.4</c:v>
                </c:pt>
                <c:pt idx="5528">
                  <c:v>0.5</c:v>
                </c:pt>
                <c:pt idx="5584">
                  <c:v>0.30000000000000032</c:v>
                </c:pt>
                <c:pt idx="5672">
                  <c:v>5</c:v>
                </c:pt>
                <c:pt idx="5796">
                  <c:v>0.9</c:v>
                </c:pt>
                <c:pt idx="5800">
                  <c:v>0.4</c:v>
                </c:pt>
                <c:pt idx="5808">
                  <c:v>1</c:v>
                </c:pt>
                <c:pt idx="5888">
                  <c:v>0.5</c:v>
                </c:pt>
                <c:pt idx="5932">
                  <c:v>0.5</c:v>
                </c:pt>
                <c:pt idx="5940">
                  <c:v>0.5</c:v>
                </c:pt>
                <c:pt idx="5948">
                  <c:v>3</c:v>
                </c:pt>
                <c:pt idx="5960">
                  <c:v>0.4</c:v>
                </c:pt>
                <c:pt idx="5968">
                  <c:v>0.30000000000000032</c:v>
                </c:pt>
                <c:pt idx="5972">
                  <c:v>3</c:v>
                </c:pt>
                <c:pt idx="5984">
                  <c:v>0.4</c:v>
                </c:pt>
                <c:pt idx="5996">
                  <c:v>7</c:v>
                </c:pt>
                <c:pt idx="6032">
                  <c:v>0.70000000000000062</c:v>
                </c:pt>
                <c:pt idx="6036">
                  <c:v>3</c:v>
                </c:pt>
                <c:pt idx="6040">
                  <c:v>0.70000000000000062</c:v>
                </c:pt>
                <c:pt idx="6048">
                  <c:v>2</c:v>
                </c:pt>
                <c:pt idx="6084">
                  <c:v>0.30000000000000032</c:v>
                </c:pt>
                <c:pt idx="6088">
                  <c:v>0.9</c:v>
                </c:pt>
                <c:pt idx="6092">
                  <c:v>3</c:v>
                </c:pt>
                <c:pt idx="6096">
                  <c:v>2</c:v>
                </c:pt>
                <c:pt idx="6104">
                  <c:v>11</c:v>
                </c:pt>
                <c:pt idx="6108">
                  <c:v>1</c:v>
                </c:pt>
                <c:pt idx="6164">
                  <c:v>0.5</c:v>
                </c:pt>
                <c:pt idx="6172">
                  <c:v>0.8</c:v>
                </c:pt>
                <c:pt idx="6200">
                  <c:v>5</c:v>
                </c:pt>
                <c:pt idx="6204">
                  <c:v>0.5</c:v>
                </c:pt>
                <c:pt idx="6208">
                  <c:v>0.4</c:v>
                </c:pt>
                <c:pt idx="6212">
                  <c:v>2</c:v>
                </c:pt>
                <c:pt idx="6216">
                  <c:v>6</c:v>
                </c:pt>
                <c:pt idx="6220">
                  <c:v>5</c:v>
                </c:pt>
                <c:pt idx="6224">
                  <c:v>4</c:v>
                </c:pt>
                <c:pt idx="6228">
                  <c:v>6</c:v>
                </c:pt>
                <c:pt idx="6232">
                  <c:v>2</c:v>
                </c:pt>
                <c:pt idx="6328">
                  <c:v>0.30000000000000032</c:v>
                </c:pt>
                <c:pt idx="6332">
                  <c:v>0.60000000000000064</c:v>
                </c:pt>
                <c:pt idx="6380">
                  <c:v>3</c:v>
                </c:pt>
                <c:pt idx="6556">
                  <c:v>3</c:v>
                </c:pt>
                <c:pt idx="6612">
                  <c:v>2</c:v>
                </c:pt>
                <c:pt idx="6616">
                  <c:v>0.8</c:v>
                </c:pt>
                <c:pt idx="6700">
                  <c:v>1</c:v>
                </c:pt>
                <c:pt idx="6704">
                  <c:v>3</c:v>
                </c:pt>
                <c:pt idx="6708">
                  <c:v>2</c:v>
                </c:pt>
                <c:pt idx="6732">
                  <c:v>0.5</c:v>
                </c:pt>
                <c:pt idx="6736">
                  <c:v>0.60000000000000064</c:v>
                </c:pt>
                <c:pt idx="6764">
                  <c:v>0.30000000000000032</c:v>
                </c:pt>
                <c:pt idx="6772">
                  <c:v>1</c:v>
                </c:pt>
                <c:pt idx="6816">
                  <c:v>0.5</c:v>
                </c:pt>
                <c:pt idx="6820">
                  <c:v>10</c:v>
                </c:pt>
                <c:pt idx="6976">
                  <c:v>0.30000000000000032</c:v>
                </c:pt>
                <c:pt idx="6992">
                  <c:v>1</c:v>
                </c:pt>
                <c:pt idx="6996">
                  <c:v>6</c:v>
                </c:pt>
                <c:pt idx="7000">
                  <c:v>7</c:v>
                </c:pt>
                <c:pt idx="7040">
                  <c:v>2</c:v>
                </c:pt>
                <c:pt idx="7044">
                  <c:v>14</c:v>
                </c:pt>
                <c:pt idx="7052">
                  <c:v>0.5</c:v>
                </c:pt>
                <c:pt idx="7060">
                  <c:v>8</c:v>
                </c:pt>
                <c:pt idx="7076">
                  <c:v>0.4</c:v>
                </c:pt>
                <c:pt idx="7100">
                  <c:v>0.4</c:v>
                </c:pt>
                <c:pt idx="7104">
                  <c:v>21</c:v>
                </c:pt>
                <c:pt idx="7116">
                  <c:v>0.30000000000000032</c:v>
                </c:pt>
                <c:pt idx="7136">
                  <c:v>5</c:v>
                </c:pt>
                <c:pt idx="7140">
                  <c:v>2</c:v>
                </c:pt>
                <c:pt idx="7144">
                  <c:v>2</c:v>
                </c:pt>
                <c:pt idx="7156">
                  <c:v>0.5</c:v>
                </c:pt>
                <c:pt idx="7160">
                  <c:v>0.30000000000000032</c:v>
                </c:pt>
                <c:pt idx="7196">
                  <c:v>0.60000000000000064</c:v>
                </c:pt>
                <c:pt idx="7208">
                  <c:v>0.30000000000000032</c:v>
                </c:pt>
                <c:pt idx="7220">
                  <c:v>5</c:v>
                </c:pt>
                <c:pt idx="7272">
                  <c:v>11</c:v>
                </c:pt>
                <c:pt idx="7276">
                  <c:v>0.5</c:v>
                </c:pt>
                <c:pt idx="7280">
                  <c:v>0.5</c:v>
                </c:pt>
                <c:pt idx="7284">
                  <c:v>4</c:v>
                </c:pt>
                <c:pt idx="7308">
                  <c:v>8</c:v>
                </c:pt>
                <c:pt idx="7312">
                  <c:v>22</c:v>
                </c:pt>
                <c:pt idx="7372">
                  <c:v>0.30000000000000032</c:v>
                </c:pt>
                <c:pt idx="7420">
                  <c:v>0.5</c:v>
                </c:pt>
                <c:pt idx="7424">
                  <c:v>6</c:v>
                </c:pt>
                <c:pt idx="7428">
                  <c:v>1</c:v>
                </c:pt>
                <c:pt idx="7472">
                  <c:v>10</c:v>
                </c:pt>
                <c:pt idx="7500">
                  <c:v>8</c:v>
                </c:pt>
                <c:pt idx="7552">
                  <c:v>3</c:v>
                </c:pt>
                <c:pt idx="7556">
                  <c:v>1</c:v>
                </c:pt>
                <c:pt idx="7616">
                  <c:v>6</c:v>
                </c:pt>
                <c:pt idx="7636">
                  <c:v>0.8</c:v>
                </c:pt>
                <c:pt idx="7640">
                  <c:v>2</c:v>
                </c:pt>
                <c:pt idx="7716">
                  <c:v>0.30000000000000032</c:v>
                </c:pt>
                <c:pt idx="7720">
                  <c:v>8</c:v>
                </c:pt>
                <c:pt idx="7724">
                  <c:v>6</c:v>
                </c:pt>
                <c:pt idx="7728">
                  <c:v>5</c:v>
                </c:pt>
                <c:pt idx="7732">
                  <c:v>3</c:v>
                </c:pt>
                <c:pt idx="7736">
                  <c:v>1</c:v>
                </c:pt>
                <c:pt idx="7740">
                  <c:v>14</c:v>
                </c:pt>
                <c:pt idx="7744">
                  <c:v>0.5</c:v>
                </c:pt>
                <c:pt idx="7752">
                  <c:v>1</c:v>
                </c:pt>
                <c:pt idx="7860">
                  <c:v>0.8</c:v>
                </c:pt>
                <c:pt idx="7864">
                  <c:v>0.30000000000000032</c:v>
                </c:pt>
                <c:pt idx="7880">
                  <c:v>0.5</c:v>
                </c:pt>
                <c:pt idx="7892">
                  <c:v>1</c:v>
                </c:pt>
                <c:pt idx="7896">
                  <c:v>1</c:v>
                </c:pt>
                <c:pt idx="8016">
                  <c:v>0.8</c:v>
                </c:pt>
                <c:pt idx="8052">
                  <c:v>0.60000000000000064</c:v>
                </c:pt>
                <c:pt idx="8056">
                  <c:v>2</c:v>
                </c:pt>
                <c:pt idx="8060">
                  <c:v>4</c:v>
                </c:pt>
                <c:pt idx="8100">
                  <c:v>11</c:v>
                </c:pt>
                <c:pt idx="8104">
                  <c:v>7</c:v>
                </c:pt>
                <c:pt idx="8112">
                  <c:v>3</c:v>
                </c:pt>
                <c:pt idx="8116">
                  <c:v>5</c:v>
                </c:pt>
                <c:pt idx="8128">
                  <c:v>0.5</c:v>
                </c:pt>
                <c:pt idx="8132">
                  <c:v>3</c:v>
                </c:pt>
                <c:pt idx="8168">
                  <c:v>2</c:v>
                </c:pt>
                <c:pt idx="8196">
                  <c:v>0.30000000000000032</c:v>
                </c:pt>
                <c:pt idx="8204">
                  <c:v>6</c:v>
                </c:pt>
                <c:pt idx="8208">
                  <c:v>3</c:v>
                </c:pt>
                <c:pt idx="8212">
                  <c:v>8</c:v>
                </c:pt>
                <c:pt idx="8220">
                  <c:v>2</c:v>
                </c:pt>
                <c:pt idx="8224">
                  <c:v>14</c:v>
                </c:pt>
                <c:pt idx="8228">
                  <c:v>3</c:v>
                </c:pt>
                <c:pt idx="8232">
                  <c:v>3</c:v>
                </c:pt>
                <c:pt idx="8236">
                  <c:v>0.30000000000000032</c:v>
                </c:pt>
                <c:pt idx="8284">
                  <c:v>6</c:v>
                </c:pt>
                <c:pt idx="8288">
                  <c:v>3</c:v>
                </c:pt>
                <c:pt idx="8352">
                  <c:v>0.70000000000000062</c:v>
                </c:pt>
                <c:pt idx="8356">
                  <c:v>1</c:v>
                </c:pt>
                <c:pt idx="8360">
                  <c:v>2</c:v>
                </c:pt>
                <c:pt idx="8412">
                  <c:v>0.30000000000000032</c:v>
                </c:pt>
                <c:pt idx="8424">
                  <c:v>2</c:v>
                </c:pt>
                <c:pt idx="8444">
                  <c:v>8</c:v>
                </c:pt>
                <c:pt idx="8448">
                  <c:v>0.4</c:v>
                </c:pt>
                <c:pt idx="8476">
                  <c:v>5</c:v>
                </c:pt>
                <c:pt idx="8480">
                  <c:v>0.4</c:v>
                </c:pt>
                <c:pt idx="8556">
                  <c:v>0.30000000000000032</c:v>
                </c:pt>
                <c:pt idx="8560">
                  <c:v>0.4</c:v>
                </c:pt>
                <c:pt idx="8620">
                  <c:v>0.2</c:v>
                </c:pt>
                <c:pt idx="8624">
                  <c:v>0.2</c:v>
                </c:pt>
                <c:pt idx="8644">
                  <c:v>0.30000000000000032</c:v>
                </c:pt>
                <c:pt idx="8652">
                  <c:v>0.70000000000000062</c:v>
                </c:pt>
                <c:pt idx="8660">
                  <c:v>2</c:v>
                </c:pt>
                <c:pt idx="8664">
                  <c:v>7</c:v>
                </c:pt>
                <c:pt idx="8668">
                  <c:v>2</c:v>
                </c:pt>
                <c:pt idx="8672">
                  <c:v>3</c:v>
                </c:pt>
                <c:pt idx="8696">
                  <c:v>12</c:v>
                </c:pt>
                <c:pt idx="8756">
                  <c:v>5</c:v>
                </c:pt>
                <c:pt idx="8768">
                  <c:v>0.30000000000000032</c:v>
                </c:pt>
                <c:pt idx="8824">
                  <c:v>1</c:v>
                </c:pt>
                <c:pt idx="8828">
                  <c:v>2</c:v>
                </c:pt>
                <c:pt idx="8832">
                  <c:v>2</c:v>
                </c:pt>
                <c:pt idx="8840">
                  <c:v>8</c:v>
                </c:pt>
                <c:pt idx="8844">
                  <c:v>2</c:v>
                </c:pt>
                <c:pt idx="8848">
                  <c:v>0.5</c:v>
                </c:pt>
                <c:pt idx="8952">
                  <c:v>7</c:v>
                </c:pt>
                <c:pt idx="8956">
                  <c:v>5</c:v>
                </c:pt>
                <c:pt idx="8960">
                  <c:v>3</c:v>
                </c:pt>
                <c:pt idx="8968">
                  <c:v>1</c:v>
                </c:pt>
                <c:pt idx="8972">
                  <c:v>5</c:v>
                </c:pt>
                <c:pt idx="9040">
                  <c:v>2</c:v>
                </c:pt>
                <c:pt idx="9044">
                  <c:v>0.30000000000000032</c:v>
                </c:pt>
                <c:pt idx="9060">
                  <c:v>4</c:v>
                </c:pt>
                <c:pt idx="9068">
                  <c:v>0.1</c:v>
                </c:pt>
                <c:pt idx="9072">
                  <c:v>1</c:v>
                </c:pt>
                <c:pt idx="9184">
                  <c:v>2</c:v>
                </c:pt>
                <c:pt idx="9208">
                  <c:v>0.30000000000000032</c:v>
                </c:pt>
                <c:pt idx="9244">
                  <c:v>3</c:v>
                </c:pt>
                <c:pt idx="9248">
                  <c:v>0.8</c:v>
                </c:pt>
                <c:pt idx="9256">
                  <c:v>4</c:v>
                </c:pt>
                <c:pt idx="9292">
                  <c:v>3</c:v>
                </c:pt>
                <c:pt idx="9296">
                  <c:v>0.30000000000000032</c:v>
                </c:pt>
                <c:pt idx="9300">
                  <c:v>0.8</c:v>
                </c:pt>
                <c:pt idx="9320">
                  <c:v>1</c:v>
                </c:pt>
                <c:pt idx="9324">
                  <c:v>5</c:v>
                </c:pt>
                <c:pt idx="9376">
                  <c:v>1</c:v>
                </c:pt>
                <c:pt idx="9380">
                  <c:v>17</c:v>
                </c:pt>
                <c:pt idx="9384">
                  <c:v>0.30000000000000032</c:v>
                </c:pt>
                <c:pt idx="9388">
                  <c:v>3</c:v>
                </c:pt>
                <c:pt idx="9408">
                  <c:v>0.30000000000000032</c:v>
                </c:pt>
                <c:pt idx="9416">
                  <c:v>2</c:v>
                </c:pt>
                <c:pt idx="9420">
                  <c:v>6</c:v>
                </c:pt>
                <c:pt idx="9424">
                  <c:v>0.5</c:v>
                </c:pt>
                <c:pt idx="9692">
                  <c:v>3</c:v>
                </c:pt>
                <c:pt idx="9732">
                  <c:v>3</c:v>
                </c:pt>
                <c:pt idx="9740">
                  <c:v>8</c:v>
                </c:pt>
                <c:pt idx="9764">
                  <c:v>0.30000000000000032</c:v>
                </c:pt>
                <c:pt idx="9808">
                  <c:v>6</c:v>
                </c:pt>
                <c:pt idx="9812">
                  <c:v>6</c:v>
                </c:pt>
                <c:pt idx="9836">
                  <c:v>0.5</c:v>
                </c:pt>
                <c:pt idx="9848">
                  <c:v>11</c:v>
                </c:pt>
                <c:pt idx="9852">
                  <c:v>2</c:v>
                </c:pt>
                <c:pt idx="9872">
                  <c:v>0.30000000000000032</c:v>
                </c:pt>
                <c:pt idx="9924">
                  <c:v>0.8</c:v>
                </c:pt>
                <c:pt idx="10008">
                  <c:v>0.30000000000000032</c:v>
                </c:pt>
                <c:pt idx="10056">
                  <c:v>6</c:v>
                </c:pt>
                <c:pt idx="10172">
                  <c:v>1</c:v>
                </c:pt>
                <c:pt idx="10180">
                  <c:v>2</c:v>
                </c:pt>
                <c:pt idx="10184">
                  <c:v>4</c:v>
                </c:pt>
                <c:pt idx="10204">
                  <c:v>2</c:v>
                </c:pt>
                <c:pt idx="10236">
                  <c:v>7</c:v>
                </c:pt>
                <c:pt idx="10244">
                  <c:v>2</c:v>
                </c:pt>
                <c:pt idx="10248">
                  <c:v>0.5</c:v>
                </c:pt>
                <c:pt idx="10296">
                  <c:v>3</c:v>
                </c:pt>
                <c:pt idx="10300">
                  <c:v>0.30000000000000032</c:v>
                </c:pt>
                <c:pt idx="10320">
                  <c:v>5</c:v>
                </c:pt>
                <c:pt idx="10328">
                  <c:v>2</c:v>
                </c:pt>
                <c:pt idx="10332">
                  <c:v>0.8</c:v>
                </c:pt>
                <c:pt idx="10352">
                  <c:v>2</c:v>
                </c:pt>
                <c:pt idx="10356">
                  <c:v>4</c:v>
                </c:pt>
                <c:pt idx="10364">
                  <c:v>8</c:v>
                </c:pt>
                <c:pt idx="10380">
                  <c:v>0.5</c:v>
                </c:pt>
                <c:pt idx="10388">
                  <c:v>7</c:v>
                </c:pt>
                <c:pt idx="10392">
                  <c:v>4</c:v>
                </c:pt>
                <c:pt idx="10400">
                  <c:v>2</c:v>
                </c:pt>
                <c:pt idx="10420">
                  <c:v>9</c:v>
                </c:pt>
                <c:pt idx="10464">
                  <c:v>2</c:v>
                </c:pt>
                <c:pt idx="10468">
                  <c:v>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859384"/>
        <c:axId val="136860560"/>
      </c:scatterChart>
      <c:valAx>
        <c:axId val="136859384"/>
        <c:scaling>
          <c:orientation val="minMax"/>
          <c:max val="44160"/>
          <c:min val="42840"/>
        </c:scaling>
        <c:delete val="0"/>
        <c:axPos val="b"/>
        <c:majorGridlines>
          <c:spPr>
            <a:ln w="6350">
              <a:solidFill>
                <a:prstClr val="white">
                  <a:lumMod val="75000"/>
                </a:prstClr>
              </a:solidFill>
            </a:ln>
          </c:spPr>
        </c:majorGridlines>
        <c:numFmt formatCode="dd/mm/yy;@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 rot="-5400000" vert="horz"/>
          <a:lstStyle/>
          <a:p>
            <a:pPr>
              <a:defRPr sz="1200"/>
            </a:pPr>
            <a:endParaRPr lang="ru-RU"/>
          </a:p>
        </c:txPr>
        <c:crossAx val="136860560"/>
        <c:crosses val="autoZero"/>
        <c:crossBetween val="midCat"/>
        <c:majorUnit val="60"/>
      </c:valAx>
      <c:valAx>
        <c:axId val="136860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6859384"/>
        <c:crosses val="autoZero"/>
        <c:crossBetween val="midCat"/>
      </c:valAx>
      <c:spPr>
        <a:ln>
          <a:solidFill>
            <a:prstClr val="white">
              <a:lumMod val="75000"/>
            </a:prstClr>
          </a:solidFill>
        </a:ln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582611548556441"/>
          <c:y val="0.10689234838011723"/>
          <c:w val="0.55161701662292262"/>
          <c:h val="0.78522123272853173"/>
        </c:manualLayout>
      </c:layout>
      <c:scatterChart>
        <c:scatterStyle val="lineMarker"/>
        <c:varyColors val="0"/>
        <c:ser>
          <c:idx val="0"/>
          <c:order val="0"/>
          <c:spPr>
            <a:ln w="22225">
              <a:solidFill>
                <a:srgbClr val="FF0000"/>
              </a:solidFill>
              <a:prstDash val="sysDot"/>
            </a:ln>
          </c:spPr>
          <c:marker>
            <c:symbol val="diamond"/>
            <c:size val="7"/>
            <c:spPr>
              <a:solidFill>
                <a:srgbClr val="FFC000"/>
              </a:solidFill>
              <a:ln w="12700"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Лист1!$AE$48:$AE$80</c:f>
              <c:numCache>
                <c:formatCode>dd/mm/yyyy</c:formatCode>
                <c:ptCount val="33"/>
                <c:pt idx="0">
                  <c:v>42936</c:v>
                </c:pt>
                <c:pt idx="1">
                  <c:v>43020</c:v>
                </c:pt>
                <c:pt idx="2">
                  <c:v>43087</c:v>
                </c:pt>
                <c:pt idx="3">
                  <c:v>43118</c:v>
                </c:pt>
                <c:pt idx="4">
                  <c:v>43146</c:v>
                </c:pt>
                <c:pt idx="5">
                  <c:v>43166</c:v>
                </c:pt>
                <c:pt idx="6">
                  <c:v>43189</c:v>
                </c:pt>
                <c:pt idx="7">
                  <c:v>43220</c:v>
                </c:pt>
                <c:pt idx="8">
                  <c:v>43242</c:v>
                </c:pt>
                <c:pt idx="9">
                  <c:v>43289</c:v>
                </c:pt>
                <c:pt idx="10">
                  <c:v>43355</c:v>
                </c:pt>
                <c:pt idx="11">
                  <c:v>43388</c:v>
                </c:pt>
                <c:pt idx="12">
                  <c:v>43441</c:v>
                </c:pt>
                <c:pt idx="13">
                  <c:v>43495</c:v>
                </c:pt>
                <c:pt idx="14">
                  <c:v>43528</c:v>
                </c:pt>
                <c:pt idx="15">
                  <c:v>43549</c:v>
                </c:pt>
                <c:pt idx="16">
                  <c:v>43574</c:v>
                </c:pt>
                <c:pt idx="17">
                  <c:v>43633</c:v>
                </c:pt>
                <c:pt idx="18">
                  <c:v>43696</c:v>
                </c:pt>
                <c:pt idx="19">
                  <c:v>43728</c:v>
                </c:pt>
                <c:pt idx="20">
                  <c:v>43755</c:v>
                </c:pt>
                <c:pt idx="21">
                  <c:v>43782</c:v>
                </c:pt>
                <c:pt idx="22">
                  <c:v>43844</c:v>
                </c:pt>
                <c:pt idx="23">
                  <c:v>43874</c:v>
                </c:pt>
                <c:pt idx="24">
                  <c:v>43908</c:v>
                </c:pt>
                <c:pt idx="25">
                  <c:v>43938</c:v>
                </c:pt>
                <c:pt idx="26">
                  <c:v>43951</c:v>
                </c:pt>
                <c:pt idx="27">
                  <c:v>43971</c:v>
                </c:pt>
                <c:pt idx="28">
                  <c:v>43980</c:v>
                </c:pt>
                <c:pt idx="29">
                  <c:v>44001</c:v>
                </c:pt>
                <c:pt idx="30">
                  <c:v>44030</c:v>
                </c:pt>
                <c:pt idx="31">
                  <c:v>44097</c:v>
                </c:pt>
                <c:pt idx="32">
                  <c:v>44133</c:v>
                </c:pt>
              </c:numCache>
            </c:numRef>
          </c:xVal>
          <c:yVal>
            <c:numRef>
              <c:f>Лист1!$AF$48:$AF$80</c:f>
              <c:numCache>
                <c:formatCode>General</c:formatCode>
                <c:ptCount val="33"/>
                <c:pt idx="0">
                  <c:v>4062</c:v>
                </c:pt>
                <c:pt idx="1">
                  <c:v>1800</c:v>
                </c:pt>
                <c:pt idx="2">
                  <c:v>20</c:v>
                </c:pt>
                <c:pt idx="3">
                  <c:v>56</c:v>
                </c:pt>
                <c:pt idx="4">
                  <c:v>35</c:v>
                </c:pt>
                <c:pt idx="5">
                  <c:v>28</c:v>
                </c:pt>
                <c:pt idx="6">
                  <c:v>31</c:v>
                </c:pt>
                <c:pt idx="7">
                  <c:v>7375</c:v>
                </c:pt>
                <c:pt idx="8">
                  <c:v>5112</c:v>
                </c:pt>
                <c:pt idx="9">
                  <c:v>3000</c:v>
                </c:pt>
                <c:pt idx="10">
                  <c:v>4800</c:v>
                </c:pt>
                <c:pt idx="11">
                  <c:v>5000</c:v>
                </c:pt>
                <c:pt idx="12">
                  <c:v>25</c:v>
                </c:pt>
                <c:pt idx="13">
                  <c:v>8</c:v>
                </c:pt>
                <c:pt idx="14">
                  <c:v>10</c:v>
                </c:pt>
                <c:pt idx="15">
                  <c:v>15</c:v>
                </c:pt>
                <c:pt idx="16">
                  <c:v>10</c:v>
                </c:pt>
                <c:pt idx="17">
                  <c:v>2600</c:v>
                </c:pt>
                <c:pt idx="18">
                  <c:v>5882</c:v>
                </c:pt>
                <c:pt idx="19">
                  <c:v>5225</c:v>
                </c:pt>
                <c:pt idx="20">
                  <c:v>23</c:v>
                </c:pt>
                <c:pt idx="21">
                  <c:v>27</c:v>
                </c:pt>
                <c:pt idx="22">
                  <c:v>62</c:v>
                </c:pt>
                <c:pt idx="23">
                  <c:v>19</c:v>
                </c:pt>
                <c:pt idx="24">
                  <c:v>18</c:v>
                </c:pt>
                <c:pt idx="25">
                  <c:v>20</c:v>
                </c:pt>
                <c:pt idx="26">
                  <c:v>71</c:v>
                </c:pt>
                <c:pt idx="27">
                  <c:v>3419</c:v>
                </c:pt>
                <c:pt idx="28">
                  <c:v>3031</c:v>
                </c:pt>
                <c:pt idx="29">
                  <c:v>5300</c:v>
                </c:pt>
                <c:pt idx="30">
                  <c:v>2010</c:v>
                </c:pt>
                <c:pt idx="31">
                  <c:v>4573</c:v>
                </c:pt>
                <c:pt idx="32">
                  <c:v>40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856640"/>
        <c:axId val="136857032"/>
      </c:scatterChart>
      <c:valAx>
        <c:axId val="136856640"/>
        <c:scaling>
          <c:orientation val="minMax"/>
          <c:max val="44160"/>
          <c:min val="42840"/>
        </c:scaling>
        <c:delete val="0"/>
        <c:axPos val="b"/>
        <c:majorGridlines>
          <c:spPr>
            <a:ln w="3175">
              <a:solidFill>
                <a:sysClr val="window" lastClr="FFFFFF">
                  <a:lumMod val="65000"/>
                  <a:alpha val="50000"/>
                </a:sysClr>
              </a:solidFill>
            </a:ln>
          </c:spPr>
        </c:majorGridlines>
        <c:numFmt formatCode="dd/mm/yy;@" sourceLinked="0"/>
        <c:majorTickMark val="out"/>
        <c:minorTickMark val="none"/>
        <c:tickLblPos val="none"/>
        <c:spPr>
          <a:ln>
            <a:solidFill>
              <a:prstClr val="black"/>
            </a:solidFill>
          </a:ln>
        </c:spPr>
        <c:txPr>
          <a:bodyPr rot="5400000" vert="horz"/>
          <a:lstStyle/>
          <a:p>
            <a:pPr>
              <a:defRPr/>
            </a:pPr>
            <a:endParaRPr lang="ru-RU"/>
          </a:p>
        </c:txPr>
        <c:crossAx val="136857032"/>
        <c:crossesAt val="1.0000000000000005E-2"/>
        <c:crossBetween val="midCat"/>
        <c:majorUnit val="60"/>
      </c:valAx>
      <c:valAx>
        <c:axId val="136857032"/>
        <c:scaling>
          <c:logBase val="10"/>
          <c:orientation val="minMax"/>
          <c:min val="1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6856640"/>
        <c:crosses val="autoZero"/>
        <c:crossBetween val="midCat"/>
        <c:minorUnit val="2"/>
        <c:dispUnits>
          <c:builtInUnit val="thousands"/>
        </c:dispUnits>
      </c:valAx>
      <c:spPr>
        <a:noFill/>
        <a:ln>
          <a:solidFill>
            <a:sysClr val="window" lastClr="FFFFFF">
              <a:lumMod val="65000"/>
            </a:sysClr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мар.20</c:v>
          </c:tx>
          <c:spPr>
            <a:ln w="12700"/>
          </c:spPr>
          <c:xVal>
            <c:numRef>
              <c:f>Лист1!$O$81:$O$86</c:f>
              <c:numCache>
                <c:formatCode>General</c:formatCode>
                <c:ptCount val="6"/>
                <c:pt idx="0">
                  <c:v>-6.8</c:v>
                </c:pt>
                <c:pt idx="1">
                  <c:v>-1.4</c:v>
                </c:pt>
                <c:pt idx="2">
                  <c:v>-1.1000000000000001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</c:numCache>
            </c:numRef>
          </c:xVal>
          <c:yVal>
            <c:numRef>
              <c:f>Лист1!$C$81:$C$86</c:f>
              <c:numCache>
                <c:formatCode>General</c:formatCode>
                <c:ptCount val="6"/>
                <c:pt idx="0">
                  <c:v>777</c:v>
                </c:pt>
                <c:pt idx="1">
                  <c:v>831</c:v>
                </c:pt>
                <c:pt idx="2">
                  <c:v>880</c:v>
                </c:pt>
                <c:pt idx="3">
                  <c:v>920</c:v>
                </c:pt>
                <c:pt idx="4">
                  <c:v>943</c:v>
                </c:pt>
                <c:pt idx="5">
                  <c:v>1001</c:v>
                </c:pt>
              </c:numCache>
            </c:numRef>
          </c:yVal>
          <c:smooth val="1"/>
        </c:ser>
        <c:ser>
          <c:idx val="1"/>
          <c:order val="1"/>
          <c:tx>
            <c:v>июл.20</c:v>
          </c:tx>
          <c:spPr>
            <a:ln w="15875"/>
          </c:spPr>
          <c:xVal>
            <c:numRef>
              <c:f>Лист1!$S$81:$S$86</c:f>
              <c:numCache>
                <c:formatCode>General</c:formatCode>
                <c:ptCount val="6"/>
                <c:pt idx="0">
                  <c:v>8.4</c:v>
                </c:pt>
                <c:pt idx="1">
                  <c:v>3.6</c:v>
                </c:pt>
                <c:pt idx="2">
                  <c:v>2.1</c:v>
                </c:pt>
                <c:pt idx="3">
                  <c:v>-5</c:v>
                </c:pt>
                <c:pt idx="4">
                  <c:v>-3</c:v>
                </c:pt>
                <c:pt idx="5">
                  <c:v>-2</c:v>
                </c:pt>
              </c:numCache>
            </c:numRef>
          </c:xVal>
          <c:yVal>
            <c:numRef>
              <c:f>Лист1!$C$81:$C$86</c:f>
              <c:numCache>
                <c:formatCode>General</c:formatCode>
                <c:ptCount val="6"/>
                <c:pt idx="0">
                  <c:v>777</c:v>
                </c:pt>
                <c:pt idx="1">
                  <c:v>831</c:v>
                </c:pt>
                <c:pt idx="2">
                  <c:v>880</c:v>
                </c:pt>
                <c:pt idx="3">
                  <c:v>920</c:v>
                </c:pt>
                <c:pt idx="4">
                  <c:v>943</c:v>
                </c:pt>
                <c:pt idx="5">
                  <c:v>1001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861344"/>
        <c:axId val="136863304"/>
      </c:scatterChart>
      <c:valAx>
        <c:axId val="136861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6863304"/>
        <c:crosses val="autoZero"/>
        <c:crossBetween val="midCat"/>
      </c:valAx>
      <c:valAx>
        <c:axId val="136863304"/>
        <c:scaling>
          <c:orientation val="minMax"/>
          <c:min val="7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686134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71550743657043"/>
          <c:y val="0.144875075547928"/>
          <c:w val="0.76394225721784914"/>
          <c:h val="0.68739373422381633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Лист1!$Q$79</c:f>
              <c:strCache>
                <c:ptCount val="1"/>
                <c:pt idx="0">
                  <c:v>Июль 2020</c:v>
                </c:pt>
              </c:strCache>
            </c:strRef>
          </c:tx>
          <c:invertIfNegative val="0"/>
          <c:cat>
            <c:strRef>
              <c:f>Лист1!$B$81:$B$86</c:f>
              <c:strCache>
                <c:ptCount val="6"/>
                <c:pt idx="0">
                  <c:v>шт.10</c:v>
                </c:pt>
                <c:pt idx="1">
                  <c:v>шт.31</c:v>
                </c:pt>
                <c:pt idx="2">
                  <c:v>шт.27</c:v>
                </c:pt>
                <c:pt idx="3">
                  <c:v>шт.13</c:v>
                </c:pt>
                <c:pt idx="4">
                  <c:v>шт.21б</c:v>
                </c:pt>
                <c:pt idx="5">
                  <c:v>шх Восточн</c:v>
                </c:pt>
              </c:strCache>
            </c:strRef>
          </c:cat>
          <c:val>
            <c:numRef>
              <c:f>Лист1!$R$81:$R$86</c:f>
              <c:numCache>
                <c:formatCode>General</c:formatCode>
                <c:ptCount val="6"/>
                <c:pt idx="0">
                  <c:v>594865</c:v>
                </c:pt>
                <c:pt idx="1">
                  <c:v>182444</c:v>
                </c:pt>
                <c:pt idx="2">
                  <c:v>220000</c:v>
                </c:pt>
                <c:pt idx="3">
                  <c:v>253</c:v>
                </c:pt>
                <c:pt idx="4">
                  <c:v>26</c:v>
                </c:pt>
                <c:pt idx="5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7"/>
        <c:axId val="136864088"/>
        <c:axId val="136864480"/>
      </c:barChart>
      <c:catAx>
        <c:axId val="136864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6864480"/>
        <c:crosses val="autoZero"/>
        <c:auto val="1"/>
        <c:lblAlgn val="ctr"/>
        <c:lblOffset val="100"/>
        <c:noMultiLvlLbl val="0"/>
      </c:catAx>
      <c:valAx>
        <c:axId val="136864480"/>
        <c:scaling>
          <c:orientation val="minMax"/>
          <c:max val="5000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6864088"/>
        <c:crosses val="autoZero"/>
        <c:crossBetween val="between"/>
        <c:majorUnit val="250000"/>
        <c:dispUnits>
          <c:builtInUnit val="thousands"/>
        </c:dispUnits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801941628235164E-2"/>
          <c:y val="4.7829633916645069E-2"/>
          <c:w val="0.85373797752630665"/>
          <c:h val="0.83947197081461233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'Лист1 (2)'!$M$80</c:f>
              <c:strCache>
                <c:ptCount val="1"/>
                <c:pt idx="0">
                  <c:v>Март 2020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val>
            <c:numRef>
              <c:f>'Лист1 (2)'!$N$82:$N$87</c:f>
              <c:numCache>
                <c:formatCode>General</c:formatCode>
                <c:ptCount val="6"/>
                <c:pt idx="0">
                  <c:v>51</c:v>
                </c:pt>
                <c:pt idx="1">
                  <c:v>67</c:v>
                </c:pt>
                <c:pt idx="2">
                  <c:v>386</c:v>
                </c:pt>
                <c:pt idx="3">
                  <c:v>12</c:v>
                </c:pt>
                <c:pt idx="4">
                  <c:v>117370</c:v>
                </c:pt>
                <c:pt idx="5">
                  <c:v>65591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axId val="208899296"/>
        <c:axId val="208895768"/>
      </c:barChart>
      <c:catAx>
        <c:axId val="208899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crossAx val="208895768"/>
        <c:crosses val="autoZero"/>
        <c:auto val="1"/>
        <c:lblAlgn val="ctr"/>
        <c:lblOffset val="100"/>
        <c:noMultiLvlLbl val="0"/>
      </c:catAx>
      <c:valAx>
        <c:axId val="208895768"/>
        <c:scaling>
          <c:orientation val="minMax"/>
          <c:max val="20000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+mn-lt"/>
                <a:cs typeface="Arial" pitchFamily="34" charset="0"/>
              </a:defRPr>
            </a:pPr>
            <a:endParaRPr lang="ru-RU"/>
          </a:p>
        </c:txPr>
        <c:crossAx val="208899296"/>
        <c:crosses val="autoZero"/>
        <c:crossBetween val="between"/>
        <c:majorUnit val="100000"/>
        <c:dispUnits>
          <c:builtInUnit val="thousands"/>
        </c:dispUnits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0.69565</cdr:x>
      <cdr:y>0.19149</cdr:y>
    </cdr:from>
    <cdr:to>
      <cdr:x>0.75865</cdr:x>
      <cdr:y>0.27008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04256" y="648072"/>
          <a:ext cx="208676" cy="2659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зима</a:t>
          </a:r>
          <a:endParaRPr lang="ru-RU" sz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4F0B0-A3A5-4CAC-8610-986680D0DD90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92E8C-10B2-45E2-AF2E-8F9D7D9FA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8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E3AFC-4125-43CE-82D2-5291EEDDDC4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89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17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12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806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8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85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01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91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6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4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0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25996-A584-4725-AFD2-77BFFF797929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6A772-C28E-4BB4-8C82-E185D2368C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2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chart" Target="../charts/chart3.xml"/><Relationship Id="rId10" Type="http://schemas.openxmlformats.org/officeDocument/2006/relationships/image" Target="../media/image24.png"/><Relationship Id="rId4" Type="http://schemas.openxmlformats.org/officeDocument/2006/relationships/chart" Target="../charts/chart2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4335" y="3317236"/>
            <a:ext cx="8573729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6666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РЕЗУЛЬТАТЫ ГОДОВОГО РАДОНОВОГО МОНИТРОИНГА В ПОМЕЩЕНИИ С ПОВЫШЕННЫМ СОДЖЕРЖАНИЕМ РАДОНА (Г. БЕЛОКУРИХА АЛТАЙСКОГО КРАЯ)</a:t>
            </a:r>
            <a:endParaRPr lang="ru-RU" sz="2800" b="1" dirty="0">
              <a:solidFill>
                <a:srgbClr val="00666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0700" y="1370737"/>
            <a:ext cx="8001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Микляев</a:t>
            </a:r>
            <a:r>
              <a:rPr lang="ru-RU" sz="2000" dirty="0" smtClean="0"/>
              <a:t> П.С., Петрова Т.Б., </a:t>
            </a:r>
            <a:r>
              <a:rPr lang="ru-RU" sz="2000" dirty="0" err="1" smtClean="0"/>
              <a:t>Кайгородов</a:t>
            </a:r>
            <a:r>
              <a:rPr lang="ru-RU" sz="2000" dirty="0" smtClean="0"/>
              <a:t> Е.И</a:t>
            </a:r>
          </a:p>
          <a:p>
            <a:endParaRPr lang="ru-RU" sz="2000" dirty="0" smtClean="0"/>
          </a:p>
          <a:p>
            <a:r>
              <a:rPr lang="ru-RU" dirty="0" smtClean="0"/>
              <a:t>Институт геоэкологии им. Е.М. Сергеева РАН, Москва</a:t>
            </a:r>
          </a:p>
          <a:p>
            <a:r>
              <a:rPr lang="ru-RU" dirty="0" smtClean="0"/>
              <a:t>МГУ им. М.В. Ломоносова, химический ф-т, кафедра радиохимии, Москва</a:t>
            </a:r>
          </a:p>
          <a:p>
            <a:r>
              <a:rPr lang="ru-RU" dirty="0" smtClean="0"/>
              <a:t>ФГУП НТЦ РХБГ ФМБА России, Москва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67100" y="6269166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Исследования выполнены при финансовой поддержке РНФ, грант №  24-17-00217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1051561" y="218871"/>
            <a:ext cx="10469880" cy="6512628"/>
            <a:chOff x="1051561" y="193471"/>
            <a:chExt cx="10469880" cy="6512628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1051561" y="193471"/>
              <a:ext cx="10469880" cy="6512628"/>
              <a:chOff x="1051561" y="193471"/>
              <a:chExt cx="10469880" cy="6512628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1051561" y="716691"/>
                <a:ext cx="10469880" cy="1685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В подсобном помещении </a:t>
                </a:r>
                <a:r>
                  <a:rPr lang="ru-RU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частного дома </a:t>
                </a:r>
                <a:r>
                  <a:rPr lang="ru-RU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был организован длительный непрерывный мониторинг содержания радона в воздухе с применением радонового монитора </a:t>
                </a:r>
                <a:r>
                  <a:rPr lang="en-US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Radon Eye </a:t>
                </a:r>
                <a:r>
                  <a:rPr lang="ru-RU" b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(Корея).</a:t>
                </a:r>
                <a:r>
                  <a:rPr lang="ru-RU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Монитор регистрирует объемную активность радона в воздухе в частотой 1 раз в час и автоматически записывает в память прибора. Длительность мониторинга составила ровно 1 год (8760 часов). Мониторинг продолжался </a:t>
                </a:r>
                <a:r>
                  <a:rPr lang="ru-RU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с 1 </a:t>
                </a:r>
                <a:r>
                  <a:rPr lang="ru-RU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сентября 2024 года </a:t>
                </a:r>
                <a:r>
                  <a:rPr lang="ru-RU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по 1 </a:t>
                </a:r>
                <a:r>
                  <a:rPr lang="ru-RU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сентября 2025 года. </a:t>
                </a:r>
                <a:endParaRPr lang="ru-RU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400265" y="193471"/>
                <a:ext cx="39626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006666"/>
                    </a:solidFill>
                  </a:rPr>
                  <a:t>Результаты мониторинга</a:t>
                </a:r>
                <a:endParaRPr lang="ru-RU" sz="2800" dirty="0">
                  <a:solidFill>
                    <a:srgbClr val="006666"/>
                  </a:solidFill>
                </a:endParaRPr>
              </a:p>
            </p:txBody>
          </p:sp>
          <p:pic>
            <p:nvPicPr>
              <p:cNvPr id="6" name="Рисунок 5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4860" y="2527291"/>
                <a:ext cx="9909543" cy="4178808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54842" y="5994400"/>
                <a:ext cx="8130658" cy="5078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Сен     </a:t>
                </a:r>
                <a:r>
                  <a:rPr lang="ru-RU" dirty="0" err="1" smtClean="0"/>
                  <a:t>Окт</a:t>
                </a:r>
                <a:r>
                  <a:rPr lang="ru-RU" dirty="0" smtClean="0"/>
                  <a:t>      Ноя     Дек     </a:t>
                </a:r>
                <a:r>
                  <a:rPr lang="ru-RU" dirty="0" err="1" smtClean="0"/>
                  <a:t>Янв</a:t>
                </a:r>
                <a:r>
                  <a:rPr lang="ru-RU" dirty="0" smtClean="0"/>
                  <a:t>     </a:t>
                </a:r>
                <a:r>
                  <a:rPr lang="ru-RU" dirty="0" err="1" smtClean="0"/>
                  <a:t>Фев</a:t>
                </a:r>
                <a:r>
                  <a:rPr lang="ru-RU" dirty="0" smtClean="0"/>
                  <a:t>    </a:t>
                </a:r>
                <a:r>
                  <a:rPr lang="ru-RU" dirty="0" err="1" smtClean="0"/>
                  <a:t>Мар</a:t>
                </a:r>
                <a:r>
                  <a:rPr lang="ru-RU" dirty="0" smtClean="0"/>
                  <a:t>    </a:t>
                </a:r>
                <a:r>
                  <a:rPr lang="ru-RU" dirty="0" err="1" smtClean="0"/>
                  <a:t>Апр</a:t>
                </a:r>
                <a:r>
                  <a:rPr lang="ru-RU" dirty="0" smtClean="0"/>
                  <a:t>     Май     </a:t>
                </a:r>
                <a:r>
                  <a:rPr lang="ru-RU" dirty="0" err="1" smtClean="0"/>
                  <a:t>Июн</a:t>
                </a:r>
                <a:r>
                  <a:rPr lang="ru-RU" dirty="0" smtClean="0"/>
                  <a:t>    </a:t>
                </a:r>
                <a:r>
                  <a:rPr lang="ru-RU" dirty="0" err="1" smtClean="0"/>
                  <a:t>Июл</a:t>
                </a:r>
                <a:r>
                  <a:rPr lang="ru-RU" dirty="0" smtClean="0"/>
                  <a:t>    </a:t>
                </a:r>
                <a:r>
                  <a:rPr lang="ru-RU" dirty="0" err="1" smtClean="0"/>
                  <a:t>Авг</a:t>
                </a:r>
                <a:r>
                  <a:rPr lang="ru-RU" dirty="0" smtClean="0"/>
                  <a:t>     Сен</a:t>
                </a:r>
              </a:p>
              <a:p>
                <a:endParaRPr lang="ru-RU" sz="900" dirty="0"/>
              </a:p>
            </p:txBody>
          </p:sp>
        </p:grp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3898392" y="5413248"/>
              <a:ext cx="3840480" cy="0"/>
            </a:xfrm>
            <a:prstGeom prst="line">
              <a:avLst/>
            </a:prstGeom>
            <a:ln w="31750"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7546848" y="3739896"/>
              <a:ext cx="3133344" cy="0"/>
            </a:xfrm>
            <a:prstGeom prst="line">
              <a:avLst/>
            </a:prstGeom>
            <a:ln w="3175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Прямоугольник 23"/>
            <p:cNvSpPr/>
            <p:nvPr/>
          </p:nvSpPr>
          <p:spPr>
            <a:xfrm>
              <a:off x="8644754" y="3741876"/>
              <a:ext cx="12602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ea typeface="Calibri" panose="020F0502020204030204" pitchFamily="34" charset="0"/>
                </a:rPr>
                <a:t>2827 Бк/м</a:t>
              </a:r>
              <a:r>
                <a:rPr lang="ru-RU" baseline="30000" dirty="0">
                  <a:solidFill>
                    <a:srgbClr val="C00000"/>
                  </a:solidFill>
                  <a:ea typeface="Calibri" panose="020F0502020204030204" pitchFamily="34" charset="0"/>
                </a:rPr>
                <a:t>3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052325" y="3739896"/>
              <a:ext cx="846067" cy="0"/>
            </a:xfrm>
            <a:prstGeom prst="line">
              <a:avLst/>
            </a:prstGeom>
            <a:ln w="3175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рямоугольник 26"/>
            <p:cNvSpPr/>
            <p:nvPr/>
          </p:nvSpPr>
          <p:spPr>
            <a:xfrm>
              <a:off x="4870524" y="4938857"/>
              <a:ext cx="1143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ea typeface="Calibri" panose="020F0502020204030204" pitchFamily="34" charset="0"/>
                </a:rPr>
                <a:t>595 </a:t>
              </a:r>
              <a:r>
                <a:rPr lang="ru-RU" dirty="0">
                  <a:solidFill>
                    <a:srgbClr val="002060"/>
                  </a:solidFill>
                  <a:ea typeface="Calibri" panose="020F0502020204030204" pitchFamily="34" charset="0"/>
                </a:rPr>
                <a:t>Бк/м</a:t>
              </a:r>
              <a:r>
                <a:rPr lang="ru-RU" baseline="30000" dirty="0">
                  <a:solidFill>
                    <a:srgbClr val="002060"/>
                  </a:solidFill>
                  <a:ea typeface="Calibri" panose="020F0502020204030204" pitchFamily="34" charset="0"/>
                </a:rPr>
                <a:t>3</a:t>
              </a:r>
              <a:endParaRPr lang="ru-RU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6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541" y="470005"/>
            <a:ext cx="8825659" cy="70696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6666"/>
                </a:solidFill>
                <a:latin typeface="+mn-lt"/>
              </a:rPr>
              <a:t>Участки радоновых аномалий, характеризующихся сезонными вариациями, на карте активных разломов Евразии</a:t>
            </a:r>
            <a:endParaRPr lang="ru-RU" sz="2800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400" dirty="0" smtClean="0"/>
              <a:t>XXIV </a:t>
            </a:r>
            <a:r>
              <a:rPr lang="ru-RU" sz="1400" dirty="0" err="1" smtClean="0"/>
              <a:t>Сергеевские</a:t>
            </a:r>
            <a:r>
              <a:rPr lang="ru-RU" sz="1400" dirty="0" smtClean="0"/>
              <a:t> чтения. Казань. 2023</a:t>
            </a:r>
            <a:endParaRPr lang="en-US" sz="1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86872" y="1962202"/>
            <a:ext cx="40800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Аномальные сезонные вариации радона распространенное явление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как в зонах разломов, так вне разломов.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Механизм переноса – естественная конвекция атмосферного воздуха в слоях хорошо проницаемых отложений за счет перепада температур между массивом и атмосферой.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4377519" y="1956438"/>
            <a:ext cx="7673071" cy="4901562"/>
            <a:chOff x="4377519" y="1956438"/>
            <a:chExt cx="7673071" cy="490156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29894" t="11153" r="3524" b="8621"/>
            <a:stretch/>
          </p:blipFill>
          <p:spPr>
            <a:xfrm>
              <a:off x="4409324" y="1956438"/>
              <a:ext cx="7002681" cy="474611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57110" t="37145" r="22320" b="32138"/>
            <a:stretch/>
          </p:blipFill>
          <p:spPr>
            <a:xfrm>
              <a:off x="10136304" y="2153771"/>
              <a:ext cx="1914286" cy="1608001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8" name="Овал 7"/>
            <p:cNvSpPr/>
            <p:nvPr/>
          </p:nvSpPr>
          <p:spPr>
            <a:xfrm>
              <a:off x="5878703" y="5097275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377519" y="4974604"/>
              <a:ext cx="161304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 err="1" smtClean="0">
                  <a:solidFill>
                    <a:srgbClr val="FFFF00"/>
                  </a:solidFill>
                </a:rPr>
                <a:t>Амерский</a:t>
              </a:r>
              <a:r>
                <a:rPr lang="ru-RU" sz="1100" b="1" dirty="0" smtClean="0">
                  <a:solidFill>
                    <a:srgbClr val="FFFF00"/>
                  </a:solidFill>
                </a:rPr>
                <a:t>  </a:t>
              </a:r>
              <a:r>
                <a:rPr lang="ru-RU" sz="1100" b="1" dirty="0">
                  <a:solidFill>
                    <a:srgbClr val="FFFF00"/>
                  </a:solidFill>
                </a:rPr>
                <a:t>разлом</a:t>
              </a:r>
              <a:endParaRPr lang="ru-RU" dirty="0">
                <a:solidFill>
                  <a:srgbClr val="FFFF00"/>
                </a:solidFill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6325670" y="4483356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023855" y="4381187"/>
              <a:ext cx="142885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solidFill>
                    <a:srgbClr val="FFFF00"/>
                  </a:solidFill>
                </a:rPr>
                <a:t>Разлом </a:t>
              </a:r>
              <a:r>
                <a:rPr lang="ru-RU" sz="1100" b="1" dirty="0" err="1" smtClean="0">
                  <a:solidFill>
                    <a:srgbClr val="FFFF00"/>
                  </a:solidFill>
                </a:rPr>
                <a:t>Шамони</a:t>
              </a:r>
              <a:endParaRPr lang="ru-RU" sz="1100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7204243" y="4486528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245363" y="4224360"/>
              <a:ext cx="118654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>
                  <a:solidFill>
                    <a:srgbClr val="FFFF00"/>
                  </a:solidFill>
                </a:rPr>
                <a:t>Р</a:t>
              </a:r>
              <a:r>
                <a:rPr lang="ru-RU" sz="1100" b="1" dirty="0" smtClean="0">
                  <a:solidFill>
                    <a:srgbClr val="FFFF00"/>
                  </a:solidFill>
                </a:rPr>
                <a:t>азлом Орлик</a:t>
              </a:r>
            </a:p>
          </p:txBody>
        </p:sp>
        <p:sp>
          <p:nvSpPr>
            <p:cNvPr id="15" name="Овал 14"/>
            <p:cNvSpPr/>
            <p:nvPr/>
          </p:nvSpPr>
          <p:spPr>
            <a:xfrm>
              <a:off x="10075482" y="5779392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0129439" y="5799903"/>
              <a:ext cx="121379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 smtClean="0">
                  <a:solidFill>
                    <a:srgbClr val="FFFF00"/>
                  </a:solidFill>
                </a:rPr>
                <a:t>Анатолийский</a:t>
              </a:r>
            </a:p>
            <a:p>
              <a:r>
                <a:rPr lang="ru-RU" sz="1100" b="1" dirty="0" smtClean="0">
                  <a:solidFill>
                    <a:srgbClr val="FFFF00"/>
                  </a:solidFill>
                </a:rPr>
                <a:t> разлом</a:t>
              </a:r>
            </a:p>
          </p:txBody>
        </p:sp>
        <p:sp>
          <p:nvSpPr>
            <p:cNvPr id="17" name="Овал 16"/>
            <p:cNvSpPr/>
            <p:nvPr/>
          </p:nvSpPr>
          <p:spPr>
            <a:xfrm>
              <a:off x="10074230" y="6430218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803123" y="6143036"/>
              <a:ext cx="128753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100" b="1" dirty="0" smtClean="0">
                  <a:solidFill>
                    <a:srgbClr val="FFFF00"/>
                  </a:solidFill>
                </a:rPr>
                <a:t>Рифт </a:t>
              </a:r>
            </a:p>
            <a:p>
              <a:pPr algn="r"/>
              <a:r>
                <a:rPr lang="ru-RU" sz="1100" b="1" dirty="0" smtClean="0">
                  <a:solidFill>
                    <a:srgbClr val="FFFF00"/>
                  </a:solidFill>
                </a:rPr>
                <a:t>Мертвого моря</a:t>
              </a:r>
            </a:p>
          </p:txBody>
        </p:sp>
        <p:sp>
          <p:nvSpPr>
            <p:cNvPr id="20" name="Овал 19"/>
            <p:cNvSpPr/>
            <p:nvPr/>
          </p:nvSpPr>
          <p:spPr>
            <a:xfrm>
              <a:off x="10601964" y="4844176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0044910" y="4356674"/>
              <a:ext cx="143139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solidFill>
                    <a:srgbClr val="FFFF00"/>
                  </a:solidFill>
                </a:rPr>
                <a:t>Локальный</a:t>
              </a:r>
            </a:p>
            <a:p>
              <a:r>
                <a:rPr lang="ru-RU" sz="1100" b="1" dirty="0" smtClean="0">
                  <a:solidFill>
                    <a:srgbClr val="FFFF00"/>
                  </a:solidFill>
                </a:rPr>
                <a:t>разлом, </a:t>
              </a:r>
              <a:r>
                <a:rPr lang="ru-RU" sz="1100" b="1" dirty="0" err="1" smtClean="0">
                  <a:solidFill>
                    <a:srgbClr val="FFFF00"/>
                  </a:solidFill>
                </a:rPr>
                <a:t>г.Бештау</a:t>
              </a:r>
              <a:endParaRPr lang="ru-RU" sz="1100" b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11021552" y="3160772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0105534" y="2769966"/>
              <a:ext cx="112723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b="1" dirty="0" smtClean="0">
                  <a:solidFill>
                    <a:srgbClr val="FFFF00"/>
                  </a:solidFill>
                </a:rPr>
                <a:t>Приморский </a:t>
              </a:r>
            </a:p>
            <a:p>
              <a:pPr algn="r"/>
              <a:r>
                <a:rPr lang="ru-RU" sz="1100" b="1" dirty="0" smtClean="0">
                  <a:solidFill>
                    <a:srgbClr val="FFFF00"/>
                  </a:solidFill>
                </a:rPr>
                <a:t>разлом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01879" y="2387544"/>
              <a:ext cx="1393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о</a:t>
              </a:r>
              <a:r>
                <a:rPr lang="ru-RU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з. Байкал</a:t>
              </a:r>
              <a:endParaRPr lang="ru-RU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6980435" y="3805544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325669" y="3557315"/>
              <a:ext cx="296008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solidFill>
                    <a:srgbClr val="FFFF00"/>
                  </a:solidFill>
                </a:rPr>
                <a:t>Склоны урановых отвалов </a:t>
              </a:r>
              <a:r>
                <a:rPr lang="en-US" sz="1100" b="1" dirty="0" smtClean="0">
                  <a:solidFill>
                    <a:srgbClr val="FFFF00"/>
                  </a:solidFill>
                </a:rPr>
                <a:t>WISMUT</a:t>
              </a:r>
              <a:endParaRPr lang="ru-RU" dirty="0">
                <a:solidFill>
                  <a:srgbClr val="FFFF00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6466832" y="2379232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383484" y="1989081"/>
              <a:ext cx="231602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solidFill>
                    <a:srgbClr val="FFFF00"/>
                  </a:solidFill>
                </a:rPr>
                <a:t>Склоны  </a:t>
              </a:r>
            </a:p>
            <a:p>
              <a:r>
                <a:rPr lang="ru-RU" sz="1100" b="1" dirty="0" err="1" smtClean="0">
                  <a:solidFill>
                    <a:srgbClr val="FFFF00"/>
                  </a:solidFill>
                </a:rPr>
                <a:t>Хардангер</a:t>
              </a:r>
              <a:r>
                <a:rPr lang="ru-RU" sz="1100" b="1" dirty="0" smtClean="0">
                  <a:solidFill>
                    <a:srgbClr val="FFFF00"/>
                  </a:solidFill>
                </a:rPr>
                <a:t>-фьорда</a:t>
              </a:r>
            </a:p>
          </p:txBody>
        </p:sp>
        <p:sp>
          <p:nvSpPr>
            <p:cNvPr id="30" name="Овал 29"/>
            <p:cNvSpPr/>
            <p:nvPr/>
          </p:nvSpPr>
          <p:spPr>
            <a:xfrm>
              <a:off x="8056978" y="2190084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8127570" y="2070166"/>
              <a:ext cx="154335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100" b="1" dirty="0" smtClean="0">
                  <a:solidFill>
                    <a:srgbClr val="FFFF00"/>
                  </a:solidFill>
                </a:rPr>
                <a:t>Склоны песчаных </a:t>
              </a:r>
            </a:p>
            <a:p>
              <a:pPr algn="r"/>
              <a:r>
                <a:rPr lang="ru-RU" sz="1100" b="1" dirty="0" smtClean="0">
                  <a:solidFill>
                    <a:srgbClr val="FFFF00"/>
                  </a:solidFill>
                </a:rPr>
                <a:t>холмов</a:t>
              </a:r>
              <a:endParaRPr lang="ru-RU" dirty="0">
                <a:solidFill>
                  <a:srgbClr val="FFFF00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726893" y="6150114"/>
              <a:ext cx="41723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44899" indent="-244899" algn="just" defTabSz="653064"/>
              <a:endParaRPr lang="en-US" sz="800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endParaRPr>
            </a:p>
            <a:p>
              <a:pPr algn="just" defTabSz="653064"/>
              <a:r>
                <a:rPr lang="ru-RU" sz="8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Данные: </a:t>
              </a:r>
              <a:r>
                <a:rPr lang="en-US" sz="8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Arvela</a:t>
              </a:r>
              <a:r>
                <a:rPr lang="en-US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et. al., 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1994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8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Zmazek</a:t>
              </a:r>
              <a:r>
                <a:rPr lang="en-US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8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al.,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2002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800" i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Sundal</a:t>
              </a:r>
              <a:r>
                <a:rPr lang="ru-RU" sz="8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,</a:t>
              </a:r>
              <a:r>
                <a:rPr lang="en-US" sz="8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en-US" sz="800" i="1" dirty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et al., 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2008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; </a:t>
              </a:r>
              <a:r>
                <a:rPr lang="en-US" sz="8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Schmidt</a:t>
              </a:r>
              <a:r>
                <a:rPr lang="ru-RU" sz="800" i="1" dirty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,</a:t>
              </a:r>
              <a:r>
                <a:rPr lang="en-US" sz="800" i="1" dirty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2014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;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en-US" sz="8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Perrier</a:t>
              </a:r>
              <a:r>
                <a:rPr lang="ru-RU" sz="8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, </a:t>
              </a:r>
              <a:r>
                <a:rPr lang="en-US" sz="800" i="1" dirty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et al., 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2009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; </a:t>
              </a:r>
              <a:r>
                <a:rPr lang="en-US" sz="8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Moreno</a:t>
              </a:r>
              <a:r>
                <a:rPr lang="ru-RU" sz="8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en-US" sz="800" i="1" dirty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et al., </a:t>
              </a:r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201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6;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en-US" sz="800" i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İnan</a:t>
              </a:r>
              <a:r>
                <a:rPr lang="en-US" sz="800" i="1" dirty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, et al., 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2012</a:t>
              </a:r>
              <a:r>
                <a:rPr lang="ru-RU" sz="800" dirty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;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en-US" sz="800" i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Zafrir</a:t>
              </a:r>
              <a:r>
                <a:rPr lang="en-US" sz="800" i="1" dirty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, </a:t>
              </a:r>
              <a:r>
                <a:rPr lang="en-US" sz="800" i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et al., 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2020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; </a:t>
              </a:r>
              <a:r>
                <a:rPr lang="en-US" sz="8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Miklyaev</a:t>
              </a:r>
              <a:r>
                <a:rPr lang="en-US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8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al., 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GB" sz="8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Miklyaev</a:t>
              </a:r>
              <a:r>
                <a:rPr lang="ru-RU" sz="8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GB" sz="8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GB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r>
                <a:rPr lang="ru-RU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44899" indent="-244899" algn="just" defTabSz="653064"/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4525694" y="3037655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4520849" y="2833282"/>
              <a:ext cx="107914" cy="10608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9568" y="2731024"/>
              <a:ext cx="1645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- в зонах разломов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01496" y="2952868"/>
              <a:ext cx="1656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- вне зон разломов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25696" y="2488887"/>
              <a:ext cx="12795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Аномалии </a:t>
              </a:r>
              <a:r>
                <a:rPr lang="en-GB" sz="1200" dirty="0" smtClean="0">
                  <a:solidFill>
                    <a:schemeClr val="bg1"/>
                  </a:solidFill>
                </a:rPr>
                <a:t>Rn: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4448847" y="2488887"/>
              <a:ext cx="1751840" cy="7779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384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22137" t="33468" r="20033" b="12392"/>
          <a:stretch>
            <a:fillRect/>
          </a:stretch>
        </p:blipFill>
        <p:spPr bwMode="auto">
          <a:xfrm>
            <a:off x="165100" y="1968500"/>
            <a:ext cx="5698143" cy="299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446" t="27709" r="48159" b="20902"/>
          <a:stretch/>
        </p:blipFill>
        <p:spPr>
          <a:xfrm>
            <a:off x="5770809" y="1757314"/>
            <a:ext cx="6120392" cy="41249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000" y="5260011"/>
            <a:ext cx="279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dirty="0" smtClean="0">
                <a:latin typeface="ArialMT"/>
              </a:rPr>
              <a:t>A</a:t>
            </a:r>
            <a:r>
              <a:rPr lang="ru-RU" sz="1100" dirty="0" smtClean="0">
                <a:latin typeface="ArialMT"/>
              </a:rPr>
              <a:t>.</a:t>
            </a:r>
            <a:r>
              <a:rPr lang="nb-NO" sz="1100" dirty="0" smtClean="0">
                <a:latin typeface="ArialMT"/>
              </a:rPr>
              <a:t>Rudjord</a:t>
            </a:r>
            <a:r>
              <a:rPr lang="nb-NO" sz="1100" dirty="0">
                <a:latin typeface="ArialMT"/>
              </a:rPr>
              <a:t>, </a:t>
            </a:r>
            <a:r>
              <a:rPr lang="nb-NO" sz="1100" dirty="0" smtClean="0">
                <a:latin typeface="ArialMT"/>
              </a:rPr>
              <a:t>T</a:t>
            </a:r>
            <a:r>
              <a:rPr lang="ru-RU" sz="1100" dirty="0" smtClean="0">
                <a:latin typeface="ArialMT"/>
              </a:rPr>
              <a:t>. </a:t>
            </a:r>
            <a:r>
              <a:rPr lang="nb-NO" sz="1100" dirty="0" smtClean="0">
                <a:latin typeface="ArialMT"/>
              </a:rPr>
              <a:t>Kolstad </a:t>
            </a:r>
            <a:r>
              <a:rPr lang="nb-NO" sz="1100" dirty="0">
                <a:latin typeface="ArialMT"/>
              </a:rPr>
              <a:t>and </a:t>
            </a:r>
            <a:r>
              <a:rPr lang="nb-NO" sz="1100" dirty="0" smtClean="0">
                <a:latin typeface="ArialMT"/>
              </a:rPr>
              <a:t>I</a:t>
            </a:r>
            <a:r>
              <a:rPr lang="ru-RU" sz="1100" dirty="0" smtClean="0">
                <a:latin typeface="ArialMT"/>
              </a:rPr>
              <a:t>.</a:t>
            </a:r>
            <a:r>
              <a:rPr lang="nb-NO" sz="1100" dirty="0" smtClean="0">
                <a:latin typeface="ArialMT"/>
              </a:rPr>
              <a:t> Finne</a:t>
            </a:r>
            <a:r>
              <a:rPr lang="ru-RU" sz="1100" dirty="0" smtClean="0">
                <a:latin typeface="ArialMT"/>
              </a:rPr>
              <a:t>. </a:t>
            </a:r>
            <a:r>
              <a:rPr lang="en-US" sz="1100" dirty="0">
                <a:latin typeface="ArialMT"/>
              </a:rPr>
              <a:t>Experiences from a high radon area in</a:t>
            </a:r>
          </a:p>
          <a:p>
            <a:r>
              <a:rPr lang="en-US" sz="1100" dirty="0" smtClean="0">
                <a:latin typeface="ArialMT"/>
              </a:rPr>
              <a:t>Norway</a:t>
            </a:r>
            <a:r>
              <a:rPr lang="ru-RU" sz="1100" dirty="0" smtClean="0">
                <a:latin typeface="ArialMT"/>
              </a:rPr>
              <a:t>.</a:t>
            </a:r>
            <a:r>
              <a:rPr lang="en-US" sz="1100" dirty="0" smtClean="0">
                <a:latin typeface="ArialMT"/>
              </a:rPr>
              <a:t>14th </a:t>
            </a:r>
            <a:r>
              <a:rPr lang="en-US" sz="1100" dirty="0">
                <a:latin typeface="ArialMT"/>
              </a:rPr>
              <a:t>European ALARA Network </a:t>
            </a:r>
            <a:r>
              <a:rPr lang="en-US" sz="1100" dirty="0" smtClean="0">
                <a:latin typeface="ArialMT"/>
              </a:rPr>
              <a:t>workshop</a:t>
            </a:r>
            <a:r>
              <a:rPr lang="ru-RU" sz="1100" dirty="0" smtClean="0">
                <a:latin typeface="ArialMT"/>
              </a:rPr>
              <a:t>. </a:t>
            </a:r>
            <a:r>
              <a:rPr lang="en-US" sz="1100" dirty="0" smtClean="0">
                <a:latin typeface="ArialMT"/>
              </a:rPr>
              <a:t>Dublin</a:t>
            </a:r>
            <a:r>
              <a:rPr lang="en-US" sz="1100" dirty="0">
                <a:latin typeface="ArialMT"/>
              </a:rPr>
              <a:t>, 05.09.2012</a:t>
            </a:r>
            <a:endParaRPr lang="ru-RU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2647665" y="447471"/>
            <a:ext cx="7058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6666"/>
                </a:solidFill>
              </a:rPr>
              <a:t>Мониторинг радона в </a:t>
            </a:r>
            <a:r>
              <a:rPr lang="ru-RU" sz="2800" dirty="0" err="1" smtClean="0">
                <a:solidFill>
                  <a:srgbClr val="006666"/>
                </a:solidFill>
              </a:rPr>
              <a:t>д.Кинсарвик</a:t>
            </a:r>
            <a:r>
              <a:rPr lang="ru-RU" sz="2800" dirty="0" smtClean="0">
                <a:solidFill>
                  <a:srgbClr val="006666"/>
                </a:solidFill>
              </a:rPr>
              <a:t> Норвегия</a:t>
            </a:r>
            <a:endParaRPr lang="ru-RU" sz="28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2959" t="11610" r="9548" b="27360"/>
          <a:stretch/>
        </p:blipFill>
        <p:spPr bwMode="auto">
          <a:xfrm>
            <a:off x="381788" y="2830335"/>
            <a:ext cx="5639918" cy="221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5"/>
          <p:cNvGrpSpPr/>
          <p:nvPr/>
        </p:nvGrpSpPr>
        <p:grpSpPr>
          <a:xfrm>
            <a:off x="6378130" y="2920342"/>
            <a:ext cx="5595801" cy="2175992"/>
            <a:chOff x="6287335" y="3949700"/>
            <a:chExt cx="5595801" cy="217599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/>
            <a:srcRect l="34737" t="24114" r="32456" b="59942"/>
            <a:stretch/>
          </p:blipFill>
          <p:spPr>
            <a:xfrm>
              <a:off x="6634325" y="3949700"/>
              <a:ext cx="5065931" cy="138496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l="32544" t="61018" r="31316" b="28821"/>
            <a:stretch/>
          </p:blipFill>
          <p:spPr>
            <a:xfrm>
              <a:off x="6287335" y="5240829"/>
              <a:ext cx="5595801" cy="88486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l="1" t="30951" r="96447" b="39680"/>
            <a:stretch/>
          </p:blipFill>
          <p:spPr>
            <a:xfrm>
              <a:off x="6364912" y="4080000"/>
              <a:ext cx="269413" cy="87404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08072" y="2119352"/>
            <a:ext cx="5579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 dirty="0" err="1" smtClean="0">
                <a:solidFill>
                  <a:srgbClr val="5F9C9D">
                    <a:lumMod val="50000"/>
                  </a:srgbClr>
                </a:solidFill>
              </a:rPr>
              <a:t>Амерский</a:t>
            </a:r>
            <a:r>
              <a:rPr lang="ru-RU" sz="2000" dirty="0" smtClean="0">
                <a:solidFill>
                  <a:srgbClr val="5F9C9D">
                    <a:lumMod val="50000"/>
                  </a:srgbClr>
                </a:solidFill>
              </a:rPr>
              <a:t> активный разлом, Испания.</a:t>
            </a:r>
            <a:endParaRPr lang="ru-RU" sz="2000" dirty="0">
              <a:solidFill>
                <a:srgbClr val="5F9C9D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4200" y="2087764"/>
            <a:ext cx="6152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ru-RU" sz="2000" dirty="0" smtClean="0">
                <a:solidFill>
                  <a:srgbClr val="5F9C9D">
                    <a:lumMod val="50000"/>
                  </a:srgbClr>
                </a:solidFill>
              </a:rPr>
              <a:t>Восточно-Анатолийской системы разломов, Турция.</a:t>
            </a:r>
            <a:endParaRPr lang="ru-RU" sz="2000" dirty="0">
              <a:solidFill>
                <a:srgbClr val="5F9C9D">
                  <a:lumMod val="50000"/>
                </a:srgb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26408" y="5040008"/>
            <a:ext cx="4350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4899" indent="-244899" defTabSz="653064"/>
            <a:r>
              <a:rPr lang="en-US" sz="1200" i="1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Moreno, V.</a:t>
            </a:r>
            <a:r>
              <a:rPr lang="ru-RU" sz="1200" i="1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et al., </a:t>
            </a:r>
            <a:r>
              <a:rPr lang="en-US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</a:t>
            </a:r>
            <a:r>
              <a:rPr lang="ru-RU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6</a:t>
            </a:r>
            <a:r>
              <a:rPr lang="en-GB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J. Environ. </a:t>
            </a:r>
            <a:r>
              <a:rPr lang="en-US" sz="1200" dirty="0" err="1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Radioact</a:t>
            </a:r>
            <a:r>
              <a:rPr lang="en-US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</a:t>
            </a:r>
            <a:r>
              <a:rPr lang="en-US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151</a:t>
            </a:r>
            <a:r>
              <a:rPr lang="en-GB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</a:t>
            </a:r>
            <a:r>
              <a:rPr lang="en-US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293-303.  </a:t>
            </a:r>
            <a:endParaRPr lang="ru-RU" sz="1200" dirty="0">
              <a:solidFill>
                <a:srgbClr val="5F9C9D">
                  <a:lumMod val="50000"/>
                </a:srgb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17063" y="5096334"/>
            <a:ext cx="3482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4899" indent="-244899" defTabSz="653064"/>
            <a:r>
              <a:rPr lang="en-US" sz="1200" i="1" dirty="0" err="1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İnan</a:t>
            </a:r>
            <a:r>
              <a:rPr lang="en-US" sz="1200" i="1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S. et al., </a:t>
            </a:r>
            <a:r>
              <a:rPr lang="en-US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2012. Nat</a:t>
            </a:r>
            <a:r>
              <a:rPr lang="ru-RU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Hazards</a:t>
            </a:r>
            <a:r>
              <a:rPr lang="ru-RU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 62</a:t>
            </a:r>
            <a:r>
              <a:rPr lang="en-GB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</a:t>
            </a:r>
            <a:r>
              <a:rPr lang="ru-RU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575–591</a:t>
            </a:r>
            <a:r>
              <a:rPr lang="ru-RU" sz="1200" dirty="0">
                <a:solidFill>
                  <a:srgbClr val="5F9C9D">
                    <a:lumMod val="5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  <a:endParaRPr lang="en-GB" sz="1200" dirty="0">
              <a:solidFill>
                <a:srgbClr val="5F9C9D">
                  <a:lumMod val="50000"/>
                </a:srgbClr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474750" y="665053"/>
            <a:ext cx="8825659" cy="70696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6666"/>
                </a:solidFill>
                <a:latin typeface="+mn-lt"/>
              </a:rPr>
              <a:t>Сезонные вариации радона в высокоамплитудных аномальных зонах</a:t>
            </a:r>
            <a:endParaRPr lang="ru-RU" sz="2800" dirty="0">
              <a:solidFill>
                <a:srgbClr val="0066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14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845823" y="1625597"/>
            <a:ext cx="9203308" cy="4974844"/>
            <a:chOff x="1991623" y="1460497"/>
            <a:chExt cx="9203308" cy="4974844"/>
          </a:xfrm>
        </p:grpSpPr>
        <p:graphicFrame>
          <p:nvGraphicFramePr>
            <p:cNvPr id="5" name="Диаграмма 4"/>
            <p:cNvGraphicFramePr/>
            <p:nvPr>
              <p:extLst>
                <p:ext uri="{D42A27DB-BD31-4B8C-83A1-F6EECF244321}">
                  <p14:modId xmlns:p14="http://schemas.microsoft.com/office/powerpoint/2010/main" val="1709678533"/>
                </p:ext>
              </p:extLst>
            </p:nvPr>
          </p:nvGraphicFramePr>
          <p:xfrm>
            <a:off x="2050931" y="3849966"/>
            <a:ext cx="9144000" cy="11521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13"/>
            <p:cNvSpPr txBox="1"/>
            <p:nvPr/>
          </p:nvSpPr>
          <p:spPr>
            <a:xfrm rot="16200000">
              <a:off x="3114604" y="4173488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l-GR" sz="1200" i="1" dirty="0" smtClean="0">
                  <a:latin typeface="Arial" pitchFamily="34" charset="0"/>
                  <a:cs typeface="Arial" pitchFamily="34" charset="0"/>
                </a:rPr>
                <a:t>Δ</a:t>
              </a:r>
              <a:r>
                <a:rPr lang="en-US" sz="1200" i="1" dirty="0" smtClean="0"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200" baseline="30000" dirty="0" smtClean="0">
                  <a:latin typeface="Arial" pitchFamily="34" charset="0"/>
                  <a:cs typeface="Arial" pitchFamily="34" charset="0"/>
                </a:rPr>
                <a:t>0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C</a:t>
              </a:r>
              <a:endParaRPr lang="ru-RU" sz="1200" baseline="30000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7" name="Диаграмма 6"/>
            <p:cNvGraphicFramePr/>
            <p:nvPr>
              <p:extLst>
                <p:ext uri="{D42A27DB-BD31-4B8C-83A1-F6EECF244321}">
                  <p14:modId xmlns:p14="http://schemas.microsoft.com/office/powerpoint/2010/main" val="3375313287"/>
                </p:ext>
              </p:extLst>
            </p:nvPr>
          </p:nvGraphicFramePr>
          <p:xfrm>
            <a:off x="1991623" y="4786484"/>
            <a:ext cx="9144000" cy="16488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 rot="16200000">
              <a:off x="3148945" y="5075441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i="1" dirty="0" smtClean="0"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мм</a:t>
              </a:r>
              <a:endParaRPr lang="ru-RU" sz="1200" baseline="30000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9" name="Диаграмма 8"/>
            <p:cNvGraphicFramePr/>
            <p:nvPr>
              <p:extLst>
                <p:ext uri="{D42A27DB-BD31-4B8C-83A1-F6EECF244321}">
                  <p14:modId xmlns:p14="http://schemas.microsoft.com/office/powerpoint/2010/main" val="3448346936"/>
                </p:ext>
              </p:extLst>
            </p:nvPr>
          </p:nvGraphicFramePr>
          <p:xfrm>
            <a:off x="2034039" y="2788461"/>
            <a:ext cx="9144000" cy="10483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TextBox 13"/>
            <p:cNvSpPr txBox="1"/>
            <p:nvPr/>
          </p:nvSpPr>
          <p:spPr>
            <a:xfrm rot="16200000">
              <a:off x="2879831" y="3070416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i="1" dirty="0" err="1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sz="1200" i="1" baseline="-25000" dirty="0" err="1" smtClean="0">
                  <a:latin typeface="Arial" pitchFamily="34" charset="0"/>
                  <a:cs typeface="Arial" pitchFamily="34" charset="0"/>
                </a:rPr>
                <a:t>air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,</a:t>
              </a:r>
              <a:r>
                <a:rPr lang="ru-RU" sz="1200" dirty="0" err="1" smtClean="0">
                  <a:latin typeface="Arial" pitchFamily="34" charset="0"/>
                  <a:cs typeface="Arial" pitchFamily="34" charset="0"/>
                </a:rPr>
                <a:t>кБк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м</a:t>
              </a:r>
              <a:r>
                <a:rPr lang="en-US" sz="1200" baseline="30000" dirty="0" smtClean="0">
                  <a:latin typeface="Arial" pitchFamily="34" charset="0"/>
                  <a:cs typeface="Arial" pitchFamily="34" charset="0"/>
                </a:rPr>
                <a:t>-3</a:t>
              </a:r>
              <a:endParaRPr lang="ru-RU" sz="1200" baseline="30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/>
            <a:srcRect l="30551" t="24958" r="37361" b="60741"/>
            <a:stretch/>
          </p:blipFill>
          <p:spPr>
            <a:xfrm>
              <a:off x="3467100" y="1460500"/>
              <a:ext cx="5689600" cy="1284184"/>
            </a:xfrm>
            <a:prstGeom prst="rect">
              <a:avLst/>
            </a:prstGeom>
          </p:spPr>
        </p:pic>
        <p:sp>
          <p:nvSpPr>
            <p:cNvPr id="12" name="TextBox 13"/>
            <p:cNvSpPr txBox="1"/>
            <p:nvPr/>
          </p:nvSpPr>
          <p:spPr>
            <a:xfrm rot="16200000">
              <a:off x="2780840" y="1904868"/>
              <a:ext cx="11657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i="1" dirty="0" smtClean="0">
                  <a:latin typeface="Arial" pitchFamily="34" charset="0"/>
                  <a:cs typeface="Arial" pitchFamily="34" charset="0"/>
                </a:rPr>
                <a:t>J</a:t>
              </a:r>
              <a:r>
                <a:rPr lang="en-US" sz="1200" i="1" baseline="-25000" dirty="0" smtClean="0">
                  <a:latin typeface="Arial" pitchFamily="34" charset="0"/>
                  <a:cs typeface="Arial" pitchFamily="34" charset="0"/>
                </a:rPr>
                <a:t>Rn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,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Бк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м</a:t>
              </a:r>
              <a:r>
                <a:rPr lang="en-US" sz="1200" baseline="30000" dirty="0" smtClean="0">
                  <a:latin typeface="Arial" pitchFamily="34" charset="0"/>
                  <a:cs typeface="Arial" pitchFamily="34" charset="0"/>
                </a:rPr>
                <a:t>-2 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sz="1200" baseline="30000" dirty="0" smtClean="0">
                  <a:latin typeface="Arial" pitchFamily="34" charset="0"/>
                  <a:cs typeface="Arial" pitchFamily="34" charset="0"/>
                </a:rPr>
                <a:t>-1</a:t>
              </a:r>
              <a:endParaRPr lang="ru-RU" sz="1200" baseline="30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9434513" y="1866232"/>
            <a:ext cx="1398587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Плотность потока </a:t>
            </a:r>
            <a:r>
              <a:rPr lang="en-GB" sz="1200" dirty="0" smtClean="0">
                <a:solidFill>
                  <a:srgbClr val="FF0000"/>
                </a:solidFill>
              </a:rPr>
              <a:t>Rn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2374" y="1730573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разлом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19900" y="2007572"/>
            <a:ext cx="162965" cy="68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132065" y="1990693"/>
            <a:ext cx="54373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</a:rPr>
              <a:t>фон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34140" y="3662705"/>
            <a:ext cx="2365841" cy="24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Концентрация </a:t>
            </a: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</a:rPr>
              <a:t>Rn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68672" y="4776529"/>
            <a:ext cx="3002428" cy="310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70C0"/>
                </a:solidFill>
              </a:rPr>
              <a:t>Перепад температур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60283" y="5172654"/>
            <a:ext cx="2282197" cy="315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70C0"/>
                </a:solidFill>
              </a:rPr>
              <a:t>Осадки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0100" y="323090"/>
            <a:ext cx="10731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6666"/>
                </a:solidFill>
              </a:rPr>
              <a:t>Результаты</a:t>
            </a:r>
            <a:r>
              <a:rPr lang="en-US" sz="2800" dirty="0">
                <a:solidFill>
                  <a:srgbClr val="006666"/>
                </a:solidFill>
              </a:rPr>
              <a:t> </a:t>
            </a:r>
            <a:r>
              <a:rPr lang="ru-RU" sz="2800" dirty="0">
                <a:solidFill>
                  <a:srgbClr val="006666"/>
                </a:solidFill>
              </a:rPr>
              <a:t>длительного радонового мониторинга в зоне активного разлома на горе Бештау</a:t>
            </a:r>
          </a:p>
        </p:txBody>
      </p:sp>
      <p:graphicFrame>
        <p:nvGraphicFramePr>
          <p:cNvPr id="21" name="Объект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175276"/>
              </p:ext>
            </p:extLst>
          </p:nvPr>
        </p:nvGraphicFramePr>
        <p:xfrm>
          <a:off x="166103" y="1699135"/>
          <a:ext cx="4799545" cy="1826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Картинка" r:id="rId7" imgW="0" imgH="0" progId="StaticMetafile">
                  <p:embed/>
                </p:oleObj>
              </mc:Choice>
              <mc:Fallback>
                <p:oleObj name="Картинка" r:id="rId7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03" y="1699135"/>
                        <a:ext cx="4799545" cy="182687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9" cstate="print"/>
          <a:srcRect l="27475" t="22502" r="23194"/>
          <a:stretch>
            <a:fillRect/>
          </a:stretch>
        </p:blipFill>
        <p:spPr bwMode="auto">
          <a:xfrm>
            <a:off x="487994" y="4158730"/>
            <a:ext cx="2176311" cy="192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1057501" y="4752978"/>
            <a:ext cx="292854" cy="369409"/>
          </a:xfrm>
          <a:prstGeom prst="straightConnector1">
            <a:avLst/>
          </a:prstGeom>
          <a:ln w="603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6227" y="3725987"/>
            <a:ext cx="1926407" cy="26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36595" y="400366"/>
            <a:ext cx="9828305" cy="70696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6666"/>
                </a:solidFill>
                <a:latin typeface="+mn-lt"/>
              </a:rPr>
              <a:t>Результаты радонового мониторинга на устьях штолен Бештау</a:t>
            </a:r>
            <a:endParaRPr lang="ru-RU" sz="2800" dirty="0">
              <a:solidFill>
                <a:srgbClr val="006666"/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89000" y="1837124"/>
            <a:ext cx="9333552" cy="4061772"/>
            <a:chOff x="539552" y="209658"/>
            <a:chExt cx="8280920" cy="406177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539552" y="466039"/>
              <a:ext cx="3312368" cy="3805391"/>
              <a:chOff x="971600" y="476672"/>
              <a:chExt cx="3312368" cy="3805391"/>
            </a:xfrm>
          </p:grpSpPr>
          <p:graphicFrame>
            <p:nvGraphicFramePr>
              <p:cNvPr id="14" name="Диаграмма 13"/>
              <p:cNvGraphicFramePr/>
              <p:nvPr/>
            </p:nvGraphicFramePr>
            <p:xfrm>
              <a:off x="971600" y="476672"/>
              <a:ext cx="3312368" cy="33843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cxnSp>
            <p:nvCxnSpPr>
              <p:cNvPr id="15" name="Прямая соединительная линия 14"/>
              <p:cNvCxnSpPr/>
              <p:nvPr/>
            </p:nvCxnSpPr>
            <p:spPr>
              <a:xfrm flipV="1">
                <a:off x="3059832" y="1340768"/>
                <a:ext cx="288032" cy="216024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 flipH="1" flipV="1">
                <a:off x="1907704" y="1484784"/>
                <a:ext cx="216024" cy="216024"/>
              </a:xfrm>
              <a:prstGeom prst="line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sp>
            <p:nvSpPr>
              <p:cNvPr id="17" name="TextBox 1"/>
              <p:cNvSpPr txBox="1"/>
              <p:nvPr/>
            </p:nvSpPr>
            <p:spPr>
              <a:xfrm>
                <a:off x="1619672" y="1268760"/>
                <a:ext cx="288032" cy="216024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лето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627784" y="476672"/>
                <a:ext cx="15544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абсолютная отметка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устья штольни, м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57438" y="3717032"/>
                <a:ext cx="23611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скорость воздушного потока, м/с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771800" y="4005064"/>
                <a:ext cx="906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из рудника</a:t>
                </a:r>
              </a:p>
            </p:txBody>
          </p:sp>
          <p:cxnSp>
            <p:nvCxnSpPr>
              <p:cNvPr id="21" name="Прямая со стрелкой 20"/>
              <p:cNvCxnSpPr/>
              <p:nvPr/>
            </p:nvCxnSpPr>
            <p:spPr>
              <a:xfrm>
                <a:off x="2987824" y="4077072"/>
                <a:ext cx="74991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arrow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1580313" y="4005064"/>
                <a:ext cx="7594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в рудник</a:t>
                </a:r>
              </a:p>
            </p:txBody>
          </p:sp>
          <p:cxnSp>
            <p:nvCxnSpPr>
              <p:cNvPr id="23" name="Прямая со стрелкой 22"/>
              <p:cNvCxnSpPr/>
              <p:nvPr/>
            </p:nvCxnSpPr>
            <p:spPr>
              <a:xfrm flipH="1">
                <a:off x="1475656" y="4077072"/>
                <a:ext cx="864096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7" name="Группа 6"/>
            <p:cNvGrpSpPr/>
            <p:nvPr/>
          </p:nvGrpSpPr>
          <p:grpSpPr>
            <a:xfrm>
              <a:off x="4067942" y="209658"/>
              <a:ext cx="2629975" cy="3847854"/>
              <a:chOff x="4174272" y="241557"/>
              <a:chExt cx="2629975" cy="3847854"/>
            </a:xfrm>
          </p:grpSpPr>
          <p:graphicFrame>
            <p:nvGraphicFramePr>
              <p:cNvPr id="12" name="Диаграмма 11"/>
              <p:cNvGraphicFramePr/>
              <p:nvPr>
                <p:extLst>
                  <p:ext uri="{D42A27DB-BD31-4B8C-83A1-F6EECF244321}">
                    <p14:modId xmlns:p14="http://schemas.microsoft.com/office/powerpoint/2010/main" val="2888434078"/>
                  </p:ext>
                </p:extLst>
              </p:nvPr>
            </p:nvGraphicFramePr>
            <p:xfrm>
              <a:off x="4174272" y="404664"/>
              <a:ext cx="2629975" cy="368474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3" name="TextBox 12"/>
              <p:cNvSpPr txBox="1"/>
              <p:nvPr/>
            </p:nvSpPr>
            <p:spPr>
              <a:xfrm>
                <a:off x="5139581" y="241557"/>
                <a:ext cx="557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лето</a:t>
                </a:r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6588224" y="286884"/>
              <a:ext cx="2232248" cy="3502157"/>
              <a:chOff x="6588224" y="531220"/>
              <a:chExt cx="2232248" cy="3257820"/>
            </a:xfrm>
          </p:grpSpPr>
          <p:graphicFrame>
            <p:nvGraphicFramePr>
              <p:cNvPr id="10" name="Диаграмма 9"/>
              <p:cNvGraphicFramePr/>
              <p:nvPr/>
            </p:nvGraphicFramePr>
            <p:xfrm>
              <a:off x="6588224" y="908720"/>
              <a:ext cx="2232248" cy="28803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1" name="TextBox 10"/>
              <p:cNvSpPr txBox="1"/>
              <p:nvPr/>
            </p:nvSpPr>
            <p:spPr>
              <a:xfrm>
                <a:off x="6982067" y="531220"/>
                <a:ext cx="597616" cy="343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зима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572000" y="3800073"/>
              <a:ext cx="40543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Объемная активность радона в воздушном потоке, </a:t>
              </a:r>
              <a:r>
                <a:rPr kumimoji="0" lang="ru-RU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кБк</a:t>
              </a: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/м</a:t>
              </a:r>
              <a:r>
                <a:rPr kumimoji="0" lang="ru-RU" sz="1200" b="0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701368" y="1268018"/>
            <a:ext cx="2649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Скорость и направление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воздушных потоков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74410" y="1249768"/>
            <a:ext cx="367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Усредненная концентрация радона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53827" y="3429462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Плоскость нейтрального</a:t>
            </a:r>
          </a:p>
          <a:p>
            <a:r>
              <a:rPr lang="ru-RU" sz="1400" dirty="0" smtClean="0"/>
              <a:t>давления </a:t>
            </a:r>
            <a:endParaRPr lang="ru-RU" sz="1400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79500" y="3749040"/>
            <a:ext cx="928624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2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4154" y="592669"/>
            <a:ext cx="8825659" cy="70696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6666"/>
                </a:solidFill>
                <a:latin typeface="+mn-lt"/>
              </a:rPr>
              <a:t>Выводы</a:t>
            </a:r>
            <a:endParaRPr lang="ru-RU" sz="2800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908010" y="1299633"/>
            <a:ext cx="10267990" cy="4889500"/>
          </a:xfrm>
        </p:spPr>
        <p:txBody>
          <a:bodyPr>
            <a:normAutofit fontScale="92500" lnSpcReduction="20000"/>
          </a:bodyPr>
          <a:lstStyle/>
          <a:p>
            <a:pPr marL="533400" indent="-533400" algn="just"/>
            <a:r>
              <a:rPr lang="ru-RU" dirty="0" smtClean="0"/>
              <a:t>Обнаружена радоновая аномалия у подножия склона </a:t>
            </a:r>
            <a:r>
              <a:rPr lang="ru-RU" dirty="0" err="1" smtClean="0"/>
              <a:t>Белокуринского</a:t>
            </a:r>
            <a:r>
              <a:rPr lang="ru-RU" dirty="0" smtClean="0"/>
              <a:t> гранитного массива.</a:t>
            </a:r>
          </a:p>
          <a:p>
            <a:pPr marL="533400" indent="-533400" algn="just"/>
            <a:r>
              <a:rPr lang="ru-RU" dirty="0" smtClean="0"/>
              <a:t> Годовой мониторинг выявил мощные сезонные колебания ОА радона в помещении от 28 до 3700 Бк/м</a:t>
            </a:r>
            <a:r>
              <a:rPr lang="ru-RU" baseline="30000" dirty="0" smtClean="0"/>
              <a:t>3</a:t>
            </a:r>
            <a:endParaRPr lang="ru-RU" dirty="0" smtClean="0"/>
          </a:p>
          <a:p>
            <a:pPr marL="533400" indent="-533400" algn="just"/>
            <a:r>
              <a:rPr lang="ru-RU" dirty="0" smtClean="0"/>
              <a:t>Летом регистрировались наибольшие значения (в среднем 2827 Бк/м</a:t>
            </a:r>
            <a:r>
              <a:rPr lang="ru-RU" baseline="30000" dirty="0" smtClean="0"/>
              <a:t>3</a:t>
            </a:r>
            <a:r>
              <a:rPr lang="ru-RU" dirty="0" smtClean="0"/>
              <a:t>), зимой содержание радона резко снижалось в 4 раза (в среднем 595 Бк/м</a:t>
            </a:r>
            <a:r>
              <a:rPr lang="ru-RU" baseline="30000" dirty="0" smtClean="0"/>
              <a:t>3</a:t>
            </a:r>
            <a:r>
              <a:rPr lang="ru-RU" dirty="0" smtClean="0"/>
              <a:t>)</a:t>
            </a:r>
          </a:p>
          <a:p>
            <a:pPr marL="533400" indent="-533400" algn="just"/>
            <a:r>
              <a:rPr lang="ru-RU" dirty="0" smtClean="0"/>
              <a:t>Сезонные аномалии радона, по-видимому, относительно частое явление и  связано с конвективной циркуляцией воздуха в проницаемых зонах горного массива за счет перепада температур между горным массивом и атмосферным воздухом</a:t>
            </a:r>
          </a:p>
          <a:p>
            <a:pPr marL="533400" indent="-533400" algn="just"/>
            <a:r>
              <a:rPr lang="ru-RU" dirty="0" smtClean="0"/>
              <a:t>В зоне риска оказываются дома, построенные у подножия склонов. Сезонные аномалии радона необходимо учитывать при оценке среднегодовых значений ЭРОА радона в помещениях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67100" y="6269166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Исследования выполнены при финансовой поддержке РНФ, грант №  24-17-00217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40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0"/>
            <a:ext cx="10375900" cy="7781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2700" y="2870200"/>
            <a:ext cx="4101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828" t="26798" r="22635" b="25624"/>
          <a:stretch/>
        </p:blipFill>
        <p:spPr>
          <a:xfrm>
            <a:off x="933449" y="1065427"/>
            <a:ext cx="9659887" cy="39446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63800" y="5642541"/>
            <a:ext cx="1143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"</a:t>
            </a:r>
            <a:r>
              <a:rPr lang="ru-RU" sz="1400" dirty="0"/>
              <a:t>Дозы облучения населения Российской Федерации в 2015 году" / Информационный сборник. - СПб.: НИИРГ, 2016.- 73 с.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00476" y="189127"/>
            <a:ext cx="814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6666"/>
                </a:solidFill>
              </a:rPr>
              <a:t>Структура средней годовой дозы населения России </a:t>
            </a:r>
            <a:endParaRPr lang="ru-RU" sz="2800" dirty="0">
              <a:solidFill>
                <a:srgbClr val="0066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6900" y="1206500"/>
            <a:ext cx="127618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РАДОН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47528" y="18864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6666"/>
                </a:solidFill>
              </a:rPr>
              <a:t>Риск рака легкого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4570" t="60519" r="7796" b="8445"/>
          <a:stretch/>
        </p:blipFill>
        <p:spPr>
          <a:xfrm>
            <a:off x="2817636" y="765105"/>
            <a:ext cx="6650087" cy="4201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64570" t="22761" r="7796" b="74083"/>
          <a:stretch/>
        </p:blipFill>
        <p:spPr>
          <a:xfrm>
            <a:off x="3818556" y="5019534"/>
            <a:ext cx="5053780" cy="3246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3261" y="5668836"/>
            <a:ext cx="11158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 smtClean="0"/>
              <a:t>Риск </a:t>
            </a:r>
            <a:r>
              <a:rPr lang="ru-RU" sz="2400" dirty="0"/>
              <a:t>развития рака легких увеличивается на 16% на 100 Бк/м</a:t>
            </a:r>
            <a:r>
              <a:rPr lang="ru-RU" sz="2400" baseline="30000" dirty="0"/>
              <a:t>3</a:t>
            </a:r>
            <a:r>
              <a:rPr lang="ru-RU" sz="2400" dirty="0"/>
              <a:t> (</a:t>
            </a:r>
            <a:r>
              <a:rPr lang="en-GB" sz="2400"/>
              <a:t>Darby et al</a:t>
            </a:r>
            <a:r>
              <a:rPr lang="ru-RU" sz="2400"/>
              <a:t>.,</a:t>
            </a:r>
            <a:r>
              <a:rPr lang="en-GB" sz="2400"/>
              <a:t> </a:t>
            </a:r>
            <a:r>
              <a:rPr lang="ru-RU" sz="2400" smtClean="0"/>
              <a:t>2005).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89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42900" y="5488922"/>
            <a:ext cx="5425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Основной источник поступления радона в помещения – грунт в основании зданий</a:t>
            </a:r>
            <a:endParaRPr lang="ru-RU" sz="24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750035" y="1106898"/>
            <a:ext cx="5148680" cy="4366308"/>
            <a:chOff x="3167671" y="1490934"/>
            <a:chExt cx="5148680" cy="436630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3167671" y="1490934"/>
              <a:ext cx="5148680" cy="4366308"/>
              <a:chOff x="858928" y="1705404"/>
              <a:chExt cx="4795111" cy="414223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8928" y="1705404"/>
                <a:ext cx="4795111" cy="414223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865376" y="5257800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Rn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824955" y="5442466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Rn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256483" y="4194048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Rn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90022" y="5442466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Rn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685288" y="3204603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Rn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581400" y="3130296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Rn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239497" y="4287274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Rn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765357" y="485795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46991" y="467997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14878" y="547936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</a:t>
              </a:r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00051" y="471621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</a:t>
              </a:r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13932" y="4288040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</a:t>
              </a:r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54401" y="5467073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</a:t>
              </a:r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52451" y="486861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</a:t>
              </a:r>
              <a:endParaRPr lang="ru-RU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288029" y="1802071"/>
            <a:ext cx="590397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 </a:t>
            </a:r>
            <a:r>
              <a:rPr lang="ru-RU" sz="2400" dirty="0" smtClean="0"/>
              <a:t>Евросоюзе </a:t>
            </a:r>
          </a:p>
          <a:p>
            <a:pPr>
              <a:spcAft>
                <a:spcPts val="1200"/>
              </a:spcAft>
            </a:pPr>
            <a:r>
              <a:rPr lang="ru-RU" sz="2400" dirty="0" smtClean="0"/>
              <a:t>ОА радона </a:t>
            </a:r>
            <a:r>
              <a:rPr lang="en-US" sz="2400" dirty="0" smtClean="0"/>
              <a:t>&lt;</a:t>
            </a:r>
            <a:r>
              <a:rPr lang="ru-RU" sz="2400" dirty="0" smtClean="0"/>
              <a:t>100 - </a:t>
            </a:r>
            <a:r>
              <a:rPr lang="en-US" sz="2400" dirty="0" smtClean="0"/>
              <a:t>&lt;</a:t>
            </a:r>
            <a:r>
              <a:rPr lang="ru-RU" sz="2400" dirty="0" smtClean="0"/>
              <a:t>300 Бк/м</a:t>
            </a:r>
            <a:r>
              <a:rPr lang="ru-RU" sz="2400" baseline="30000" dirty="0" smtClean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 США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ru-RU" sz="2400" dirty="0" smtClean="0"/>
              <a:t>ОА радона </a:t>
            </a:r>
            <a:r>
              <a:rPr lang="en-US" sz="2400" dirty="0" smtClean="0"/>
              <a:t>&lt;</a:t>
            </a:r>
            <a:r>
              <a:rPr lang="ru-RU" sz="2400" dirty="0" smtClean="0"/>
              <a:t>4 </a:t>
            </a:r>
            <a:r>
              <a:rPr lang="ru-RU" sz="2400" dirty="0" err="1" smtClean="0"/>
              <a:t>пКи</a:t>
            </a:r>
            <a:r>
              <a:rPr lang="ru-RU" sz="2400" dirty="0" smtClean="0"/>
              <a:t>/л (≈1</a:t>
            </a:r>
            <a:r>
              <a:rPr lang="en-US" sz="2400" dirty="0" smtClean="0"/>
              <a:t>48</a:t>
            </a:r>
            <a:r>
              <a:rPr lang="ru-RU" sz="2400" dirty="0" smtClean="0"/>
              <a:t> Бк/м</a:t>
            </a:r>
            <a:r>
              <a:rPr lang="ru-RU" sz="2400" baseline="30000" dirty="0" smtClean="0"/>
              <a:t>3</a:t>
            </a:r>
            <a:r>
              <a:rPr lang="ru-RU" sz="2400" dirty="0" smtClean="0"/>
              <a:t>)</a:t>
            </a:r>
            <a:endParaRPr lang="en-GB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 России </a:t>
            </a:r>
            <a:endParaRPr lang="ru-RU" sz="2400" dirty="0" smtClean="0"/>
          </a:p>
          <a:p>
            <a:pPr>
              <a:spcAft>
                <a:spcPts val="1200"/>
              </a:spcAft>
            </a:pPr>
            <a:r>
              <a:rPr lang="ru-RU" sz="2400" i="1" dirty="0" smtClean="0"/>
              <a:t>ЭРОА </a:t>
            </a:r>
            <a:r>
              <a:rPr lang="ru-RU" sz="2400" dirty="0"/>
              <a:t>радона </a:t>
            </a:r>
            <a:r>
              <a:rPr lang="en-US" sz="2400" dirty="0" smtClean="0"/>
              <a:t>&lt; </a:t>
            </a:r>
            <a:r>
              <a:rPr lang="ru-RU" sz="2400" dirty="0" smtClean="0"/>
              <a:t>200 </a:t>
            </a:r>
            <a:r>
              <a:rPr lang="ru-RU" sz="2400" dirty="0"/>
              <a:t>Бк/м</a:t>
            </a:r>
            <a:r>
              <a:rPr lang="ru-RU" sz="2400" baseline="30000" dirty="0"/>
              <a:t>3 </a:t>
            </a:r>
            <a:r>
              <a:rPr lang="ru-RU" sz="2400" dirty="0"/>
              <a:t>для существующих жилых </a:t>
            </a:r>
            <a:r>
              <a:rPr lang="ru-RU" sz="2400" dirty="0" smtClean="0"/>
              <a:t>зданий</a:t>
            </a:r>
            <a:r>
              <a:rPr lang="ru-RU" sz="2400" dirty="0"/>
              <a:t> </a:t>
            </a:r>
            <a:r>
              <a:rPr lang="ru-RU" sz="2400" dirty="0" smtClean="0"/>
              <a:t>и </a:t>
            </a:r>
            <a:r>
              <a:rPr lang="en-US" sz="2400" smtClean="0"/>
              <a:t>&lt; </a:t>
            </a:r>
            <a:r>
              <a:rPr lang="en-US" sz="2400" dirty="0" smtClean="0"/>
              <a:t>100 </a:t>
            </a:r>
            <a:r>
              <a:rPr lang="ru-RU" sz="2400" dirty="0" smtClean="0"/>
              <a:t>Бк/м</a:t>
            </a:r>
            <a:r>
              <a:rPr lang="ru-RU" sz="2400" baseline="30000" dirty="0" smtClean="0"/>
              <a:t>3 </a:t>
            </a:r>
            <a:r>
              <a:rPr lang="ru-RU" sz="2400" dirty="0" smtClean="0"/>
              <a:t>для</a:t>
            </a:r>
            <a:r>
              <a:rPr lang="en-US" sz="2400" dirty="0" smtClean="0"/>
              <a:t> </a:t>
            </a:r>
            <a:r>
              <a:rPr lang="ru-RU" sz="2400" smtClean="0"/>
              <a:t>новых жилых зданий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663309" y="257194"/>
            <a:ext cx="9078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6666"/>
                </a:solidFill>
              </a:rPr>
              <a:t>Источники поступления радона в здания и нормирование</a:t>
            </a:r>
            <a:endParaRPr lang="ru-RU" sz="2800" dirty="0">
              <a:solidFill>
                <a:srgbClr val="0066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02725" y="1219200"/>
            <a:ext cx="526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Допустимые уровни радона в зданиях 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922376" y="5496255"/>
            <a:ext cx="191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ЭРОА = </a:t>
            </a:r>
            <a:r>
              <a:rPr lang="en-US" sz="2400" smtClean="0"/>
              <a:t>F</a:t>
            </a:r>
            <a:r>
              <a:rPr lang="ru-RU" sz="2400" smtClean="0"/>
              <a:t>*ОА </a:t>
            </a:r>
            <a:endParaRPr lang="ru-RU" sz="2400"/>
          </a:p>
        </p:txBody>
      </p:sp>
      <p:sp>
        <p:nvSpPr>
          <p:cNvPr id="24" name="TextBox 23"/>
          <p:cNvSpPr txBox="1"/>
          <p:nvPr/>
        </p:nvSpPr>
        <p:spPr>
          <a:xfrm>
            <a:off x="6019800" y="6089086"/>
            <a:ext cx="5777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Коэффициент равновесия принят равным </a:t>
            </a:r>
            <a:r>
              <a:rPr lang="en-US" sz="2000" dirty="0" smtClean="0"/>
              <a:t>F=0,4-0,5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716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209" y="282594"/>
            <a:ext cx="786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6666"/>
                </a:solidFill>
              </a:rPr>
              <a:t>Методы измерения содержания радона в воздухе</a:t>
            </a:r>
            <a:endParaRPr lang="ru-RU" sz="2800" dirty="0">
              <a:solidFill>
                <a:srgbClr val="0066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200" y="1181100"/>
            <a:ext cx="1112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/>
              <a:t>ЭРОА радона </a:t>
            </a:r>
          </a:p>
          <a:p>
            <a:r>
              <a:rPr lang="ru-RU" sz="2400" dirty="0" smtClean="0"/>
              <a:t>«Мгновенные» методы с активным </a:t>
            </a:r>
            <a:r>
              <a:rPr lang="ru-RU" sz="2400" dirty="0" err="1" smtClean="0"/>
              <a:t>пробоотбором</a:t>
            </a:r>
            <a:r>
              <a:rPr lang="ru-RU" sz="2400" dirty="0" smtClean="0"/>
              <a:t> – прокачкой воздуха через фильтр и последующим спектрометрическим определением активности  ДПР радона, осевших  на фильтре. Время </a:t>
            </a:r>
            <a:r>
              <a:rPr lang="ru-RU" sz="2400" dirty="0" err="1" smtClean="0"/>
              <a:t>пробоотбора</a:t>
            </a:r>
            <a:r>
              <a:rPr lang="ru-RU" sz="2400" dirty="0" smtClean="0"/>
              <a:t> </a:t>
            </a:r>
            <a:r>
              <a:rPr lang="ru-RU" sz="2400" b="1" dirty="0" smtClean="0"/>
              <a:t>от 4 мин до нескольких часов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Тип детектора – полупроводниковый</a:t>
            </a:r>
          </a:p>
          <a:p>
            <a:endParaRPr lang="ru-RU" sz="2400" u="sng" dirty="0" smtClean="0"/>
          </a:p>
          <a:p>
            <a:r>
              <a:rPr lang="ru-RU" sz="2400" u="sng" dirty="0" smtClean="0"/>
              <a:t>ОА радона 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«Мгновенные» с активным </a:t>
            </a:r>
            <a:r>
              <a:rPr lang="ru-RU" sz="2400" dirty="0" err="1" smtClean="0"/>
              <a:t>пробоотбором</a:t>
            </a:r>
            <a:r>
              <a:rPr lang="ru-RU" sz="2400" dirty="0" smtClean="0"/>
              <a:t> (минуты - часы);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«</a:t>
            </a:r>
            <a:r>
              <a:rPr lang="ru-RU" sz="2400" dirty="0" err="1" smtClean="0"/>
              <a:t>Квазиинтегральные</a:t>
            </a:r>
            <a:r>
              <a:rPr lang="ru-RU" sz="2400" dirty="0" smtClean="0"/>
              <a:t>» угольные с </a:t>
            </a:r>
            <a:r>
              <a:rPr lang="ru-RU" sz="2400" dirty="0" err="1" smtClean="0"/>
              <a:t>пасивным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пробоотбором</a:t>
            </a:r>
            <a:r>
              <a:rPr lang="ru-RU" sz="2400" dirty="0" smtClean="0"/>
              <a:t> (3-5 суток);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«Интегральные» трековые с пассивным </a:t>
            </a:r>
            <a:r>
              <a:rPr lang="ru-RU" sz="2400" dirty="0" err="1" smtClean="0"/>
              <a:t>пробоотбором</a:t>
            </a:r>
            <a:r>
              <a:rPr lang="ru-RU" sz="2400" dirty="0" smtClean="0"/>
              <a:t>  (10 суток - 1 год и более в зависимости от активности радона);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«Непрерывные» на основе импульсной ионизационной камеры с пассивным </a:t>
            </a:r>
            <a:r>
              <a:rPr lang="ru-RU" sz="2400" dirty="0" err="1" smtClean="0"/>
              <a:t>пробоотбором</a:t>
            </a:r>
            <a:r>
              <a:rPr lang="ru-RU" sz="2400" dirty="0" smtClean="0"/>
              <a:t> и записью ОА радона в память каждый час.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75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ЛА\Dropbox\work\Карта радона(последняя версия 30.01.1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698784"/>
            <a:ext cx="8300657" cy="445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39538" y="4884118"/>
            <a:ext cx="5324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Средняя по региону эквивалентная равновесная </a:t>
            </a:r>
          </a:p>
          <a:p>
            <a:r>
              <a:rPr lang="ru-RU" dirty="0" smtClean="0"/>
              <a:t>объемная активность (ЭРОА) радона, Бк/м</a:t>
            </a:r>
            <a:r>
              <a:rPr lang="ru-RU" baseline="30000" dirty="0" smtClean="0"/>
              <a:t>3</a:t>
            </a:r>
            <a:r>
              <a:rPr lang="ru-RU" dirty="0" smtClean="0"/>
              <a:t>: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7138426" y="5536200"/>
            <a:ext cx="3861381" cy="944252"/>
            <a:chOff x="3689169" y="6114664"/>
            <a:chExt cx="3861381" cy="94425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/>
            <a:srcRect l="1" t="45678" r="79865" b="-11918"/>
            <a:stretch/>
          </p:blipFill>
          <p:spPr>
            <a:xfrm>
              <a:off x="3872086" y="6114664"/>
              <a:ext cx="1672187" cy="45975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l="42154" t="50682" r="11985" b="-10844"/>
            <a:stretch/>
          </p:blipFill>
          <p:spPr>
            <a:xfrm>
              <a:off x="3689169" y="6641347"/>
              <a:ext cx="3808948" cy="41756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/>
            <a:srcRect l="20669" t="45679" r="58543" b="-9974"/>
            <a:stretch/>
          </p:blipFill>
          <p:spPr>
            <a:xfrm>
              <a:off x="5823993" y="6137220"/>
              <a:ext cx="1726557" cy="446252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6461745" y="654737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/>
              <a:t>Киселев С.М. и др. Радон: От фундаментальных исследований к практике регулирования, М. 2016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4797" y="175564"/>
            <a:ext cx="336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6666"/>
                </a:solidFill>
              </a:rPr>
              <a:t>Р</a:t>
            </a:r>
            <a:r>
              <a:rPr lang="ru-RU" sz="2800" dirty="0" smtClean="0">
                <a:solidFill>
                  <a:srgbClr val="006666"/>
                </a:solidFill>
              </a:rPr>
              <a:t>айон исследований</a:t>
            </a:r>
            <a:endParaRPr lang="ru-RU" sz="2800" dirty="0">
              <a:solidFill>
                <a:srgbClr val="00666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92500" y="4610100"/>
            <a:ext cx="937228" cy="54638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411000" y="5243716"/>
            <a:ext cx="1056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АЛТАЙ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4259" b="13519"/>
          <a:stretch/>
        </p:blipFill>
        <p:spPr>
          <a:xfrm>
            <a:off x="2108200" y="1282700"/>
            <a:ext cx="7721600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4797" y="175564"/>
            <a:ext cx="336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6666"/>
                </a:solidFill>
              </a:rPr>
              <a:t>Р</a:t>
            </a:r>
            <a:r>
              <a:rPr lang="ru-RU" sz="2800" dirty="0" smtClean="0">
                <a:solidFill>
                  <a:srgbClr val="006666"/>
                </a:solidFill>
              </a:rPr>
              <a:t>айон исследований</a:t>
            </a:r>
            <a:endParaRPr lang="ru-RU" sz="2800" dirty="0">
              <a:solidFill>
                <a:srgbClr val="00666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9400" y="4276725"/>
            <a:ext cx="28575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05517" y="4021693"/>
            <a:ext cx="132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Белокуриха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84797" y="175564"/>
            <a:ext cx="336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6666"/>
                </a:solidFill>
              </a:rPr>
              <a:t>Р</a:t>
            </a:r>
            <a:r>
              <a:rPr lang="ru-RU" sz="2800" dirty="0" smtClean="0">
                <a:solidFill>
                  <a:srgbClr val="006666"/>
                </a:solidFill>
              </a:rPr>
              <a:t>айон исследований</a:t>
            </a:r>
            <a:endParaRPr lang="ru-RU" sz="2800" dirty="0">
              <a:solidFill>
                <a:srgbClr val="006666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45063" y="5356032"/>
            <a:ext cx="108000" cy="108000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63701" y="5225366"/>
            <a:ext cx="740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Измерения ОА радона в зданиях (угольный метод) и значения в Бк/м</a:t>
            </a:r>
            <a:r>
              <a:rPr lang="ru-RU" baseline="30000" dirty="0" smtClean="0"/>
              <a:t>3</a:t>
            </a:r>
            <a:endParaRPr lang="ru-RU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455" y="522536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u="sng" dirty="0" smtClean="0">
                <a:solidFill>
                  <a:srgbClr val="FF33CC"/>
                </a:solidFill>
              </a:rPr>
              <a:t>1170</a:t>
            </a:r>
            <a:endParaRPr lang="ru-RU" sz="1400" u="sng" dirty="0">
              <a:solidFill>
                <a:srgbClr val="FF33CC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48604" y="5625395"/>
            <a:ext cx="108000" cy="108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163701" y="5489536"/>
            <a:ext cx="943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Точки измерения плотности потока радона из грунтов (угольный метод) и значение в Бк/м</a:t>
            </a:r>
            <a:r>
              <a:rPr lang="ru-RU" baseline="30000" dirty="0" smtClean="0"/>
              <a:t>2</a:t>
            </a:r>
            <a:r>
              <a:rPr lang="ru-RU" dirty="0" smtClean="0"/>
              <a:t> с</a:t>
            </a:r>
            <a:endParaRPr lang="ru-RU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94912" y="548328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u="sng" dirty="0" smtClean="0">
                <a:solidFill>
                  <a:srgbClr val="00B050"/>
                </a:solidFill>
              </a:rPr>
              <a:t>229</a:t>
            </a:r>
            <a:endParaRPr lang="ru-RU" sz="1400" u="sng" dirty="0">
              <a:solidFill>
                <a:srgbClr val="00B05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41514" y="5884125"/>
            <a:ext cx="108000" cy="1080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63701" y="5753706"/>
            <a:ext cx="987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Места отбора проб на гамма0спектрометрический анализ и значения уд. акт. радия-226, Бк/кг</a:t>
            </a:r>
            <a:endParaRPr lang="ru-RU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553496" y="575370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u="sng" dirty="0" smtClean="0">
                <a:solidFill>
                  <a:schemeClr val="tx2">
                    <a:lumMod val="50000"/>
                  </a:schemeClr>
                </a:solidFill>
              </a:rPr>
              <a:t>49</a:t>
            </a:r>
            <a:endParaRPr lang="ru-RU" sz="1400" u="sng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5-конечная звезда 20"/>
          <p:cNvSpPr/>
          <p:nvPr/>
        </p:nvSpPr>
        <p:spPr>
          <a:xfrm>
            <a:off x="1010679" y="6141422"/>
            <a:ext cx="180000" cy="18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90924" y="6122779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2900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63700" y="6046756"/>
            <a:ext cx="6378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Аномалия плотности потока радона и значение ППР </a:t>
            </a:r>
            <a:r>
              <a:rPr lang="ru-RU" dirty="0"/>
              <a:t>в Бк/м</a:t>
            </a:r>
            <a:r>
              <a:rPr lang="ru-RU" baseline="30000" dirty="0"/>
              <a:t>2</a:t>
            </a:r>
            <a:r>
              <a:rPr lang="ru-RU" dirty="0"/>
              <a:t> с</a:t>
            </a:r>
            <a:endParaRPr lang="ru-RU" baseline="30000" dirty="0"/>
          </a:p>
          <a:p>
            <a:endParaRPr lang="ru-RU" baseline="30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20904" y="6459328"/>
            <a:ext cx="242795" cy="1963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190679" y="6373733"/>
            <a:ext cx="35070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Участок мониторинга ОА радона</a:t>
            </a:r>
            <a:endParaRPr lang="ru-RU" baseline="30000" dirty="0"/>
          </a:p>
          <a:p>
            <a:endParaRPr lang="ru-RU" baseline="30000" dirty="0"/>
          </a:p>
        </p:txBody>
      </p:sp>
      <p:grpSp>
        <p:nvGrpSpPr>
          <p:cNvPr id="55" name="Группа 54"/>
          <p:cNvGrpSpPr/>
          <p:nvPr/>
        </p:nvGrpSpPr>
        <p:grpSpPr>
          <a:xfrm>
            <a:off x="2401683" y="615312"/>
            <a:ext cx="7574421" cy="4444759"/>
            <a:chOff x="2401683" y="615312"/>
            <a:chExt cx="7574421" cy="4444759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2401683" y="730156"/>
              <a:ext cx="7574421" cy="4329915"/>
              <a:chOff x="2401683" y="730156"/>
              <a:chExt cx="7574421" cy="4329915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2401683" y="730156"/>
                <a:ext cx="7574421" cy="4329915"/>
                <a:chOff x="1871331" y="790725"/>
                <a:chExt cx="8080743" cy="4694237"/>
              </a:xfrm>
            </p:grpSpPr>
            <p:grpSp>
              <p:nvGrpSpPr>
                <p:cNvPr id="7" name="Группа 6"/>
                <p:cNvGrpSpPr/>
                <p:nvPr/>
              </p:nvGrpSpPr>
              <p:grpSpPr>
                <a:xfrm>
                  <a:off x="1871331" y="790725"/>
                  <a:ext cx="8080743" cy="4694237"/>
                  <a:chOff x="2957513" y="2492375"/>
                  <a:chExt cx="6115050" cy="3892550"/>
                </a:xfrm>
              </p:grpSpPr>
              <p:pic>
                <p:nvPicPr>
                  <p:cNvPr id="102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5" t="-8" r="-5" b="-8"/>
                  <a:stretch>
                    <a:fillRect/>
                  </a:stretch>
                </p:blipFill>
                <p:spPr bwMode="auto">
                  <a:xfrm>
                    <a:off x="2957513" y="2492375"/>
                    <a:ext cx="6115050" cy="389255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" name="Полилиния 3"/>
                  <p:cNvSpPr/>
                  <p:nvPr/>
                </p:nvSpPr>
                <p:spPr>
                  <a:xfrm>
                    <a:off x="3368233" y="2633241"/>
                    <a:ext cx="5046562" cy="3553427"/>
                  </a:xfrm>
                  <a:custGeom>
                    <a:avLst/>
                    <a:gdLst>
                      <a:gd name="connsiteX0" fmla="*/ 98385 w 5139159"/>
                      <a:gd name="connsiteY0" fmla="*/ 1209554 h 3553427"/>
                      <a:gd name="connsiteX1" fmla="*/ 740780 w 5139159"/>
                      <a:gd name="connsiteY1" fmla="*/ 752354 h 3553427"/>
                      <a:gd name="connsiteX2" fmla="*/ 937549 w 5139159"/>
                      <a:gd name="connsiteY2" fmla="*/ 1088020 h 3553427"/>
                      <a:gd name="connsiteX3" fmla="*/ 1770926 w 5139159"/>
                      <a:gd name="connsiteY3" fmla="*/ 781291 h 3553427"/>
                      <a:gd name="connsiteX4" fmla="*/ 2517494 w 5139159"/>
                      <a:gd name="connsiteY4" fmla="*/ 358815 h 3553427"/>
                      <a:gd name="connsiteX5" fmla="*/ 3020992 w 5139159"/>
                      <a:gd name="connsiteY5" fmla="*/ 202556 h 3553427"/>
                      <a:gd name="connsiteX6" fmla="*/ 3113590 w 5139159"/>
                      <a:gd name="connsiteY6" fmla="*/ 318303 h 3553427"/>
                      <a:gd name="connsiteX7" fmla="*/ 3455043 w 5139159"/>
                      <a:gd name="connsiteY7" fmla="*/ 0 h 3553427"/>
                      <a:gd name="connsiteX8" fmla="*/ 4311570 w 5139159"/>
                      <a:gd name="connsiteY8" fmla="*/ 671331 h 3553427"/>
                      <a:gd name="connsiteX9" fmla="*/ 5046562 w 5139159"/>
                      <a:gd name="connsiteY9" fmla="*/ 1197979 h 3553427"/>
                      <a:gd name="connsiteX10" fmla="*/ 5139159 w 5139159"/>
                      <a:gd name="connsiteY10" fmla="*/ 1990845 h 3553427"/>
                      <a:gd name="connsiteX11" fmla="*/ 4826643 w 5139159"/>
                      <a:gd name="connsiteY11" fmla="*/ 2424896 h 3553427"/>
                      <a:gd name="connsiteX12" fmla="*/ 4919240 w 5139159"/>
                      <a:gd name="connsiteY12" fmla="*/ 2980481 h 3553427"/>
                      <a:gd name="connsiteX13" fmla="*/ 4421529 w 5139159"/>
                      <a:gd name="connsiteY13" fmla="*/ 3304572 h 3553427"/>
                      <a:gd name="connsiteX14" fmla="*/ 3321934 w 5139159"/>
                      <a:gd name="connsiteY14" fmla="*/ 3455043 h 3553427"/>
                      <a:gd name="connsiteX15" fmla="*/ 1799863 w 5139159"/>
                      <a:gd name="connsiteY15" fmla="*/ 3553427 h 3553427"/>
                      <a:gd name="connsiteX16" fmla="*/ 792866 w 5139159"/>
                      <a:gd name="connsiteY16" fmla="*/ 3327721 h 3553427"/>
                      <a:gd name="connsiteX17" fmla="*/ 879676 w 5139159"/>
                      <a:gd name="connsiteY17" fmla="*/ 2401746 h 3553427"/>
                      <a:gd name="connsiteX18" fmla="*/ 734992 w 5139159"/>
                      <a:gd name="connsiteY18" fmla="*/ 1707265 h 3553427"/>
                      <a:gd name="connsiteX19" fmla="*/ 358815 w 5139159"/>
                      <a:gd name="connsiteY19" fmla="*/ 1551007 h 3553427"/>
                      <a:gd name="connsiteX20" fmla="*/ 63661 w 5139159"/>
                      <a:gd name="connsiteY20" fmla="*/ 1533645 h 3553427"/>
                      <a:gd name="connsiteX21" fmla="*/ 0 w 5139159"/>
                      <a:gd name="connsiteY21" fmla="*/ 1296364 h 3553427"/>
                      <a:gd name="connsiteX22" fmla="*/ 98385 w 5139159"/>
                      <a:gd name="connsiteY22" fmla="*/ 1209554 h 3553427"/>
                      <a:gd name="connsiteX0" fmla="*/ 98385 w 5046562"/>
                      <a:gd name="connsiteY0" fmla="*/ 1209554 h 3553427"/>
                      <a:gd name="connsiteX1" fmla="*/ 740780 w 5046562"/>
                      <a:gd name="connsiteY1" fmla="*/ 752354 h 3553427"/>
                      <a:gd name="connsiteX2" fmla="*/ 937549 w 5046562"/>
                      <a:gd name="connsiteY2" fmla="*/ 1088020 h 3553427"/>
                      <a:gd name="connsiteX3" fmla="*/ 1770926 w 5046562"/>
                      <a:gd name="connsiteY3" fmla="*/ 781291 h 3553427"/>
                      <a:gd name="connsiteX4" fmla="*/ 2517494 w 5046562"/>
                      <a:gd name="connsiteY4" fmla="*/ 358815 h 3553427"/>
                      <a:gd name="connsiteX5" fmla="*/ 3020992 w 5046562"/>
                      <a:gd name="connsiteY5" fmla="*/ 202556 h 3553427"/>
                      <a:gd name="connsiteX6" fmla="*/ 3113590 w 5046562"/>
                      <a:gd name="connsiteY6" fmla="*/ 318303 h 3553427"/>
                      <a:gd name="connsiteX7" fmla="*/ 3455043 w 5046562"/>
                      <a:gd name="connsiteY7" fmla="*/ 0 h 3553427"/>
                      <a:gd name="connsiteX8" fmla="*/ 4311570 w 5046562"/>
                      <a:gd name="connsiteY8" fmla="*/ 671331 h 3553427"/>
                      <a:gd name="connsiteX9" fmla="*/ 5046562 w 5046562"/>
                      <a:gd name="connsiteY9" fmla="*/ 1197979 h 3553427"/>
                      <a:gd name="connsiteX10" fmla="*/ 4056926 w 5046562"/>
                      <a:gd name="connsiteY10" fmla="*/ 1857736 h 3553427"/>
                      <a:gd name="connsiteX11" fmla="*/ 4826643 w 5046562"/>
                      <a:gd name="connsiteY11" fmla="*/ 2424896 h 3553427"/>
                      <a:gd name="connsiteX12" fmla="*/ 4919240 w 5046562"/>
                      <a:gd name="connsiteY12" fmla="*/ 2980481 h 3553427"/>
                      <a:gd name="connsiteX13" fmla="*/ 4421529 w 5046562"/>
                      <a:gd name="connsiteY13" fmla="*/ 3304572 h 3553427"/>
                      <a:gd name="connsiteX14" fmla="*/ 3321934 w 5046562"/>
                      <a:gd name="connsiteY14" fmla="*/ 3455043 h 3553427"/>
                      <a:gd name="connsiteX15" fmla="*/ 1799863 w 5046562"/>
                      <a:gd name="connsiteY15" fmla="*/ 3553427 h 3553427"/>
                      <a:gd name="connsiteX16" fmla="*/ 792866 w 5046562"/>
                      <a:gd name="connsiteY16" fmla="*/ 3327721 h 3553427"/>
                      <a:gd name="connsiteX17" fmla="*/ 879676 w 5046562"/>
                      <a:gd name="connsiteY17" fmla="*/ 2401746 h 3553427"/>
                      <a:gd name="connsiteX18" fmla="*/ 734992 w 5046562"/>
                      <a:gd name="connsiteY18" fmla="*/ 1707265 h 3553427"/>
                      <a:gd name="connsiteX19" fmla="*/ 358815 w 5046562"/>
                      <a:gd name="connsiteY19" fmla="*/ 1551007 h 3553427"/>
                      <a:gd name="connsiteX20" fmla="*/ 63661 w 5046562"/>
                      <a:gd name="connsiteY20" fmla="*/ 1533645 h 3553427"/>
                      <a:gd name="connsiteX21" fmla="*/ 0 w 5046562"/>
                      <a:gd name="connsiteY21" fmla="*/ 1296364 h 3553427"/>
                      <a:gd name="connsiteX22" fmla="*/ 98385 w 5046562"/>
                      <a:gd name="connsiteY22" fmla="*/ 1209554 h 3553427"/>
                      <a:gd name="connsiteX0" fmla="*/ 98385 w 5046562"/>
                      <a:gd name="connsiteY0" fmla="*/ 1209554 h 3553427"/>
                      <a:gd name="connsiteX1" fmla="*/ 740780 w 5046562"/>
                      <a:gd name="connsiteY1" fmla="*/ 752354 h 3553427"/>
                      <a:gd name="connsiteX2" fmla="*/ 937549 w 5046562"/>
                      <a:gd name="connsiteY2" fmla="*/ 1088020 h 3553427"/>
                      <a:gd name="connsiteX3" fmla="*/ 1770926 w 5046562"/>
                      <a:gd name="connsiteY3" fmla="*/ 781291 h 3553427"/>
                      <a:gd name="connsiteX4" fmla="*/ 2517494 w 5046562"/>
                      <a:gd name="connsiteY4" fmla="*/ 358815 h 3553427"/>
                      <a:gd name="connsiteX5" fmla="*/ 3020992 w 5046562"/>
                      <a:gd name="connsiteY5" fmla="*/ 202556 h 3553427"/>
                      <a:gd name="connsiteX6" fmla="*/ 3113590 w 5046562"/>
                      <a:gd name="connsiteY6" fmla="*/ 318303 h 3553427"/>
                      <a:gd name="connsiteX7" fmla="*/ 3455043 w 5046562"/>
                      <a:gd name="connsiteY7" fmla="*/ 0 h 3553427"/>
                      <a:gd name="connsiteX8" fmla="*/ 4311570 w 5046562"/>
                      <a:gd name="connsiteY8" fmla="*/ 671331 h 3553427"/>
                      <a:gd name="connsiteX9" fmla="*/ 5046562 w 5046562"/>
                      <a:gd name="connsiteY9" fmla="*/ 1197979 h 3553427"/>
                      <a:gd name="connsiteX10" fmla="*/ 4056926 w 5046562"/>
                      <a:gd name="connsiteY10" fmla="*/ 1857736 h 3553427"/>
                      <a:gd name="connsiteX11" fmla="*/ 4826643 w 5046562"/>
                      <a:gd name="connsiteY11" fmla="*/ 2424896 h 3553427"/>
                      <a:gd name="connsiteX12" fmla="*/ 4919240 w 5046562"/>
                      <a:gd name="connsiteY12" fmla="*/ 2980481 h 3553427"/>
                      <a:gd name="connsiteX13" fmla="*/ 4421529 w 5046562"/>
                      <a:gd name="connsiteY13" fmla="*/ 3304572 h 3553427"/>
                      <a:gd name="connsiteX14" fmla="*/ 3321934 w 5046562"/>
                      <a:gd name="connsiteY14" fmla="*/ 3455043 h 3553427"/>
                      <a:gd name="connsiteX15" fmla="*/ 1799863 w 5046562"/>
                      <a:gd name="connsiteY15" fmla="*/ 3553427 h 3553427"/>
                      <a:gd name="connsiteX16" fmla="*/ 792866 w 5046562"/>
                      <a:gd name="connsiteY16" fmla="*/ 3327721 h 3553427"/>
                      <a:gd name="connsiteX17" fmla="*/ 879676 w 5046562"/>
                      <a:gd name="connsiteY17" fmla="*/ 2401746 h 3553427"/>
                      <a:gd name="connsiteX18" fmla="*/ 734992 w 5046562"/>
                      <a:gd name="connsiteY18" fmla="*/ 1707265 h 3553427"/>
                      <a:gd name="connsiteX19" fmla="*/ 358815 w 5046562"/>
                      <a:gd name="connsiteY19" fmla="*/ 1551007 h 3553427"/>
                      <a:gd name="connsiteX20" fmla="*/ 63661 w 5046562"/>
                      <a:gd name="connsiteY20" fmla="*/ 1533645 h 3553427"/>
                      <a:gd name="connsiteX21" fmla="*/ 0 w 5046562"/>
                      <a:gd name="connsiteY21" fmla="*/ 1296364 h 3553427"/>
                      <a:gd name="connsiteX22" fmla="*/ 98385 w 5046562"/>
                      <a:gd name="connsiteY22" fmla="*/ 1209554 h 3553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046562" h="3553427">
                        <a:moveTo>
                          <a:pt x="98385" y="1209554"/>
                        </a:moveTo>
                        <a:lnTo>
                          <a:pt x="740780" y="752354"/>
                        </a:lnTo>
                        <a:lnTo>
                          <a:pt x="937549" y="1088020"/>
                        </a:lnTo>
                        <a:lnTo>
                          <a:pt x="1770926" y="781291"/>
                        </a:lnTo>
                        <a:lnTo>
                          <a:pt x="2517494" y="358815"/>
                        </a:lnTo>
                        <a:lnTo>
                          <a:pt x="3020992" y="202556"/>
                        </a:lnTo>
                        <a:lnTo>
                          <a:pt x="3113590" y="318303"/>
                        </a:lnTo>
                        <a:lnTo>
                          <a:pt x="3455043" y="0"/>
                        </a:lnTo>
                        <a:lnTo>
                          <a:pt x="4311570" y="671331"/>
                        </a:lnTo>
                        <a:lnTo>
                          <a:pt x="5046562" y="1197979"/>
                        </a:lnTo>
                        <a:lnTo>
                          <a:pt x="4056926" y="1857736"/>
                        </a:lnTo>
                        <a:cubicBezTo>
                          <a:pt x="4058854" y="2093088"/>
                          <a:pt x="4570071" y="2235843"/>
                          <a:pt x="4826643" y="2424896"/>
                        </a:cubicBezTo>
                        <a:lnTo>
                          <a:pt x="4919240" y="2980481"/>
                        </a:lnTo>
                        <a:lnTo>
                          <a:pt x="4421529" y="3304572"/>
                        </a:lnTo>
                        <a:lnTo>
                          <a:pt x="3321934" y="3455043"/>
                        </a:lnTo>
                        <a:lnTo>
                          <a:pt x="1799863" y="3553427"/>
                        </a:lnTo>
                        <a:lnTo>
                          <a:pt x="792866" y="3327721"/>
                        </a:lnTo>
                        <a:lnTo>
                          <a:pt x="879676" y="2401746"/>
                        </a:lnTo>
                        <a:lnTo>
                          <a:pt x="734992" y="1707265"/>
                        </a:lnTo>
                        <a:lnTo>
                          <a:pt x="358815" y="1551007"/>
                        </a:lnTo>
                        <a:lnTo>
                          <a:pt x="63661" y="1533645"/>
                        </a:lnTo>
                        <a:lnTo>
                          <a:pt x="0" y="1296364"/>
                        </a:lnTo>
                        <a:lnTo>
                          <a:pt x="98385" y="1209554"/>
                        </a:lnTo>
                        <a:close/>
                      </a:path>
                    </a:pathLst>
                  </a:custGeom>
                  <a:noFill/>
                  <a:ln w="25400"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6557058" y="3258273"/>
                    <a:ext cx="132696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dirty="0" smtClean="0"/>
                      <a:t>Белокуриха</a:t>
                    </a:r>
                    <a:endParaRPr lang="ru-RU" dirty="0"/>
                  </a:p>
                </p:txBody>
              </p:sp>
              <p:sp>
                <p:nvSpPr>
                  <p:cNvPr id="6" name="Прямоугольник 5"/>
                  <p:cNvSpPr/>
                  <p:nvPr/>
                </p:nvSpPr>
                <p:spPr>
                  <a:xfrm>
                    <a:off x="5080928" y="5133372"/>
                    <a:ext cx="433406" cy="285895"/>
                  </a:xfrm>
                  <a:prstGeom prst="rect">
                    <a:avLst/>
                  </a:prstGeom>
                  <a:noFill/>
                  <a:ln w="254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0" name="Группа 19"/>
                <p:cNvGrpSpPr/>
                <p:nvPr/>
              </p:nvGrpSpPr>
              <p:grpSpPr>
                <a:xfrm>
                  <a:off x="4194142" y="3695471"/>
                  <a:ext cx="663179" cy="338554"/>
                  <a:chOff x="4194142" y="3695471"/>
                  <a:chExt cx="663179" cy="338554"/>
                </a:xfrm>
              </p:grpSpPr>
              <p:sp>
                <p:nvSpPr>
                  <p:cNvPr id="12" name="5-конечная звезда 11"/>
                  <p:cNvSpPr/>
                  <p:nvPr/>
                </p:nvSpPr>
                <p:spPr>
                  <a:xfrm>
                    <a:off x="4677321" y="3714114"/>
                    <a:ext cx="180000" cy="180000"/>
                  </a:xfrm>
                  <a:prstGeom prst="star5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" name="Прямоугольник 18"/>
                  <p:cNvSpPr/>
                  <p:nvPr/>
                </p:nvSpPr>
                <p:spPr>
                  <a:xfrm>
                    <a:off x="4194142" y="3695471"/>
                    <a:ext cx="59503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2900</a:t>
                    </a:r>
                    <a:endParaRPr lang="ru-RU" sz="16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24" name="TextBox 23"/>
              <p:cNvSpPr txBox="1"/>
              <p:nvPr/>
            </p:nvSpPr>
            <p:spPr>
              <a:xfrm>
                <a:off x="5654481" y="4673832"/>
                <a:ext cx="377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err="1" smtClean="0"/>
                  <a:t>Белокурихинский</a:t>
                </a:r>
                <a:r>
                  <a:rPr lang="ru-RU" dirty="0" smtClean="0"/>
                  <a:t> гранитный массив</a:t>
                </a:r>
                <a:endParaRPr lang="ru-RU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44204" y="737230"/>
                <a:ext cx="3166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err="1" smtClean="0"/>
                  <a:t>Бийско</a:t>
                </a:r>
                <a:r>
                  <a:rPr lang="ru-RU" dirty="0" smtClean="0"/>
                  <a:t>-барнаульская впадина</a:t>
                </a:r>
                <a:endParaRPr lang="ru-RU" dirty="0"/>
              </a:p>
            </p:txBody>
          </p:sp>
        </p:grp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3086100" y="1307986"/>
              <a:ext cx="1677022" cy="2086682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3985468" y="2818584"/>
              <a:ext cx="1219244" cy="1613011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5227973" y="3509674"/>
              <a:ext cx="425509" cy="707628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V="1">
              <a:off x="5700004" y="4069243"/>
              <a:ext cx="425509" cy="707628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V="1">
              <a:off x="7550817" y="3252266"/>
              <a:ext cx="750937" cy="1060110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V="1">
              <a:off x="6572527" y="615312"/>
              <a:ext cx="914465" cy="1377628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4846352" y="3181995"/>
              <a:ext cx="425509" cy="707628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8806037" y="1873876"/>
              <a:ext cx="602967" cy="1204932"/>
            </a:xfrm>
            <a:prstGeom prst="line">
              <a:avLst/>
            </a:prstGeom>
            <a:ln w="127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29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620" y="2867221"/>
            <a:ext cx="4559300" cy="3419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0497" y="166039"/>
            <a:ext cx="359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6666"/>
                </a:solidFill>
              </a:rPr>
              <a:t>Участок исследований</a:t>
            </a:r>
            <a:endParaRPr lang="ru-RU" sz="2800" dirty="0">
              <a:solidFill>
                <a:srgbClr val="0066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5" y="1314361"/>
            <a:ext cx="3729252" cy="4972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98" y="1012185"/>
            <a:ext cx="4184650" cy="3138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60" y="4473599"/>
            <a:ext cx="2696861" cy="2022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22" y="1012185"/>
            <a:ext cx="3200524" cy="24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979</Words>
  <Application>Microsoft Office PowerPoint</Application>
  <PresentationFormat>Широкоэкранный</PresentationFormat>
  <Paragraphs>145</Paragraphs>
  <Slides>17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ArialMT</vt:lpstr>
      <vt:lpstr>Calibri</vt:lpstr>
      <vt:lpstr>Calibri Light</vt:lpstr>
      <vt:lpstr>Times New Roman</vt:lpstr>
      <vt:lpstr>Тема Office</vt:lpstr>
      <vt:lpstr>Картинка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Участки радоновых аномалий, характеризующихся сезонными вариациями, на карте активных разломов Евразии</vt:lpstr>
      <vt:lpstr>Презентация PowerPoint</vt:lpstr>
      <vt:lpstr>Сезонные вариации радона в высокоамплитудных аномальных зонах</vt:lpstr>
      <vt:lpstr>Презентация PowerPoint</vt:lpstr>
      <vt:lpstr>Результаты радонового мониторинга на устьях штолен Бештау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32</cp:revision>
  <dcterms:created xsi:type="dcterms:W3CDTF">2025-10-15T21:46:31Z</dcterms:created>
  <dcterms:modified xsi:type="dcterms:W3CDTF">2025-10-16T01:47:11Z</dcterms:modified>
</cp:coreProperties>
</file>